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A0EE5-3B58-42D0-8AF7-EF6C7E9260B1}" v="35" dt="2025-03-09T16:04:28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 varScale="1">
        <p:scale>
          <a:sx n="94" d="100"/>
          <a:sy n="94" d="100"/>
        </p:scale>
        <p:origin x="4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onghofer" userId="cce39a29f9ad5b99" providerId="LiveId" clId="{423A0EE5-3B58-42D0-8AF7-EF6C7E9260B1}"/>
    <pc:docChg chg="undo custSel addSld delSld modSld sldOrd">
      <pc:chgData name="steven longhofer" userId="cce39a29f9ad5b99" providerId="LiveId" clId="{423A0EE5-3B58-42D0-8AF7-EF6C7E9260B1}" dt="2025-03-09T16:06:53.915" v="327"/>
      <pc:docMkLst>
        <pc:docMk/>
      </pc:docMkLst>
      <pc:sldChg chg="del">
        <pc:chgData name="steven longhofer" userId="cce39a29f9ad5b99" providerId="LiveId" clId="{423A0EE5-3B58-42D0-8AF7-EF6C7E9260B1}" dt="2025-03-09T15:48:06.510" v="0" actId="2696"/>
        <pc:sldMkLst>
          <pc:docMk/>
          <pc:sldMk cId="243266618" sldId="257"/>
        </pc:sldMkLst>
      </pc:sldChg>
      <pc:sldChg chg="modSp mod">
        <pc:chgData name="steven longhofer" userId="cce39a29f9ad5b99" providerId="LiveId" clId="{423A0EE5-3B58-42D0-8AF7-EF6C7E9260B1}" dt="2025-03-09T16:06:32.788" v="323" actId="20577"/>
        <pc:sldMkLst>
          <pc:docMk/>
          <pc:sldMk cId="2164048826" sldId="258"/>
        </pc:sldMkLst>
        <pc:spChg chg="mod">
          <ac:chgData name="steven longhofer" userId="cce39a29f9ad5b99" providerId="LiveId" clId="{423A0EE5-3B58-42D0-8AF7-EF6C7E9260B1}" dt="2025-03-09T16:06:32.788" v="323" actId="20577"/>
          <ac:spMkLst>
            <pc:docMk/>
            <pc:sldMk cId="2164048826" sldId="258"/>
            <ac:spMk id="4" creationId="{088AFD79-AD5A-A6DD-A12F-0CB9D6089F9E}"/>
          </ac:spMkLst>
        </pc:spChg>
        <pc:spChg chg="mod">
          <ac:chgData name="steven longhofer" userId="cce39a29f9ad5b99" providerId="LiveId" clId="{423A0EE5-3B58-42D0-8AF7-EF6C7E9260B1}" dt="2025-03-09T16:06:01.529" v="244" actId="5793"/>
          <ac:spMkLst>
            <pc:docMk/>
            <pc:sldMk cId="2164048826" sldId="258"/>
            <ac:spMk id="6" creationId="{51A2715C-D737-E7DB-4B95-23DEFDBBB1D1}"/>
          </ac:spMkLst>
        </pc:spChg>
      </pc:sldChg>
      <pc:sldChg chg="modSp mod">
        <pc:chgData name="steven longhofer" userId="cce39a29f9ad5b99" providerId="LiveId" clId="{423A0EE5-3B58-42D0-8AF7-EF6C7E9260B1}" dt="2025-03-09T15:49:36.082" v="6" actId="34135"/>
        <pc:sldMkLst>
          <pc:docMk/>
          <pc:sldMk cId="1087987711" sldId="260"/>
        </pc:sldMkLst>
        <pc:spChg chg="mod">
          <ac:chgData name="steven longhofer" userId="cce39a29f9ad5b99" providerId="LiveId" clId="{423A0EE5-3B58-42D0-8AF7-EF6C7E9260B1}" dt="2025-03-09T15:49:36.082" v="6" actId="34135"/>
          <ac:spMkLst>
            <pc:docMk/>
            <pc:sldMk cId="1087987711" sldId="260"/>
            <ac:spMk id="3" creationId="{69789EF7-795A-3FC3-6E0C-CEBA3176E3E7}"/>
          </ac:spMkLst>
        </pc:spChg>
      </pc:sldChg>
      <pc:sldChg chg="addSp delSp modSp new mod ord modAnim">
        <pc:chgData name="steven longhofer" userId="cce39a29f9ad5b99" providerId="LiveId" clId="{423A0EE5-3B58-42D0-8AF7-EF6C7E9260B1}" dt="2025-03-09T16:06:52.424" v="325"/>
        <pc:sldMkLst>
          <pc:docMk/>
          <pc:sldMk cId="2671207647" sldId="262"/>
        </pc:sldMkLst>
        <pc:spChg chg="mod">
          <ac:chgData name="steven longhofer" userId="cce39a29f9ad5b99" providerId="LiveId" clId="{423A0EE5-3B58-42D0-8AF7-EF6C7E9260B1}" dt="2025-03-09T15:54:02.905" v="32"/>
          <ac:spMkLst>
            <pc:docMk/>
            <pc:sldMk cId="2671207647" sldId="262"/>
            <ac:spMk id="2" creationId="{0A5E46D6-073C-0077-4706-226EAFC5AD3E}"/>
          </ac:spMkLst>
        </pc:spChg>
        <pc:spChg chg="mod">
          <ac:chgData name="steven longhofer" userId="cce39a29f9ad5b99" providerId="LiveId" clId="{423A0EE5-3B58-42D0-8AF7-EF6C7E9260B1}" dt="2025-03-09T16:00:49.964" v="90" actId="1076"/>
          <ac:spMkLst>
            <pc:docMk/>
            <pc:sldMk cId="2671207647" sldId="262"/>
            <ac:spMk id="3" creationId="{441BC992-9C33-B807-764F-26813F5E44E6}"/>
          </ac:spMkLst>
        </pc:spChg>
        <pc:spChg chg="add del mod">
          <ac:chgData name="steven longhofer" userId="cce39a29f9ad5b99" providerId="LiveId" clId="{423A0EE5-3B58-42D0-8AF7-EF6C7E9260B1}" dt="2025-03-09T15:50:12.381" v="10" actId="478"/>
          <ac:spMkLst>
            <pc:docMk/>
            <pc:sldMk cId="2671207647" sldId="262"/>
            <ac:spMk id="5" creationId="{7EE97CB7-3B0D-B900-618D-B81A72A5EDEA}"/>
          </ac:spMkLst>
        </pc:spChg>
      </pc:sldChg>
      <pc:sldChg chg="addSp delSp modSp new mod ord modAnim">
        <pc:chgData name="steven longhofer" userId="cce39a29f9ad5b99" providerId="LiveId" clId="{423A0EE5-3B58-42D0-8AF7-EF6C7E9260B1}" dt="2025-03-09T16:06:53.915" v="327"/>
        <pc:sldMkLst>
          <pc:docMk/>
          <pc:sldMk cId="2941972182" sldId="263"/>
        </pc:sldMkLst>
        <pc:spChg chg="mod">
          <ac:chgData name="steven longhofer" userId="cce39a29f9ad5b99" providerId="LiveId" clId="{423A0EE5-3B58-42D0-8AF7-EF6C7E9260B1}" dt="2025-03-09T15:57:40.478" v="72" actId="20577"/>
          <ac:spMkLst>
            <pc:docMk/>
            <pc:sldMk cId="2941972182" sldId="263"/>
            <ac:spMk id="2" creationId="{CE2BD33B-27FF-7732-3090-693A685BE331}"/>
          </ac:spMkLst>
        </pc:spChg>
        <pc:spChg chg="del">
          <ac:chgData name="steven longhofer" userId="cce39a29f9ad5b99" providerId="LiveId" clId="{423A0EE5-3B58-42D0-8AF7-EF6C7E9260B1}" dt="2025-03-09T15:57:15.274" v="40" actId="931"/>
          <ac:spMkLst>
            <pc:docMk/>
            <pc:sldMk cId="2941972182" sldId="263"/>
            <ac:spMk id="3" creationId="{47F81A95-BED9-4DA7-8E2B-4577510F1967}"/>
          </ac:spMkLst>
        </pc:spChg>
        <pc:picChg chg="add mod">
          <ac:chgData name="steven longhofer" userId="cce39a29f9ad5b99" providerId="LiveId" clId="{423A0EE5-3B58-42D0-8AF7-EF6C7E9260B1}" dt="2025-03-09T15:57:25.379" v="45" actId="1076"/>
          <ac:picMkLst>
            <pc:docMk/>
            <pc:sldMk cId="2941972182" sldId="263"/>
            <ac:picMk id="5" creationId="{DAC0D67B-8511-4280-D695-BEAF29D2280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8930E-A5D1-4BE3-BBEB-CF3F1479C2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FAA07F-1F48-45F1-B32F-F6BF39F06EEB}">
      <dgm:prSet/>
      <dgm:spPr/>
      <dgm:t>
        <a:bodyPr/>
        <a:lstStyle/>
        <a:p>
          <a:r>
            <a:rPr lang="en-US" b="0" i="0" dirty="0"/>
            <a:t>Searching for desired products</a:t>
          </a:r>
          <a:endParaRPr lang="en-US" dirty="0"/>
        </a:p>
      </dgm:t>
    </dgm:pt>
    <dgm:pt modelId="{AE95E921-93DA-48AA-9B90-1AEC06C06B45}" type="parTrans" cxnId="{CDA047E6-6190-4E49-B1AE-AB18195B9151}">
      <dgm:prSet/>
      <dgm:spPr/>
      <dgm:t>
        <a:bodyPr/>
        <a:lstStyle/>
        <a:p>
          <a:endParaRPr lang="en-US"/>
        </a:p>
      </dgm:t>
    </dgm:pt>
    <dgm:pt modelId="{A5FFF7EB-22BD-428E-AC88-4E3337C9BE1B}" type="sibTrans" cxnId="{CDA047E6-6190-4E49-B1AE-AB18195B9151}">
      <dgm:prSet/>
      <dgm:spPr/>
      <dgm:t>
        <a:bodyPr/>
        <a:lstStyle/>
        <a:p>
          <a:endParaRPr lang="en-US"/>
        </a:p>
      </dgm:t>
    </dgm:pt>
    <dgm:pt modelId="{9A74B487-2D80-445D-BEAA-E153A337C2A2}">
      <dgm:prSet/>
      <dgm:spPr/>
      <dgm:t>
        <a:bodyPr/>
        <a:lstStyle/>
        <a:p>
          <a:r>
            <a:rPr lang="en-US" b="0" i="0" dirty="0"/>
            <a:t>Comparing prices</a:t>
          </a:r>
          <a:endParaRPr lang="en-US" dirty="0"/>
        </a:p>
      </dgm:t>
    </dgm:pt>
    <dgm:pt modelId="{26ACFA12-7B8F-4152-90E1-F681595C076F}" type="parTrans" cxnId="{5A470FDE-D5D7-47AB-899B-81C308B09FC1}">
      <dgm:prSet/>
      <dgm:spPr/>
      <dgm:t>
        <a:bodyPr/>
        <a:lstStyle/>
        <a:p>
          <a:endParaRPr lang="en-US"/>
        </a:p>
      </dgm:t>
    </dgm:pt>
    <dgm:pt modelId="{52DC4C1D-E225-463E-AB50-54BCA4AFC623}" type="sibTrans" cxnId="{5A470FDE-D5D7-47AB-899B-81C308B09FC1}">
      <dgm:prSet/>
      <dgm:spPr/>
      <dgm:t>
        <a:bodyPr/>
        <a:lstStyle/>
        <a:p>
          <a:endParaRPr lang="en-US"/>
        </a:p>
      </dgm:t>
    </dgm:pt>
    <dgm:pt modelId="{5D42C63C-047B-4F04-94FF-2A3B557A6038}">
      <dgm:prSet/>
      <dgm:spPr/>
      <dgm:t>
        <a:bodyPr/>
        <a:lstStyle/>
        <a:p>
          <a:r>
            <a:rPr lang="en-US" b="0" i="0" dirty="0"/>
            <a:t>Displaying trends of prices</a:t>
          </a:r>
          <a:endParaRPr lang="en-US" dirty="0"/>
        </a:p>
      </dgm:t>
    </dgm:pt>
    <dgm:pt modelId="{B08B1070-CE16-4B06-B70A-A77570A42BE8}" type="parTrans" cxnId="{42A87740-9BC1-445B-84ED-2764A931822C}">
      <dgm:prSet/>
      <dgm:spPr/>
      <dgm:t>
        <a:bodyPr/>
        <a:lstStyle/>
        <a:p>
          <a:endParaRPr lang="en-US"/>
        </a:p>
      </dgm:t>
    </dgm:pt>
    <dgm:pt modelId="{F6DF5CF7-DEDA-4041-9DB6-4935DE2FA81C}" type="sibTrans" cxnId="{42A87740-9BC1-445B-84ED-2764A931822C}">
      <dgm:prSet/>
      <dgm:spPr/>
      <dgm:t>
        <a:bodyPr/>
        <a:lstStyle/>
        <a:p>
          <a:endParaRPr lang="en-US"/>
        </a:p>
      </dgm:t>
    </dgm:pt>
    <dgm:pt modelId="{2684812E-C3E7-4523-95AC-43D13FDB6EE6}" type="pres">
      <dgm:prSet presAssocID="{FDB8930E-A5D1-4BE3-BBEB-CF3F1479C217}" presName="root" presStyleCnt="0">
        <dgm:presLayoutVars>
          <dgm:dir/>
          <dgm:resizeHandles val="exact"/>
        </dgm:presLayoutVars>
      </dgm:prSet>
      <dgm:spPr/>
    </dgm:pt>
    <dgm:pt modelId="{54622D1D-2A14-462B-AC4E-E9FB485F3157}" type="pres">
      <dgm:prSet presAssocID="{01FAA07F-1F48-45F1-B32F-F6BF39F06EEB}" presName="compNode" presStyleCnt="0"/>
      <dgm:spPr/>
    </dgm:pt>
    <dgm:pt modelId="{CFEE2EAC-CD9D-4403-BF85-6518BF3146F9}" type="pres">
      <dgm:prSet presAssocID="{01FAA07F-1F48-45F1-B32F-F6BF39F06EEB}" presName="bgRect" presStyleLbl="bgShp" presStyleIdx="0" presStyleCnt="3"/>
      <dgm:spPr/>
    </dgm:pt>
    <dgm:pt modelId="{5BD94D99-097B-4B04-B9F2-CA90E5064EF7}" type="pres">
      <dgm:prSet presAssocID="{01FAA07F-1F48-45F1-B32F-F6BF39F06E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5B707E-A211-4E95-950D-B153192A4607}" type="pres">
      <dgm:prSet presAssocID="{01FAA07F-1F48-45F1-B32F-F6BF39F06EEB}" presName="spaceRect" presStyleCnt="0"/>
      <dgm:spPr/>
    </dgm:pt>
    <dgm:pt modelId="{3CF8E613-E415-4429-8B48-F64665D5057A}" type="pres">
      <dgm:prSet presAssocID="{01FAA07F-1F48-45F1-B32F-F6BF39F06EEB}" presName="parTx" presStyleLbl="revTx" presStyleIdx="0" presStyleCnt="3">
        <dgm:presLayoutVars>
          <dgm:chMax val="0"/>
          <dgm:chPref val="0"/>
        </dgm:presLayoutVars>
      </dgm:prSet>
      <dgm:spPr/>
    </dgm:pt>
    <dgm:pt modelId="{ECB39E26-AD75-4839-A546-780CAAFFB0D8}" type="pres">
      <dgm:prSet presAssocID="{A5FFF7EB-22BD-428E-AC88-4E3337C9BE1B}" presName="sibTrans" presStyleCnt="0"/>
      <dgm:spPr/>
    </dgm:pt>
    <dgm:pt modelId="{5938647E-1B0F-44B6-B8C3-63322C0D9E3D}" type="pres">
      <dgm:prSet presAssocID="{9A74B487-2D80-445D-BEAA-E153A337C2A2}" presName="compNode" presStyleCnt="0"/>
      <dgm:spPr/>
    </dgm:pt>
    <dgm:pt modelId="{192CEBA4-939D-4F57-9ACC-14270F204DA4}" type="pres">
      <dgm:prSet presAssocID="{9A74B487-2D80-445D-BEAA-E153A337C2A2}" presName="bgRect" presStyleLbl="bgShp" presStyleIdx="1" presStyleCnt="3"/>
      <dgm:spPr/>
    </dgm:pt>
    <dgm:pt modelId="{A02C5847-8347-4815-9767-1D18EDE34C46}" type="pres">
      <dgm:prSet presAssocID="{9A74B487-2D80-445D-BEAA-E153A337C2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B2CA216-8D8A-4B69-8D3B-9380C389A1E2}" type="pres">
      <dgm:prSet presAssocID="{9A74B487-2D80-445D-BEAA-E153A337C2A2}" presName="spaceRect" presStyleCnt="0"/>
      <dgm:spPr/>
    </dgm:pt>
    <dgm:pt modelId="{BDE25894-4E22-4C4F-9DE7-B8D5B14EFEC6}" type="pres">
      <dgm:prSet presAssocID="{9A74B487-2D80-445D-BEAA-E153A337C2A2}" presName="parTx" presStyleLbl="revTx" presStyleIdx="1" presStyleCnt="3">
        <dgm:presLayoutVars>
          <dgm:chMax val="0"/>
          <dgm:chPref val="0"/>
        </dgm:presLayoutVars>
      </dgm:prSet>
      <dgm:spPr/>
    </dgm:pt>
    <dgm:pt modelId="{1026F19F-B4DD-4D40-A340-B3A15C81BB81}" type="pres">
      <dgm:prSet presAssocID="{52DC4C1D-E225-463E-AB50-54BCA4AFC623}" presName="sibTrans" presStyleCnt="0"/>
      <dgm:spPr/>
    </dgm:pt>
    <dgm:pt modelId="{DAAA9814-0110-444B-AF49-EC795E69CCF0}" type="pres">
      <dgm:prSet presAssocID="{5D42C63C-047B-4F04-94FF-2A3B557A6038}" presName="compNode" presStyleCnt="0"/>
      <dgm:spPr/>
    </dgm:pt>
    <dgm:pt modelId="{FFA00188-EDFB-4286-8EA4-33DF16D6C6FE}" type="pres">
      <dgm:prSet presAssocID="{5D42C63C-047B-4F04-94FF-2A3B557A6038}" presName="bgRect" presStyleLbl="bgShp" presStyleIdx="2" presStyleCnt="3"/>
      <dgm:spPr/>
    </dgm:pt>
    <dgm:pt modelId="{FAB8AF4C-3DB0-4310-9752-ACA4CFDFD201}" type="pres">
      <dgm:prSet presAssocID="{5D42C63C-047B-4F04-94FF-2A3B557A60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F69604-5814-4E8B-AFF0-5686E6A0C53C}" type="pres">
      <dgm:prSet presAssocID="{5D42C63C-047B-4F04-94FF-2A3B557A6038}" presName="spaceRect" presStyleCnt="0"/>
      <dgm:spPr/>
    </dgm:pt>
    <dgm:pt modelId="{838BA6B5-3B0F-49AB-8F5B-3A3E5EAD16B2}" type="pres">
      <dgm:prSet presAssocID="{5D42C63C-047B-4F04-94FF-2A3B557A60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A87740-9BC1-445B-84ED-2764A931822C}" srcId="{FDB8930E-A5D1-4BE3-BBEB-CF3F1479C217}" destId="{5D42C63C-047B-4F04-94FF-2A3B557A6038}" srcOrd="2" destOrd="0" parTransId="{B08B1070-CE16-4B06-B70A-A77570A42BE8}" sibTransId="{F6DF5CF7-DEDA-4041-9DB6-4935DE2FA81C}"/>
    <dgm:cxn modelId="{1C79E264-679A-47BC-BC1C-D078D0D22229}" type="presOf" srcId="{5D42C63C-047B-4F04-94FF-2A3B557A6038}" destId="{838BA6B5-3B0F-49AB-8F5B-3A3E5EAD16B2}" srcOrd="0" destOrd="0" presId="urn:microsoft.com/office/officeart/2018/2/layout/IconVerticalSolidList"/>
    <dgm:cxn modelId="{FB757C71-B7EE-419C-A12C-05B00BE7F572}" type="presOf" srcId="{01FAA07F-1F48-45F1-B32F-F6BF39F06EEB}" destId="{3CF8E613-E415-4429-8B48-F64665D5057A}" srcOrd="0" destOrd="0" presId="urn:microsoft.com/office/officeart/2018/2/layout/IconVerticalSolidList"/>
    <dgm:cxn modelId="{A870BC56-E51C-4AF7-B292-1F327F117F6F}" type="presOf" srcId="{FDB8930E-A5D1-4BE3-BBEB-CF3F1479C217}" destId="{2684812E-C3E7-4523-95AC-43D13FDB6EE6}" srcOrd="0" destOrd="0" presId="urn:microsoft.com/office/officeart/2018/2/layout/IconVerticalSolidList"/>
    <dgm:cxn modelId="{5A470FDE-D5D7-47AB-899B-81C308B09FC1}" srcId="{FDB8930E-A5D1-4BE3-BBEB-CF3F1479C217}" destId="{9A74B487-2D80-445D-BEAA-E153A337C2A2}" srcOrd="1" destOrd="0" parTransId="{26ACFA12-7B8F-4152-90E1-F681595C076F}" sibTransId="{52DC4C1D-E225-463E-AB50-54BCA4AFC623}"/>
    <dgm:cxn modelId="{CDA047E6-6190-4E49-B1AE-AB18195B9151}" srcId="{FDB8930E-A5D1-4BE3-BBEB-CF3F1479C217}" destId="{01FAA07F-1F48-45F1-B32F-F6BF39F06EEB}" srcOrd="0" destOrd="0" parTransId="{AE95E921-93DA-48AA-9B90-1AEC06C06B45}" sibTransId="{A5FFF7EB-22BD-428E-AC88-4E3337C9BE1B}"/>
    <dgm:cxn modelId="{69E292EE-90DF-4DCB-BD3F-99D39B708B3C}" type="presOf" srcId="{9A74B487-2D80-445D-BEAA-E153A337C2A2}" destId="{BDE25894-4E22-4C4F-9DE7-B8D5B14EFEC6}" srcOrd="0" destOrd="0" presId="urn:microsoft.com/office/officeart/2018/2/layout/IconVerticalSolidList"/>
    <dgm:cxn modelId="{13AD0090-4531-4DB0-9344-17340B69A9BF}" type="presParOf" srcId="{2684812E-C3E7-4523-95AC-43D13FDB6EE6}" destId="{54622D1D-2A14-462B-AC4E-E9FB485F3157}" srcOrd="0" destOrd="0" presId="urn:microsoft.com/office/officeart/2018/2/layout/IconVerticalSolidList"/>
    <dgm:cxn modelId="{1871600A-346D-440C-B8EC-D82D3E17E4FC}" type="presParOf" srcId="{54622D1D-2A14-462B-AC4E-E9FB485F3157}" destId="{CFEE2EAC-CD9D-4403-BF85-6518BF3146F9}" srcOrd="0" destOrd="0" presId="urn:microsoft.com/office/officeart/2018/2/layout/IconVerticalSolidList"/>
    <dgm:cxn modelId="{62927003-7863-42F0-B130-7ADAC2A3C8B2}" type="presParOf" srcId="{54622D1D-2A14-462B-AC4E-E9FB485F3157}" destId="{5BD94D99-097B-4B04-B9F2-CA90E5064EF7}" srcOrd="1" destOrd="0" presId="urn:microsoft.com/office/officeart/2018/2/layout/IconVerticalSolidList"/>
    <dgm:cxn modelId="{0763000C-8F43-479B-B181-74817A65CF9E}" type="presParOf" srcId="{54622D1D-2A14-462B-AC4E-E9FB485F3157}" destId="{C85B707E-A211-4E95-950D-B153192A4607}" srcOrd="2" destOrd="0" presId="urn:microsoft.com/office/officeart/2018/2/layout/IconVerticalSolidList"/>
    <dgm:cxn modelId="{D882800B-D246-41A7-A57B-4C785F78E7A5}" type="presParOf" srcId="{54622D1D-2A14-462B-AC4E-E9FB485F3157}" destId="{3CF8E613-E415-4429-8B48-F64665D5057A}" srcOrd="3" destOrd="0" presId="urn:microsoft.com/office/officeart/2018/2/layout/IconVerticalSolidList"/>
    <dgm:cxn modelId="{E0BD6AED-479D-4C8D-B45D-3E54C03E3BDE}" type="presParOf" srcId="{2684812E-C3E7-4523-95AC-43D13FDB6EE6}" destId="{ECB39E26-AD75-4839-A546-780CAAFFB0D8}" srcOrd="1" destOrd="0" presId="urn:microsoft.com/office/officeart/2018/2/layout/IconVerticalSolidList"/>
    <dgm:cxn modelId="{526F73CB-EEB6-4B2D-8854-784D580FA3D9}" type="presParOf" srcId="{2684812E-C3E7-4523-95AC-43D13FDB6EE6}" destId="{5938647E-1B0F-44B6-B8C3-63322C0D9E3D}" srcOrd="2" destOrd="0" presId="urn:microsoft.com/office/officeart/2018/2/layout/IconVerticalSolidList"/>
    <dgm:cxn modelId="{681CD56D-8F0F-49F6-BEF9-D6595AF09FB7}" type="presParOf" srcId="{5938647E-1B0F-44B6-B8C3-63322C0D9E3D}" destId="{192CEBA4-939D-4F57-9ACC-14270F204DA4}" srcOrd="0" destOrd="0" presId="urn:microsoft.com/office/officeart/2018/2/layout/IconVerticalSolidList"/>
    <dgm:cxn modelId="{9613959F-EF54-44EB-9ECE-128083910B45}" type="presParOf" srcId="{5938647E-1B0F-44B6-B8C3-63322C0D9E3D}" destId="{A02C5847-8347-4815-9767-1D18EDE34C46}" srcOrd="1" destOrd="0" presId="urn:microsoft.com/office/officeart/2018/2/layout/IconVerticalSolidList"/>
    <dgm:cxn modelId="{38A956BA-C615-4589-BFB7-9A849E011DC3}" type="presParOf" srcId="{5938647E-1B0F-44B6-B8C3-63322C0D9E3D}" destId="{4B2CA216-8D8A-4B69-8D3B-9380C389A1E2}" srcOrd="2" destOrd="0" presId="urn:microsoft.com/office/officeart/2018/2/layout/IconVerticalSolidList"/>
    <dgm:cxn modelId="{1B7F492F-99C1-46A1-8D98-1BB433018439}" type="presParOf" srcId="{5938647E-1B0F-44B6-B8C3-63322C0D9E3D}" destId="{BDE25894-4E22-4C4F-9DE7-B8D5B14EFEC6}" srcOrd="3" destOrd="0" presId="urn:microsoft.com/office/officeart/2018/2/layout/IconVerticalSolidList"/>
    <dgm:cxn modelId="{2A16FCDC-BB15-4AF5-A3B8-6BED119D7A67}" type="presParOf" srcId="{2684812E-C3E7-4523-95AC-43D13FDB6EE6}" destId="{1026F19F-B4DD-4D40-A340-B3A15C81BB81}" srcOrd="3" destOrd="0" presId="urn:microsoft.com/office/officeart/2018/2/layout/IconVerticalSolidList"/>
    <dgm:cxn modelId="{EDA6B9F3-A313-49C1-9D64-060359B00378}" type="presParOf" srcId="{2684812E-C3E7-4523-95AC-43D13FDB6EE6}" destId="{DAAA9814-0110-444B-AF49-EC795E69CCF0}" srcOrd="4" destOrd="0" presId="urn:microsoft.com/office/officeart/2018/2/layout/IconVerticalSolidList"/>
    <dgm:cxn modelId="{3231B0D0-6356-4113-A0AA-D61129C9D18A}" type="presParOf" srcId="{DAAA9814-0110-444B-AF49-EC795E69CCF0}" destId="{FFA00188-EDFB-4286-8EA4-33DF16D6C6FE}" srcOrd="0" destOrd="0" presId="urn:microsoft.com/office/officeart/2018/2/layout/IconVerticalSolidList"/>
    <dgm:cxn modelId="{6297028F-B2E5-4377-8C30-4BBE32511F79}" type="presParOf" srcId="{DAAA9814-0110-444B-AF49-EC795E69CCF0}" destId="{FAB8AF4C-3DB0-4310-9752-ACA4CFDFD201}" srcOrd="1" destOrd="0" presId="urn:microsoft.com/office/officeart/2018/2/layout/IconVerticalSolidList"/>
    <dgm:cxn modelId="{1CA44BF7-02FA-46FD-872C-7C8355142977}" type="presParOf" srcId="{DAAA9814-0110-444B-AF49-EC795E69CCF0}" destId="{0FF69604-5814-4E8B-AFF0-5686E6A0C53C}" srcOrd="2" destOrd="0" presId="urn:microsoft.com/office/officeart/2018/2/layout/IconVerticalSolidList"/>
    <dgm:cxn modelId="{98059C59-7BE2-4AE8-8B45-B8323C426984}" type="presParOf" srcId="{DAAA9814-0110-444B-AF49-EC795E69CCF0}" destId="{838BA6B5-3B0F-49AB-8F5B-3A3E5EAD16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2EAC-CD9D-4403-BF85-6518BF3146F9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94D99-097B-4B04-B9F2-CA90E5064EF7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8E613-E415-4429-8B48-F64665D5057A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Searching for desired products</a:t>
          </a:r>
          <a:endParaRPr lang="en-US" sz="2500" kern="1200" dirty="0"/>
        </a:p>
      </dsp:txBody>
      <dsp:txXfrm>
        <a:off x="1730984" y="640"/>
        <a:ext cx="4660290" cy="1498687"/>
      </dsp:txXfrm>
    </dsp:sp>
    <dsp:sp modelId="{192CEBA4-939D-4F57-9ACC-14270F204DA4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5847-8347-4815-9767-1D18EDE34C46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25894-4E22-4C4F-9DE7-B8D5B14EFEC6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Comparing prices</a:t>
          </a:r>
          <a:endParaRPr lang="en-US" sz="2500" kern="1200" dirty="0"/>
        </a:p>
      </dsp:txBody>
      <dsp:txXfrm>
        <a:off x="1730984" y="1873999"/>
        <a:ext cx="4660290" cy="1498687"/>
      </dsp:txXfrm>
    </dsp:sp>
    <dsp:sp modelId="{FFA00188-EDFB-4286-8EA4-33DF16D6C6FE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AF4C-3DB0-4310-9752-ACA4CFDFD201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BA6B5-3B0F-49AB-8F5B-3A3E5EAD16B2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Displaying trends of prices</a:t>
          </a:r>
          <a:endParaRPr lang="en-US" sz="2500" kern="1200" dirty="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4FAA-C1C5-4F95-8707-E945A3678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E8204-7465-42F6-820D-3C9D7F9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E8204-7465-42F6-820D-3C9D7F949C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5C134D-C3F8-4713-B796-421D2274FC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9018-9699-DDA1-F37A-82F3914D2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Scout</a:t>
            </a:r>
            <a:r>
              <a:rPr lang="en-US" sz="5400" b="1" dirty="0"/>
              <a:t> 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ED7B-81B4-4329-191D-61E4C0AE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– steven – Jeffery – Andrew - Tanas</a:t>
            </a:r>
          </a:p>
        </p:txBody>
      </p:sp>
    </p:spTree>
    <p:extLst>
      <p:ext uri="{BB962C8B-B14F-4D97-AF65-F5344CB8AC3E}">
        <p14:creationId xmlns:p14="http://schemas.microsoft.com/office/powerpoint/2010/main" val="28760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AF6-A29A-5B5B-9C81-D5A3B694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CA1F-72E3-B727-57DB-20B283992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FD79-AD5A-A6DD-A12F-0CB9D6089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Currently the login function redirects to a new tab to log in.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1D587-5906-3662-20C1-033BA6CC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2715C-D737-E7DB-4B95-23DEFDBBB1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would like to make the login </a:t>
            </a:r>
            <a:r>
              <a:rPr lang="en-US" dirty="0" err="1"/>
              <a:t>interal</a:t>
            </a:r>
            <a:r>
              <a:rPr lang="en-US" dirty="0"/>
              <a:t> and not require a secondary tab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255DF9-1B2D-4B59-A9EB-DD4969DE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Core Functionality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D0443-EA2B-CC0A-5577-7165EBB54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325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89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3B09-1F60-1E26-CBF5-9C8C86A2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9EF7-795A-3FC3-6E0C-CEBA3176E3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154954" y="2633980"/>
            <a:ext cx="8825659" cy="3416300"/>
          </a:xfrm>
        </p:spPr>
        <p:txBody>
          <a:bodyPr/>
          <a:lstStyle/>
          <a:p>
            <a:r>
              <a:rPr lang="en-US" dirty="0"/>
              <a:t>Show designs/early sketches here</a:t>
            </a:r>
          </a:p>
          <a:p>
            <a:r>
              <a:rPr lang="en-US" dirty="0"/>
              <a:t>Responsive, user-friendly, minimalistic</a:t>
            </a:r>
          </a:p>
          <a:p>
            <a:r>
              <a:rPr lang="en-US" dirty="0"/>
              <a:t>How do users interact with the app</a:t>
            </a:r>
          </a:p>
        </p:txBody>
      </p:sp>
    </p:spTree>
    <p:extLst>
      <p:ext uri="{BB962C8B-B14F-4D97-AF65-F5344CB8AC3E}">
        <p14:creationId xmlns:p14="http://schemas.microsoft.com/office/powerpoint/2010/main" val="108798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46D6-073C-0077-4706-226EAFC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Data Flow Diagram (DFD) Steps:</a:t>
            </a:r>
            <a:br>
              <a:rPr lang="en-US" spc="-5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C992-9C33-B807-764F-26813F5E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076872"/>
            <a:ext cx="11490960" cy="4039448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buFont typeface="+mj-lt"/>
              <a:buAutoNum type="arabicPeriod"/>
            </a:pPr>
            <a:r>
              <a:rPr lang="en-US" spc="-50" dirty="0"/>
              <a:t>User logs in: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Frontend (Google login) sends authentication data to </a:t>
            </a:r>
            <a:r>
              <a:rPr lang="en-US" sz="1800" spc="-50" dirty="0" err="1"/>
              <a:t>Supabase</a:t>
            </a:r>
            <a:r>
              <a:rPr lang="en-US" sz="1800" spc="-50" dirty="0"/>
              <a:t> Authentication.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 err="1"/>
              <a:t>Supabase</a:t>
            </a:r>
            <a:r>
              <a:rPr lang="en-US" sz="1800" spc="-50" dirty="0"/>
              <a:t> Authentication sends a response back to the Backend API (Django).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Backend API stores the login data in the Login Table.</a:t>
            </a:r>
          </a:p>
          <a:p>
            <a:pPr>
              <a:lnSpc>
                <a:spcPts val="1500"/>
              </a:lnSpc>
              <a:buFont typeface="+mj-lt"/>
              <a:buAutoNum type="arabicPeriod"/>
            </a:pPr>
            <a:r>
              <a:rPr lang="en-US" spc="-50" dirty="0"/>
              <a:t>User searches for products: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Frontend sends a search query to the Backend API.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Backend API queries the Products Table and </a:t>
            </a:r>
            <a:r>
              <a:rPr lang="en-US" sz="1800" spc="-50" dirty="0" err="1"/>
              <a:t>Store_Product_Data</a:t>
            </a:r>
            <a:r>
              <a:rPr lang="en-US" sz="1800" spc="-50" dirty="0"/>
              <a:t> Table to fetch the relevant product data.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The results are sent back to the Frontend for display.</a:t>
            </a:r>
          </a:p>
          <a:p>
            <a:pPr>
              <a:lnSpc>
                <a:spcPts val="1500"/>
              </a:lnSpc>
              <a:buFont typeface="+mj-lt"/>
              <a:buAutoNum type="arabicPeriod"/>
            </a:pPr>
            <a:r>
              <a:rPr lang="en-US" spc="-50" dirty="0"/>
              <a:t>User interacts with products (e.g., adding to history):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Backend API stores user-product interaction in the </a:t>
            </a:r>
            <a:r>
              <a:rPr lang="en-US" sz="1800" spc="-50" dirty="0" err="1"/>
              <a:t>User_Product_History</a:t>
            </a:r>
            <a:r>
              <a:rPr lang="en-US" sz="1800" spc="-50" dirty="0"/>
              <a:t> Table.</a:t>
            </a:r>
          </a:p>
          <a:p>
            <a:pPr>
              <a:lnSpc>
                <a:spcPts val="1500"/>
              </a:lnSpc>
              <a:buFont typeface="+mj-lt"/>
              <a:buAutoNum type="arabicPeriod"/>
            </a:pPr>
            <a:r>
              <a:rPr lang="en-US" spc="-50" dirty="0"/>
              <a:t>External store sync: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Backend API syncs with external stores and stores the API response in the </a:t>
            </a:r>
            <a:r>
              <a:rPr lang="en-US" sz="1800" spc="-50" dirty="0" err="1"/>
              <a:t>Store_API_Logs</a:t>
            </a:r>
            <a:r>
              <a:rPr lang="en-US" sz="1800" spc="-50" dirty="0"/>
              <a:t> and </a:t>
            </a:r>
            <a:r>
              <a:rPr lang="en-US" sz="1800" spc="-50" dirty="0" err="1"/>
              <a:t>Store_API_Responses</a:t>
            </a:r>
            <a:r>
              <a:rPr lang="en-US" sz="1800" spc="-50" dirty="0"/>
              <a:t> Tables.</a:t>
            </a:r>
          </a:p>
          <a:p>
            <a:pPr marL="742950" lvl="1" indent="-285750">
              <a:lnSpc>
                <a:spcPts val="1500"/>
              </a:lnSpc>
              <a:buFont typeface="+mj-lt"/>
              <a:buAutoNum type="arabicPeriod"/>
            </a:pPr>
            <a:r>
              <a:rPr lang="en-US" sz="1800" spc="-50" dirty="0"/>
              <a:t>The </a:t>
            </a:r>
            <a:r>
              <a:rPr lang="en-US" sz="1800" spc="-50" dirty="0" err="1"/>
              <a:t>Store_Syncs</a:t>
            </a:r>
            <a:r>
              <a:rPr lang="en-US" sz="1800" spc="-50" dirty="0"/>
              <a:t> Table keeps track of when syncs occur.</a:t>
            </a:r>
          </a:p>
          <a:p>
            <a:pPr>
              <a:lnSpc>
                <a:spcPts val="1000"/>
              </a:lnSpc>
            </a:pP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6712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D33B-27FF-7732-3090-693A685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 descr="A diagram of a software flow diagram&#10;&#10;AI-generated content may be incorrect.">
            <a:extLst>
              <a:ext uri="{FF2B5EF4-FFF2-40B4-BE49-F238E27FC236}">
                <a16:creationId xmlns:a16="http://schemas.microsoft.com/office/drawing/2014/main" id="{DAC0D67B-8511-4280-D695-BEAF29D22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2" y="2308859"/>
            <a:ext cx="5704610" cy="3909061"/>
          </a:xfrm>
        </p:spPr>
      </p:pic>
    </p:spTree>
    <p:extLst>
      <p:ext uri="{BB962C8B-B14F-4D97-AF65-F5344CB8AC3E}">
        <p14:creationId xmlns:p14="http://schemas.microsoft.com/office/powerpoint/2010/main" val="2941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90D81F-F49A-FC20-7EAE-9357F2D34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B0F2-3429-16CC-585E-68D2A6F6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Price-Scout </a:t>
            </a:r>
            <a:r>
              <a:rPr lang="en-US" sz="2000" b="1" dirty="0"/>
              <a:t>™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4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249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 Boardroom</vt:lpstr>
      <vt:lpstr>Price Scout ™</vt:lpstr>
      <vt:lpstr>Problems/Improvements</vt:lpstr>
      <vt:lpstr>Core Functionality</vt:lpstr>
      <vt:lpstr>UI/UX Design</vt:lpstr>
      <vt:lpstr>Data Flow Diagram (DFD) Steps: </vt:lpstr>
      <vt:lpstr>Data Flow Diagram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Clark</dc:creator>
  <cp:lastModifiedBy>steven longhofer</cp:lastModifiedBy>
  <cp:revision>6</cp:revision>
  <dcterms:created xsi:type="dcterms:W3CDTF">2025-03-06T05:11:35Z</dcterms:created>
  <dcterms:modified xsi:type="dcterms:W3CDTF">2025-03-09T16:07:03Z</dcterms:modified>
</cp:coreProperties>
</file>