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9" autoAdjust="0"/>
    <p:restoredTop sz="94660"/>
  </p:normalViewPr>
  <p:slideViewPr>
    <p:cSldViewPr snapToGrid="0">
      <p:cViewPr>
        <p:scale>
          <a:sx n="150" d="100"/>
          <a:sy n="150" d="100"/>
        </p:scale>
        <p:origin x="9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046D9-701A-4BBF-A5DE-6B2932809C8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17DE9C-80FE-45B4-B192-A12C5EA22B53}">
      <dgm:prSet/>
      <dgm:spPr/>
      <dgm:t>
        <a:bodyPr/>
        <a:lstStyle/>
        <a:p>
          <a:r>
            <a:rPr lang="en-US" b="0" i="0"/>
            <a:t>Tools/libraries</a:t>
          </a:r>
          <a:endParaRPr lang="en-US"/>
        </a:p>
      </dgm:t>
    </dgm:pt>
    <dgm:pt modelId="{114FFA3C-004A-4C95-8134-53530F9ABAE3}" type="parTrans" cxnId="{6E984008-2D57-4332-97F7-50309DA26E1A}">
      <dgm:prSet/>
      <dgm:spPr/>
      <dgm:t>
        <a:bodyPr/>
        <a:lstStyle/>
        <a:p>
          <a:endParaRPr lang="en-US"/>
        </a:p>
      </dgm:t>
    </dgm:pt>
    <dgm:pt modelId="{86DD8C07-9FDE-4086-A329-A0317A177355}" type="sibTrans" cxnId="{6E984008-2D57-4332-97F7-50309DA26E1A}">
      <dgm:prSet/>
      <dgm:spPr/>
      <dgm:t>
        <a:bodyPr/>
        <a:lstStyle/>
        <a:p>
          <a:endParaRPr lang="en-US"/>
        </a:p>
      </dgm:t>
    </dgm:pt>
    <dgm:pt modelId="{0775D015-7B35-4D73-8610-3551B5BABECC}">
      <dgm:prSet/>
      <dgm:spPr/>
      <dgm:t>
        <a:bodyPr/>
        <a:lstStyle/>
        <a:p>
          <a:r>
            <a:rPr lang="en-US" b="0" i="0"/>
            <a:t>React-router-dom</a:t>
          </a:r>
          <a:endParaRPr lang="en-US"/>
        </a:p>
      </dgm:t>
    </dgm:pt>
    <dgm:pt modelId="{30A11250-86A3-4ED7-B075-9B72DA494C31}" type="parTrans" cxnId="{CC491D2F-7496-4FF3-A64E-BAE687C89B6F}">
      <dgm:prSet/>
      <dgm:spPr/>
      <dgm:t>
        <a:bodyPr/>
        <a:lstStyle/>
        <a:p>
          <a:endParaRPr lang="en-US"/>
        </a:p>
      </dgm:t>
    </dgm:pt>
    <dgm:pt modelId="{5AA381B5-FEE4-468C-A46D-0ADE4C9AF167}" type="sibTrans" cxnId="{CC491D2F-7496-4FF3-A64E-BAE687C89B6F}">
      <dgm:prSet/>
      <dgm:spPr/>
      <dgm:t>
        <a:bodyPr/>
        <a:lstStyle/>
        <a:p>
          <a:endParaRPr lang="en-US"/>
        </a:p>
      </dgm:t>
    </dgm:pt>
    <dgm:pt modelId="{4661F341-14C7-4115-9CDB-67B263F1FB29}">
      <dgm:prSet/>
      <dgm:spPr/>
      <dgm:t>
        <a:bodyPr/>
        <a:lstStyle/>
        <a:p>
          <a:r>
            <a:rPr lang="en-US" b="0" i="0"/>
            <a:t>Axios</a:t>
          </a:r>
          <a:endParaRPr lang="en-US"/>
        </a:p>
      </dgm:t>
    </dgm:pt>
    <dgm:pt modelId="{59C805DC-666C-4406-8ED9-92E21A511216}" type="parTrans" cxnId="{1C67434F-B297-4DA4-8637-28460DDFFE25}">
      <dgm:prSet/>
      <dgm:spPr/>
      <dgm:t>
        <a:bodyPr/>
        <a:lstStyle/>
        <a:p>
          <a:endParaRPr lang="en-US"/>
        </a:p>
      </dgm:t>
    </dgm:pt>
    <dgm:pt modelId="{946FE390-10E7-4325-BE1B-E3CB9B047BFD}" type="sibTrans" cxnId="{1C67434F-B297-4DA4-8637-28460DDFFE25}">
      <dgm:prSet/>
      <dgm:spPr/>
      <dgm:t>
        <a:bodyPr/>
        <a:lstStyle/>
        <a:p>
          <a:endParaRPr lang="en-US"/>
        </a:p>
      </dgm:t>
    </dgm:pt>
    <dgm:pt modelId="{BD611A38-F5E7-4B45-8CBC-CD53CEC6A6C7}">
      <dgm:prSet/>
      <dgm:spPr/>
      <dgm:t>
        <a:bodyPr/>
        <a:lstStyle/>
        <a:p>
          <a:r>
            <a:rPr lang="en-US" b="0" i="0"/>
            <a:t>Webpack</a:t>
          </a:r>
          <a:endParaRPr lang="en-US"/>
        </a:p>
      </dgm:t>
    </dgm:pt>
    <dgm:pt modelId="{0C00AA3E-5718-4DCA-B0EB-3609AA85A48A}" type="parTrans" cxnId="{26998FCA-6A01-478B-A175-AFA82FEAA42B}">
      <dgm:prSet/>
      <dgm:spPr/>
      <dgm:t>
        <a:bodyPr/>
        <a:lstStyle/>
        <a:p>
          <a:endParaRPr lang="en-US"/>
        </a:p>
      </dgm:t>
    </dgm:pt>
    <dgm:pt modelId="{137BB3C6-2A63-47DB-A7A7-631883AE729B}" type="sibTrans" cxnId="{26998FCA-6A01-478B-A175-AFA82FEAA42B}">
      <dgm:prSet/>
      <dgm:spPr/>
      <dgm:t>
        <a:bodyPr/>
        <a:lstStyle/>
        <a:p>
          <a:endParaRPr lang="en-US"/>
        </a:p>
      </dgm:t>
    </dgm:pt>
    <dgm:pt modelId="{322DB8E6-C552-4499-A009-8C2112673EFD}">
      <dgm:prSet/>
      <dgm:spPr/>
      <dgm:t>
        <a:bodyPr/>
        <a:lstStyle/>
        <a:p>
          <a:r>
            <a:rPr lang="en-US" b="0" i="0"/>
            <a:t>babel</a:t>
          </a:r>
          <a:endParaRPr lang="en-US"/>
        </a:p>
      </dgm:t>
    </dgm:pt>
    <dgm:pt modelId="{B3C1EFF9-FC15-4816-B8D9-79068B137E23}" type="parTrans" cxnId="{4015E09A-36D3-4322-BBAF-EB2BD23B4196}">
      <dgm:prSet/>
      <dgm:spPr/>
      <dgm:t>
        <a:bodyPr/>
        <a:lstStyle/>
        <a:p>
          <a:endParaRPr lang="en-US"/>
        </a:p>
      </dgm:t>
    </dgm:pt>
    <dgm:pt modelId="{D6E1B6AC-963A-4C3D-A7CB-80E58410F5C6}" type="sibTrans" cxnId="{4015E09A-36D3-4322-BBAF-EB2BD23B4196}">
      <dgm:prSet/>
      <dgm:spPr/>
      <dgm:t>
        <a:bodyPr/>
        <a:lstStyle/>
        <a:p>
          <a:endParaRPr lang="en-US"/>
        </a:p>
      </dgm:t>
    </dgm:pt>
    <dgm:pt modelId="{1264C04A-4E5E-42F3-B314-38E192326107}">
      <dgm:prSet/>
      <dgm:spPr/>
      <dgm:t>
        <a:bodyPr/>
        <a:lstStyle/>
        <a:p>
          <a:r>
            <a:rPr lang="en-US" b="0" i="0" dirty="0"/>
            <a:t>Purpose</a:t>
          </a:r>
          <a:endParaRPr lang="en-US" dirty="0"/>
        </a:p>
      </dgm:t>
    </dgm:pt>
    <dgm:pt modelId="{B32E52F7-ED55-41B2-A616-1397A04EA328}" type="parTrans" cxnId="{EBE222BD-C358-4621-BDC3-00FB00BD93C0}">
      <dgm:prSet/>
      <dgm:spPr/>
      <dgm:t>
        <a:bodyPr/>
        <a:lstStyle/>
        <a:p>
          <a:endParaRPr lang="en-US"/>
        </a:p>
      </dgm:t>
    </dgm:pt>
    <dgm:pt modelId="{DB3BE006-30F5-4A0A-8FCD-5029D6262632}" type="sibTrans" cxnId="{EBE222BD-C358-4621-BDC3-00FB00BD93C0}">
      <dgm:prSet/>
      <dgm:spPr/>
      <dgm:t>
        <a:bodyPr/>
        <a:lstStyle/>
        <a:p>
          <a:endParaRPr lang="en-US"/>
        </a:p>
      </dgm:t>
    </dgm:pt>
    <dgm:pt modelId="{D4070B51-90BA-4A22-9113-0A876F153030}">
      <dgm:prSet/>
      <dgm:spPr/>
      <dgm:t>
        <a:bodyPr/>
        <a:lstStyle/>
        <a:p>
          <a:r>
            <a:rPr lang="en-US" b="0" i="0" dirty="0"/>
            <a:t>Presents user with information about their desired products through different sellers to find the best price</a:t>
          </a:r>
          <a:endParaRPr lang="en-US" dirty="0"/>
        </a:p>
      </dgm:t>
    </dgm:pt>
    <dgm:pt modelId="{2409F6D0-F2B8-450D-8632-97663BA82216}" type="parTrans" cxnId="{258D3D37-C68F-4E78-BC51-473D83E18A81}">
      <dgm:prSet/>
      <dgm:spPr/>
      <dgm:t>
        <a:bodyPr/>
        <a:lstStyle/>
        <a:p>
          <a:endParaRPr lang="en-US"/>
        </a:p>
      </dgm:t>
    </dgm:pt>
    <dgm:pt modelId="{FBA89150-F6E2-4E11-B377-483566C8BD4A}" type="sibTrans" cxnId="{258D3D37-C68F-4E78-BC51-473D83E18A81}">
      <dgm:prSet/>
      <dgm:spPr/>
      <dgm:t>
        <a:bodyPr/>
        <a:lstStyle/>
        <a:p>
          <a:endParaRPr lang="en-US"/>
        </a:p>
      </dgm:t>
    </dgm:pt>
    <dgm:pt modelId="{04ED5928-D04D-4AC2-BCD4-41AA173A4568}" type="pres">
      <dgm:prSet presAssocID="{FEE046D9-701A-4BBF-A5DE-6B2932809C89}" presName="linear" presStyleCnt="0">
        <dgm:presLayoutVars>
          <dgm:dir/>
          <dgm:animLvl val="lvl"/>
          <dgm:resizeHandles val="exact"/>
        </dgm:presLayoutVars>
      </dgm:prSet>
      <dgm:spPr/>
    </dgm:pt>
    <dgm:pt modelId="{8D8AABC1-3F80-4327-898E-D89EC8E94614}" type="pres">
      <dgm:prSet presAssocID="{4817DE9C-80FE-45B4-B192-A12C5EA22B53}" presName="parentLin" presStyleCnt="0"/>
      <dgm:spPr/>
    </dgm:pt>
    <dgm:pt modelId="{8E14F16A-0911-4E60-8CC6-F74032F80CEE}" type="pres">
      <dgm:prSet presAssocID="{4817DE9C-80FE-45B4-B192-A12C5EA22B53}" presName="parentLeftMargin" presStyleLbl="node1" presStyleIdx="0" presStyleCnt="2"/>
      <dgm:spPr/>
    </dgm:pt>
    <dgm:pt modelId="{E0A84C17-214B-43BF-9863-5E2290B4DFB0}" type="pres">
      <dgm:prSet presAssocID="{4817DE9C-80FE-45B4-B192-A12C5EA22B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E11D97C-87BB-4A07-A8B1-9E06DFA04779}" type="pres">
      <dgm:prSet presAssocID="{4817DE9C-80FE-45B4-B192-A12C5EA22B53}" presName="negativeSpace" presStyleCnt="0"/>
      <dgm:spPr/>
    </dgm:pt>
    <dgm:pt modelId="{79967ABB-08EE-45AF-813D-F9B3DFE80D42}" type="pres">
      <dgm:prSet presAssocID="{4817DE9C-80FE-45B4-B192-A12C5EA22B53}" presName="childText" presStyleLbl="conFgAcc1" presStyleIdx="0" presStyleCnt="2">
        <dgm:presLayoutVars>
          <dgm:bulletEnabled val="1"/>
        </dgm:presLayoutVars>
      </dgm:prSet>
      <dgm:spPr/>
    </dgm:pt>
    <dgm:pt modelId="{34072A7B-5354-4451-946F-B0213D139D98}" type="pres">
      <dgm:prSet presAssocID="{86DD8C07-9FDE-4086-A329-A0317A177355}" presName="spaceBetweenRectangles" presStyleCnt="0"/>
      <dgm:spPr/>
    </dgm:pt>
    <dgm:pt modelId="{3EE025B1-432D-46EB-AB34-AE7E71C69A13}" type="pres">
      <dgm:prSet presAssocID="{1264C04A-4E5E-42F3-B314-38E192326107}" presName="parentLin" presStyleCnt="0"/>
      <dgm:spPr/>
    </dgm:pt>
    <dgm:pt modelId="{2D2CE905-7C5F-4F0A-850C-A79A4449748B}" type="pres">
      <dgm:prSet presAssocID="{1264C04A-4E5E-42F3-B314-38E192326107}" presName="parentLeftMargin" presStyleLbl="node1" presStyleIdx="0" presStyleCnt="2"/>
      <dgm:spPr/>
    </dgm:pt>
    <dgm:pt modelId="{556397AB-CCAC-4131-965B-97104EE235BB}" type="pres">
      <dgm:prSet presAssocID="{1264C04A-4E5E-42F3-B314-38E1923261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EC15D90-A4E8-4D6B-892A-9D9B4364F423}" type="pres">
      <dgm:prSet presAssocID="{1264C04A-4E5E-42F3-B314-38E192326107}" presName="negativeSpace" presStyleCnt="0"/>
      <dgm:spPr/>
    </dgm:pt>
    <dgm:pt modelId="{2B681863-57E3-4516-875D-7496F7129F29}" type="pres">
      <dgm:prSet presAssocID="{1264C04A-4E5E-42F3-B314-38E19232610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DA9D102-E7DB-4366-BBC2-0C920C9B8BE9}" type="presOf" srcId="{D4070B51-90BA-4A22-9113-0A876F153030}" destId="{2B681863-57E3-4516-875D-7496F7129F29}" srcOrd="0" destOrd="0" presId="urn:microsoft.com/office/officeart/2005/8/layout/list1"/>
    <dgm:cxn modelId="{6E984008-2D57-4332-97F7-50309DA26E1A}" srcId="{FEE046D9-701A-4BBF-A5DE-6B2932809C89}" destId="{4817DE9C-80FE-45B4-B192-A12C5EA22B53}" srcOrd="0" destOrd="0" parTransId="{114FFA3C-004A-4C95-8134-53530F9ABAE3}" sibTransId="{86DD8C07-9FDE-4086-A329-A0317A177355}"/>
    <dgm:cxn modelId="{9B797E1D-822F-466F-A6D9-CEE1F6038357}" type="presOf" srcId="{BD611A38-F5E7-4B45-8CBC-CD53CEC6A6C7}" destId="{79967ABB-08EE-45AF-813D-F9B3DFE80D42}" srcOrd="0" destOrd="2" presId="urn:microsoft.com/office/officeart/2005/8/layout/list1"/>
    <dgm:cxn modelId="{DA74462D-A508-4865-A759-AB145A89E83E}" type="presOf" srcId="{FEE046D9-701A-4BBF-A5DE-6B2932809C89}" destId="{04ED5928-D04D-4AC2-BCD4-41AA173A4568}" srcOrd="0" destOrd="0" presId="urn:microsoft.com/office/officeart/2005/8/layout/list1"/>
    <dgm:cxn modelId="{CC491D2F-7496-4FF3-A64E-BAE687C89B6F}" srcId="{4817DE9C-80FE-45B4-B192-A12C5EA22B53}" destId="{0775D015-7B35-4D73-8610-3551B5BABECC}" srcOrd="0" destOrd="0" parTransId="{30A11250-86A3-4ED7-B075-9B72DA494C31}" sibTransId="{5AA381B5-FEE4-468C-A46D-0ADE4C9AF167}"/>
    <dgm:cxn modelId="{258D3D37-C68F-4E78-BC51-473D83E18A81}" srcId="{1264C04A-4E5E-42F3-B314-38E192326107}" destId="{D4070B51-90BA-4A22-9113-0A876F153030}" srcOrd="0" destOrd="0" parTransId="{2409F6D0-F2B8-450D-8632-97663BA82216}" sibTransId="{FBA89150-F6E2-4E11-B377-483566C8BD4A}"/>
    <dgm:cxn modelId="{AAE1144D-36A6-489B-BE82-F6C6D81866B0}" type="presOf" srcId="{4817DE9C-80FE-45B4-B192-A12C5EA22B53}" destId="{8E14F16A-0911-4E60-8CC6-F74032F80CEE}" srcOrd="0" destOrd="0" presId="urn:microsoft.com/office/officeart/2005/8/layout/list1"/>
    <dgm:cxn modelId="{1C67434F-B297-4DA4-8637-28460DDFFE25}" srcId="{4817DE9C-80FE-45B4-B192-A12C5EA22B53}" destId="{4661F341-14C7-4115-9CDB-67B263F1FB29}" srcOrd="1" destOrd="0" parTransId="{59C805DC-666C-4406-8ED9-92E21A511216}" sibTransId="{946FE390-10E7-4325-BE1B-E3CB9B047BFD}"/>
    <dgm:cxn modelId="{9307C458-8374-4A63-A819-C25E447D91C2}" type="presOf" srcId="{1264C04A-4E5E-42F3-B314-38E192326107}" destId="{2D2CE905-7C5F-4F0A-850C-A79A4449748B}" srcOrd="0" destOrd="0" presId="urn:microsoft.com/office/officeart/2005/8/layout/list1"/>
    <dgm:cxn modelId="{4015E09A-36D3-4322-BBAF-EB2BD23B4196}" srcId="{4817DE9C-80FE-45B4-B192-A12C5EA22B53}" destId="{322DB8E6-C552-4499-A009-8C2112673EFD}" srcOrd="3" destOrd="0" parTransId="{B3C1EFF9-FC15-4816-B8D9-79068B137E23}" sibTransId="{D6E1B6AC-963A-4C3D-A7CB-80E58410F5C6}"/>
    <dgm:cxn modelId="{2565A7A2-84D7-4C84-BDFA-871CF6058076}" type="presOf" srcId="{4817DE9C-80FE-45B4-B192-A12C5EA22B53}" destId="{E0A84C17-214B-43BF-9863-5E2290B4DFB0}" srcOrd="1" destOrd="0" presId="urn:microsoft.com/office/officeart/2005/8/layout/list1"/>
    <dgm:cxn modelId="{EBE222BD-C358-4621-BDC3-00FB00BD93C0}" srcId="{FEE046D9-701A-4BBF-A5DE-6B2932809C89}" destId="{1264C04A-4E5E-42F3-B314-38E192326107}" srcOrd="1" destOrd="0" parTransId="{B32E52F7-ED55-41B2-A616-1397A04EA328}" sibTransId="{DB3BE006-30F5-4A0A-8FCD-5029D6262632}"/>
    <dgm:cxn modelId="{0B9358C6-F30A-49A2-8A1F-9C6230486C9A}" type="presOf" srcId="{0775D015-7B35-4D73-8610-3551B5BABECC}" destId="{79967ABB-08EE-45AF-813D-F9B3DFE80D42}" srcOrd="0" destOrd="0" presId="urn:microsoft.com/office/officeart/2005/8/layout/list1"/>
    <dgm:cxn modelId="{26998FCA-6A01-478B-A175-AFA82FEAA42B}" srcId="{4817DE9C-80FE-45B4-B192-A12C5EA22B53}" destId="{BD611A38-F5E7-4B45-8CBC-CD53CEC6A6C7}" srcOrd="2" destOrd="0" parTransId="{0C00AA3E-5718-4DCA-B0EB-3609AA85A48A}" sibTransId="{137BB3C6-2A63-47DB-A7A7-631883AE729B}"/>
    <dgm:cxn modelId="{754F99DF-B69B-4D32-8213-ADC2B0F84950}" type="presOf" srcId="{1264C04A-4E5E-42F3-B314-38E192326107}" destId="{556397AB-CCAC-4131-965B-97104EE235BB}" srcOrd="1" destOrd="0" presId="urn:microsoft.com/office/officeart/2005/8/layout/list1"/>
    <dgm:cxn modelId="{A7116DE4-6954-4D5C-8AAD-8933497F27A5}" type="presOf" srcId="{4661F341-14C7-4115-9CDB-67B263F1FB29}" destId="{79967ABB-08EE-45AF-813D-F9B3DFE80D42}" srcOrd="0" destOrd="1" presId="urn:microsoft.com/office/officeart/2005/8/layout/list1"/>
    <dgm:cxn modelId="{F0078BE9-A908-4D25-A0EA-FE6F97B01456}" type="presOf" srcId="{322DB8E6-C552-4499-A009-8C2112673EFD}" destId="{79967ABB-08EE-45AF-813D-F9B3DFE80D42}" srcOrd="0" destOrd="3" presId="urn:microsoft.com/office/officeart/2005/8/layout/list1"/>
    <dgm:cxn modelId="{AD81DAD9-7EC7-4D70-8C3A-4922E2525529}" type="presParOf" srcId="{04ED5928-D04D-4AC2-BCD4-41AA173A4568}" destId="{8D8AABC1-3F80-4327-898E-D89EC8E94614}" srcOrd="0" destOrd="0" presId="urn:microsoft.com/office/officeart/2005/8/layout/list1"/>
    <dgm:cxn modelId="{03227791-C498-4F08-8958-960172869ED5}" type="presParOf" srcId="{8D8AABC1-3F80-4327-898E-D89EC8E94614}" destId="{8E14F16A-0911-4E60-8CC6-F74032F80CEE}" srcOrd="0" destOrd="0" presId="urn:microsoft.com/office/officeart/2005/8/layout/list1"/>
    <dgm:cxn modelId="{96FC38E0-1955-4776-93E1-055EDCBD3556}" type="presParOf" srcId="{8D8AABC1-3F80-4327-898E-D89EC8E94614}" destId="{E0A84C17-214B-43BF-9863-5E2290B4DFB0}" srcOrd="1" destOrd="0" presId="urn:microsoft.com/office/officeart/2005/8/layout/list1"/>
    <dgm:cxn modelId="{6B86F35F-D86D-4689-8F56-1F4F6F605E2B}" type="presParOf" srcId="{04ED5928-D04D-4AC2-BCD4-41AA173A4568}" destId="{1E11D97C-87BB-4A07-A8B1-9E06DFA04779}" srcOrd="1" destOrd="0" presId="urn:microsoft.com/office/officeart/2005/8/layout/list1"/>
    <dgm:cxn modelId="{72707A80-02FB-49D8-97ED-EB5B728499A8}" type="presParOf" srcId="{04ED5928-D04D-4AC2-BCD4-41AA173A4568}" destId="{79967ABB-08EE-45AF-813D-F9B3DFE80D42}" srcOrd="2" destOrd="0" presId="urn:microsoft.com/office/officeart/2005/8/layout/list1"/>
    <dgm:cxn modelId="{D264AA08-170F-4B5D-962A-382C1EFC5D5E}" type="presParOf" srcId="{04ED5928-D04D-4AC2-BCD4-41AA173A4568}" destId="{34072A7B-5354-4451-946F-B0213D139D98}" srcOrd="3" destOrd="0" presId="urn:microsoft.com/office/officeart/2005/8/layout/list1"/>
    <dgm:cxn modelId="{62950145-9007-495C-A3E3-7CE562937E9B}" type="presParOf" srcId="{04ED5928-D04D-4AC2-BCD4-41AA173A4568}" destId="{3EE025B1-432D-46EB-AB34-AE7E71C69A13}" srcOrd="4" destOrd="0" presId="urn:microsoft.com/office/officeart/2005/8/layout/list1"/>
    <dgm:cxn modelId="{86BA1D87-CF30-4F7A-9A28-8A8B90138CC1}" type="presParOf" srcId="{3EE025B1-432D-46EB-AB34-AE7E71C69A13}" destId="{2D2CE905-7C5F-4F0A-850C-A79A4449748B}" srcOrd="0" destOrd="0" presId="urn:microsoft.com/office/officeart/2005/8/layout/list1"/>
    <dgm:cxn modelId="{2A45CECC-97A6-4972-B043-DAA60F6ED2E3}" type="presParOf" srcId="{3EE025B1-432D-46EB-AB34-AE7E71C69A13}" destId="{556397AB-CCAC-4131-965B-97104EE235BB}" srcOrd="1" destOrd="0" presId="urn:microsoft.com/office/officeart/2005/8/layout/list1"/>
    <dgm:cxn modelId="{2D1373DB-6E0F-4BDA-94CA-5203DD295593}" type="presParOf" srcId="{04ED5928-D04D-4AC2-BCD4-41AA173A4568}" destId="{8EC15D90-A4E8-4D6B-892A-9D9B4364F423}" srcOrd="5" destOrd="0" presId="urn:microsoft.com/office/officeart/2005/8/layout/list1"/>
    <dgm:cxn modelId="{0763FE94-E6FD-4F88-99A7-3B76BF2890CA}" type="presParOf" srcId="{04ED5928-D04D-4AC2-BCD4-41AA173A4568}" destId="{2B681863-57E3-4516-875D-7496F7129F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B8930E-A5D1-4BE3-BBEB-CF3F1479C2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FAA07F-1F48-45F1-B32F-F6BF39F06EEB}">
      <dgm:prSet/>
      <dgm:spPr/>
      <dgm:t>
        <a:bodyPr/>
        <a:lstStyle/>
        <a:p>
          <a:r>
            <a:rPr lang="en-US" b="0" i="0" dirty="0"/>
            <a:t>Searching for desired products</a:t>
          </a:r>
          <a:endParaRPr lang="en-US" dirty="0"/>
        </a:p>
      </dgm:t>
    </dgm:pt>
    <dgm:pt modelId="{AE95E921-93DA-48AA-9B90-1AEC06C06B45}" type="parTrans" cxnId="{CDA047E6-6190-4E49-B1AE-AB18195B9151}">
      <dgm:prSet/>
      <dgm:spPr/>
      <dgm:t>
        <a:bodyPr/>
        <a:lstStyle/>
        <a:p>
          <a:endParaRPr lang="en-US"/>
        </a:p>
      </dgm:t>
    </dgm:pt>
    <dgm:pt modelId="{A5FFF7EB-22BD-428E-AC88-4E3337C9BE1B}" type="sibTrans" cxnId="{CDA047E6-6190-4E49-B1AE-AB18195B9151}">
      <dgm:prSet/>
      <dgm:spPr/>
      <dgm:t>
        <a:bodyPr/>
        <a:lstStyle/>
        <a:p>
          <a:endParaRPr lang="en-US"/>
        </a:p>
      </dgm:t>
    </dgm:pt>
    <dgm:pt modelId="{9A74B487-2D80-445D-BEAA-E153A337C2A2}">
      <dgm:prSet/>
      <dgm:spPr/>
      <dgm:t>
        <a:bodyPr/>
        <a:lstStyle/>
        <a:p>
          <a:r>
            <a:rPr lang="en-US" b="0" i="0" dirty="0"/>
            <a:t>Comparing prices</a:t>
          </a:r>
          <a:endParaRPr lang="en-US" dirty="0"/>
        </a:p>
      </dgm:t>
    </dgm:pt>
    <dgm:pt modelId="{26ACFA12-7B8F-4152-90E1-F681595C076F}" type="parTrans" cxnId="{5A470FDE-D5D7-47AB-899B-81C308B09FC1}">
      <dgm:prSet/>
      <dgm:spPr/>
      <dgm:t>
        <a:bodyPr/>
        <a:lstStyle/>
        <a:p>
          <a:endParaRPr lang="en-US"/>
        </a:p>
      </dgm:t>
    </dgm:pt>
    <dgm:pt modelId="{52DC4C1D-E225-463E-AB50-54BCA4AFC623}" type="sibTrans" cxnId="{5A470FDE-D5D7-47AB-899B-81C308B09FC1}">
      <dgm:prSet/>
      <dgm:spPr/>
      <dgm:t>
        <a:bodyPr/>
        <a:lstStyle/>
        <a:p>
          <a:endParaRPr lang="en-US"/>
        </a:p>
      </dgm:t>
    </dgm:pt>
    <dgm:pt modelId="{5D42C63C-047B-4F04-94FF-2A3B557A6038}">
      <dgm:prSet/>
      <dgm:spPr/>
      <dgm:t>
        <a:bodyPr/>
        <a:lstStyle/>
        <a:p>
          <a:r>
            <a:rPr lang="en-US" b="0" i="0" dirty="0"/>
            <a:t>Displaying trends of prices</a:t>
          </a:r>
          <a:endParaRPr lang="en-US" dirty="0"/>
        </a:p>
      </dgm:t>
    </dgm:pt>
    <dgm:pt modelId="{B08B1070-CE16-4B06-B70A-A77570A42BE8}" type="parTrans" cxnId="{42A87740-9BC1-445B-84ED-2764A931822C}">
      <dgm:prSet/>
      <dgm:spPr/>
      <dgm:t>
        <a:bodyPr/>
        <a:lstStyle/>
        <a:p>
          <a:endParaRPr lang="en-US"/>
        </a:p>
      </dgm:t>
    </dgm:pt>
    <dgm:pt modelId="{F6DF5CF7-DEDA-4041-9DB6-4935DE2FA81C}" type="sibTrans" cxnId="{42A87740-9BC1-445B-84ED-2764A931822C}">
      <dgm:prSet/>
      <dgm:spPr/>
      <dgm:t>
        <a:bodyPr/>
        <a:lstStyle/>
        <a:p>
          <a:endParaRPr lang="en-US"/>
        </a:p>
      </dgm:t>
    </dgm:pt>
    <dgm:pt modelId="{2684812E-C3E7-4523-95AC-43D13FDB6EE6}" type="pres">
      <dgm:prSet presAssocID="{FDB8930E-A5D1-4BE3-BBEB-CF3F1479C217}" presName="root" presStyleCnt="0">
        <dgm:presLayoutVars>
          <dgm:dir/>
          <dgm:resizeHandles val="exact"/>
        </dgm:presLayoutVars>
      </dgm:prSet>
      <dgm:spPr/>
    </dgm:pt>
    <dgm:pt modelId="{54622D1D-2A14-462B-AC4E-E9FB485F3157}" type="pres">
      <dgm:prSet presAssocID="{01FAA07F-1F48-45F1-B32F-F6BF39F06EEB}" presName="compNode" presStyleCnt="0"/>
      <dgm:spPr/>
    </dgm:pt>
    <dgm:pt modelId="{CFEE2EAC-CD9D-4403-BF85-6518BF3146F9}" type="pres">
      <dgm:prSet presAssocID="{01FAA07F-1F48-45F1-B32F-F6BF39F06EEB}" presName="bgRect" presStyleLbl="bgShp" presStyleIdx="0" presStyleCnt="3"/>
      <dgm:spPr/>
    </dgm:pt>
    <dgm:pt modelId="{5BD94D99-097B-4B04-B9F2-CA90E5064EF7}" type="pres">
      <dgm:prSet presAssocID="{01FAA07F-1F48-45F1-B32F-F6BF39F06E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5B707E-A211-4E95-950D-B153192A4607}" type="pres">
      <dgm:prSet presAssocID="{01FAA07F-1F48-45F1-B32F-F6BF39F06EEB}" presName="spaceRect" presStyleCnt="0"/>
      <dgm:spPr/>
    </dgm:pt>
    <dgm:pt modelId="{3CF8E613-E415-4429-8B48-F64665D5057A}" type="pres">
      <dgm:prSet presAssocID="{01FAA07F-1F48-45F1-B32F-F6BF39F06EEB}" presName="parTx" presStyleLbl="revTx" presStyleIdx="0" presStyleCnt="3">
        <dgm:presLayoutVars>
          <dgm:chMax val="0"/>
          <dgm:chPref val="0"/>
        </dgm:presLayoutVars>
      </dgm:prSet>
      <dgm:spPr/>
    </dgm:pt>
    <dgm:pt modelId="{ECB39E26-AD75-4839-A546-780CAAFFB0D8}" type="pres">
      <dgm:prSet presAssocID="{A5FFF7EB-22BD-428E-AC88-4E3337C9BE1B}" presName="sibTrans" presStyleCnt="0"/>
      <dgm:spPr/>
    </dgm:pt>
    <dgm:pt modelId="{5938647E-1B0F-44B6-B8C3-63322C0D9E3D}" type="pres">
      <dgm:prSet presAssocID="{9A74B487-2D80-445D-BEAA-E153A337C2A2}" presName="compNode" presStyleCnt="0"/>
      <dgm:spPr/>
    </dgm:pt>
    <dgm:pt modelId="{192CEBA4-939D-4F57-9ACC-14270F204DA4}" type="pres">
      <dgm:prSet presAssocID="{9A74B487-2D80-445D-BEAA-E153A337C2A2}" presName="bgRect" presStyleLbl="bgShp" presStyleIdx="1" presStyleCnt="3"/>
      <dgm:spPr/>
    </dgm:pt>
    <dgm:pt modelId="{A02C5847-8347-4815-9767-1D18EDE34C46}" type="pres">
      <dgm:prSet presAssocID="{9A74B487-2D80-445D-BEAA-E153A337C2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B2CA216-8D8A-4B69-8D3B-9380C389A1E2}" type="pres">
      <dgm:prSet presAssocID="{9A74B487-2D80-445D-BEAA-E153A337C2A2}" presName="spaceRect" presStyleCnt="0"/>
      <dgm:spPr/>
    </dgm:pt>
    <dgm:pt modelId="{BDE25894-4E22-4C4F-9DE7-B8D5B14EFEC6}" type="pres">
      <dgm:prSet presAssocID="{9A74B487-2D80-445D-BEAA-E153A337C2A2}" presName="parTx" presStyleLbl="revTx" presStyleIdx="1" presStyleCnt="3">
        <dgm:presLayoutVars>
          <dgm:chMax val="0"/>
          <dgm:chPref val="0"/>
        </dgm:presLayoutVars>
      </dgm:prSet>
      <dgm:spPr/>
    </dgm:pt>
    <dgm:pt modelId="{1026F19F-B4DD-4D40-A340-B3A15C81BB81}" type="pres">
      <dgm:prSet presAssocID="{52DC4C1D-E225-463E-AB50-54BCA4AFC623}" presName="sibTrans" presStyleCnt="0"/>
      <dgm:spPr/>
    </dgm:pt>
    <dgm:pt modelId="{DAAA9814-0110-444B-AF49-EC795E69CCF0}" type="pres">
      <dgm:prSet presAssocID="{5D42C63C-047B-4F04-94FF-2A3B557A6038}" presName="compNode" presStyleCnt="0"/>
      <dgm:spPr/>
    </dgm:pt>
    <dgm:pt modelId="{FFA00188-EDFB-4286-8EA4-33DF16D6C6FE}" type="pres">
      <dgm:prSet presAssocID="{5D42C63C-047B-4F04-94FF-2A3B557A6038}" presName="bgRect" presStyleLbl="bgShp" presStyleIdx="2" presStyleCnt="3"/>
      <dgm:spPr/>
    </dgm:pt>
    <dgm:pt modelId="{FAB8AF4C-3DB0-4310-9752-ACA4CFDFD201}" type="pres">
      <dgm:prSet presAssocID="{5D42C63C-047B-4F04-94FF-2A3B557A60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FF69604-5814-4E8B-AFF0-5686E6A0C53C}" type="pres">
      <dgm:prSet presAssocID="{5D42C63C-047B-4F04-94FF-2A3B557A6038}" presName="spaceRect" presStyleCnt="0"/>
      <dgm:spPr/>
    </dgm:pt>
    <dgm:pt modelId="{838BA6B5-3B0F-49AB-8F5B-3A3E5EAD16B2}" type="pres">
      <dgm:prSet presAssocID="{5D42C63C-047B-4F04-94FF-2A3B557A60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A87740-9BC1-445B-84ED-2764A931822C}" srcId="{FDB8930E-A5D1-4BE3-BBEB-CF3F1479C217}" destId="{5D42C63C-047B-4F04-94FF-2A3B557A6038}" srcOrd="2" destOrd="0" parTransId="{B08B1070-CE16-4B06-B70A-A77570A42BE8}" sibTransId="{F6DF5CF7-DEDA-4041-9DB6-4935DE2FA81C}"/>
    <dgm:cxn modelId="{1C79E264-679A-47BC-BC1C-D078D0D22229}" type="presOf" srcId="{5D42C63C-047B-4F04-94FF-2A3B557A6038}" destId="{838BA6B5-3B0F-49AB-8F5B-3A3E5EAD16B2}" srcOrd="0" destOrd="0" presId="urn:microsoft.com/office/officeart/2018/2/layout/IconVerticalSolidList"/>
    <dgm:cxn modelId="{FB757C71-B7EE-419C-A12C-05B00BE7F572}" type="presOf" srcId="{01FAA07F-1F48-45F1-B32F-F6BF39F06EEB}" destId="{3CF8E613-E415-4429-8B48-F64665D5057A}" srcOrd="0" destOrd="0" presId="urn:microsoft.com/office/officeart/2018/2/layout/IconVerticalSolidList"/>
    <dgm:cxn modelId="{A870BC56-E51C-4AF7-B292-1F327F117F6F}" type="presOf" srcId="{FDB8930E-A5D1-4BE3-BBEB-CF3F1479C217}" destId="{2684812E-C3E7-4523-95AC-43D13FDB6EE6}" srcOrd="0" destOrd="0" presId="urn:microsoft.com/office/officeart/2018/2/layout/IconVerticalSolidList"/>
    <dgm:cxn modelId="{5A470FDE-D5D7-47AB-899B-81C308B09FC1}" srcId="{FDB8930E-A5D1-4BE3-BBEB-CF3F1479C217}" destId="{9A74B487-2D80-445D-BEAA-E153A337C2A2}" srcOrd="1" destOrd="0" parTransId="{26ACFA12-7B8F-4152-90E1-F681595C076F}" sibTransId="{52DC4C1D-E225-463E-AB50-54BCA4AFC623}"/>
    <dgm:cxn modelId="{CDA047E6-6190-4E49-B1AE-AB18195B9151}" srcId="{FDB8930E-A5D1-4BE3-BBEB-CF3F1479C217}" destId="{01FAA07F-1F48-45F1-B32F-F6BF39F06EEB}" srcOrd="0" destOrd="0" parTransId="{AE95E921-93DA-48AA-9B90-1AEC06C06B45}" sibTransId="{A5FFF7EB-22BD-428E-AC88-4E3337C9BE1B}"/>
    <dgm:cxn modelId="{69E292EE-90DF-4DCB-BD3F-99D39B708B3C}" type="presOf" srcId="{9A74B487-2D80-445D-BEAA-E153A337C2A2}" destId="{BDE25894-4E22-4C4F-9DE7-B8D5B14EFEC6}" srcOrd="0" destOrd="0" presId="urn:microsoft.com/office/officeart/2018/2/layout/IconVerticalSolidList"/>
    <dgm:cxn modelId="{13AD0090-4531-4DB0-9344-17340B69A9BF}" type="presParOf" srcId="{2684812E-C3E7-4523-95AC-43D13FDB6EE6}" destId="{54622D1D-2A14-462B-AC4E-E9FB485F3157}" srcOrd="0" destOrd="0" presId="urn:microsoft.com/office/officeart/2018/2/layout/IconVerticalSolidList"/>
    <dgm:cxn modelId="{1871600A-346D-440C-B8EC-D82D3E17E4FC}" type="presParOf" srcId="{54622D1D-2A14-462B-AC4E-E9FB485F3157}" destId="{CFEE2EAC-CD9D-4403-BF85-6518BF3146F9}" srcOrd="0" destOrd="0" presId="urn:microsoft.com/office/officeart/2018/2/layout/IconVerticalSolidList"/>
    <dgm:cxn modelId="{62927003-7863-42F0-B130-7ADAC2A3C8B2}" type="presParOf" srcId="{54622D1D-2A14-462B-AC4E-E9FB485F3157}" destId="{5BD94D99-097B-4B04-B9F2-CA90E5064EF7}" srcOrd="1" destOrd="0" presId="urn:microsoft.com/office/officeart/2018/2/layout/IconVerticalSolidList"/>
    <dgm:cxn modelId="{0763000C-8F43-479B-B181-74817A65CF9E}" type="presParOf" srcId="{54622D1D-2A14-462B-AC4E-E9FB485F3157}" destId="{C85B707E-A211-4E95-950D-B153192A4607}" srcOrd="2" destOrd="0" presId="urn:microsoft.com/office/officeart/2018/2/layout/IconVerticalSolidList"/>
    <dgm:cxn modelId="{D882800B-D246-41A7-A57B-4C785F78E7A5}" type="presParOf" srcId="{54622D1D-2A14-462B-AC4E-E9FB485F3157}" destId="{3CF8E613-E415-4429-8B48-F64665D5057A}" srcOrd="3" destOrd="0" presId="urn:microsoft.com/office/officeart/2018/2/layout/IconVerticalSolidList"/>
    <dgm:cxn modelId="{E0BD6AED-479D-4C8D-B45D-3E54C03E3BDE}" type="presParOf" srcId="{2684812E-C3E7-4523-95AC-43D13FDB6EE6}" destId="{ECB39E26-AD75-4839-A546-780CAAFFB0D8}" srcOrd="1" destOrd="0" presId="urn:microsoft.com/office/officeart/2018/2/layout/IconVerticalSolidList"/>
    <dgm:cxn modelId="{526F73CB-EEB6-4B2D-8854-784D580FA3D9}" type="presParOf" srcId="{2684812E-C3E7-4523-95AC-43D13FDB6EE6}" destId="{5938647E-1B0F-44B6-B8C3-63322C0D9E3D}" srcOrd="2" destOrd="0" presId="urn:microsoft.com/office/officeart/2018/2/layout/IconVerticalSolidList"/>
    <dgm:cxn modelId="{681CD56D-8F0F-49F6-BEF9-D6595AF09FB7}" type="presParOf" srcId="{5938647E-1B0F-44B6-B8C3-63322C0D9E3D}" destId="{192CEBA4-939D-4F57-9ACC-14270F204DA4}" srcOrd="0" destOrd="0" presId="urn:microsoft.com/office/officeart/2018/2/layout/IconVerticalSolidList"/>
    <dgm:cxn modelId="{9613959F-EF54-44EB-9ECE-128083910B45}" type="presParOf" srcId="{5938647E-1B0F-44B6-B8C3-63322C0D9E3D}" destId="{A02C5847-8347-4815-9767-1D18EDE34C46}" srcOrd="1" destOrd="0" presId="urn:microsoft.com/office/officeart/2018/2/layout/IconVerticalSolidList"/>
    <dgm:cxn modelId="{38A956BA-C615-4589-BFB7-9A849E011DC3}" type="presParOf" srcId="{5938647E-1B0F-44B6-B8C3-63322C0D9E3D}" destId="{4B2CA216-8D8A-4B69-8D3B-9380C389A1E2}" srcOrd="2" destOrd="0" presId="urn:microsoft.com/office/officeart/2018/2/layout/IconVerticalSolidList"/>
    <dgm:cxn modelId="{1B7F492F-99C1-46A1-8D98-1BB433018439}" type="presParOf" srcId="{5938647E-1B0F-44B6-B8C3-63322C0D9E3D}" destId="{BDE25894-4E22-4C4F-9DE7-B8D5B14EFEC6}" srcOrd="3" destOrd="0" presId="urn:microsoft.com/office/officeart/2018/2/layout/IconVerticalSolidList"/>
    <dgm:cxn modelId="{2A16FCDC-BB15-4AF5-A3B8-6BED119D7A67}" type="presParOf" srcId="{2684812E-C3E7-4523-95AC-43D13FDB6EE6}" destId="{1026F19F-B4DD-4D40-A340-B3A15C81BB81}" srcOrd="3" destOrd="0" presId="urn:microsoft.com/office/officeart/2018/2/layout/IconVerticalSolidList"/>
    <dgm:cxn modelId="{EDA6B9F3-A313-49C1-9D64-060359B00378}" type="presParOf" srcId="{2684812E-C3E7-4523-95AC-43D13FDB6EE6}" destId="{DAAA9814-0110-444B-AF49-EC795E69CCF0}" srcOrd="4" destOrd="0" presId="urn:microsoft.com/office/officeart/2018/2/layout/IconVerticalSolidList"/>
    <dgm:cxn modelId="{3231B0D0-6356-4113-A0AA-D61129C9D18A}" type="presParOf" srcId="{DAAA9814-0110-444B-AF49-EC795E69CCF0}" destId="{FFA00188-EDFB-4286-8EA4-33DF16D6C6FE}" srcOrd="0" destOrd="0" presId="urn:microsoft.com/office/officeart/2018/2/layout/IconVerticalSolidList"/>
    <dgm:cxn modelId="{6297028F-B2E5-4377-8C30-4BBE32511F79}" type="presParOf" srcId="{DAAA9814-0110-444B-AF49-EC795E69CCF0}" destId="{FAB8AF4C-3DB0-4310-9752-ACA4CFDFD201}" srcOrd="1" destOrd="0" presId="urn:microsoft.com/office/officeart/2018/2/layout/IconVerticalSolidList"/>
    <dgm:cxn modelId="{1CA44BF7-02FA-46FD-872C-7C8355142977}" type="presParOf" srcId="{DAAA9814-0110-444B-AF49-EC795E69CCF0}" destId="{0FF69604-5814-4E8B-AFF0-5686E6A0C53C}" srcOrd="2" destOrd="0" presId="urn:microsoft.com/office/officeart/2018/2/layout/IconVerticalSolidList"/>
    <dgm:cxn modelId="{98059C59-7BE2-4AE8-8B45-B8323C426984}" type="presParOf" srcId="{DAAA9814-0110-444B-AF49-EC795E69CCF0}" destId="{838BA6B5-3B0F-49AB-8F5B-3A3E5EAD16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67ABB-08EE-45AF-813D-F9B3DFE80D42}">
      <dsp:nvSpPr>
        <dsp:cNvPr id="0" name=""/>
        <dsp:cNvSpPr/>
      </dsp:nvSpPr>
      <dsp:spPr>
        <a:xfrm>
          <a:off x="0" y="441743"/>
          <a:ext cx="6391275" cy="219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99872" rIns="49603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React-router-dom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Axios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Webpack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/>
            <a:t>babel</a:t>
          </a:r>
          <a:endParaRPr lang="en-US" sz="2400" kern="1200"/>
        </a:p>
      </dsp:txBody>
      <dsp:txXfrm>
        <a:off x="0" y="441743"/>
        <a:ext cx="6391275" cy="2192400"/>
      </dsp:txXfrm>
    </dsp:sp>
    <dsp:sp modelId="{E0A84C17-214B-43BF-9863-5E2290B4DFB0}">
      <dsp:nvSpPr>
        <dsp:cNvPr id="0" name=""/>
        <dsp:cNvSpPr/>
      </dsp:nvSpPr>
      <dsp:spPr>
        <a:xfrm>
          <a:off x="319563" y="87503"/>
          <a:ext cx="4473892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Tools/libraries</a:t>
          </a:r>
          <a:endParaRPr lang="en-US" sz="2400" kern="1200"/>
        </a:p>
      </dsp:txBody>
      <dsp:txXfrm>
        <a:off x="354148" y="122088"/>
        <a:ext cx="4404722" cy="639310"/>
      </dsp:txXfrm>
    </dsp:sp>
    <dsp:sp modelId="{2B681863-57E3-4516-875D-7496F7129F29}">
      <dsp:nvSpPr>
        <dsp:cNvPr id="0" name=""/>
        <dsp:cNvSpPr/>
      </dsp:nvSpPr>
      <dsp:spPr>
        <a:xfrm>
          <a:off x="0" y="3117983"/>
          <a:ext cx="6391275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99872" rIns="49603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0" kern="1200" dirty="0"/>
            <a:t>Presents user with information about their desired products through different sellers to find the best price</a:t>
          </a:r>
          <a:endParaRPr lang="en-US" sz="2400" kern="1200" dirty="0"/>
        </a:p>
      </dsp:txBody>
      <dsp:txXfrm>
        <a:off x="0" y="3117983"/>
        <a:ext cx="6391275" cy="2041200"/>
      </dsp:txXfrm>
    </dsp:sp>
    <dsp:sp modelId="{556397AB-CCAC-4131-965B-97104EE235BB}">
      <dsp:nvSpPr>
        <dsp:cNvPr id="0" name=""/>
        <dsp:cNvSpPr/>
      </dsp:nvSpPr>
      <dsp:spPr>
        <a:xfrm>
          <a:off x="319563" y="2763743"/>
          <a:ext cx="4473892" cy="70848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Purpose</a:t>
          </a:r>
          <a:endParaRPr lang="en-US" sz="2400" kern="1200" dirty="0"/>
        </a:p>
      </dsp:txBody>
      <dsp:txXfrm>
        <a:off x="354148" y="2798328"/>
        <a:ext cx="4404722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E2EAC-CD9D-4403-BF85-6518BF3146F9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94D99-097B-4B04-B9F2-CA90E5064EF7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8E613-E415-4429-8B48-F64665D5057A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Searching for desired products</a:t>
          </a:r>
          <a:endParaRPr lang="en-US" sz="2500" kern="1200" dirty="0"/>
        </a:p>
      </dsp:txBody>
      <dsp:txXfrm>
        <a:off x="1730984" y="640"/>
        <a:ext cx="4660290" cy="1498687"/>
      </dsp:txXfrm>
    </dsp:sp>
    <dsp:sp modelId="{192CEBA4-939D-4F57-9ACC-14270F204DA4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C5847-8347-4815-9767-1D18EDE34C46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25894-4E22-4C4F-9DE7-B8D5B14EFEC6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Comparing prices</a:t>
          </a:r>
          <a:endParaRPr lang="en-US" sz="2500" kern="1200" dirty="0"/>
        </a:p>
      </dsp:txBody>
      <dsp:txXfrm>
        <a:off x="1730984" y="1873999"/>
        <a:ext cx="4660290" cy="1498687"/>
      </dsp:txXfrm>
    </dsp:sp>
    <dsp:sp modelId="{FFA00188-EDFB-4286-8EA4-33DF16D6C6FE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8AF4C-3DB0-4310-9752-ACA4CFDFD201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BA6B5-3B0F-49AB-8F5B-3A3E5EAD16B2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Displaying trends of prices</a:t>
          </a:r>
          <a:endParaRPr lang="en-US" sz="2500" kern="1200" dirty="0"/>
        </a:p>
      </dsp:txBody>
      <dsp:txXfrm>
        <a:off x="1730984" y="3747359"/>
        <a:ext cx="4660290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6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3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3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09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2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9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3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5C134D-C3F8-4713-B796-421D2274FC3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606EA5A-DD5D-482C-81C8-DD489705A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9018-9699-DDA1-F37A-82F3914D2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Price Scout</a:t>
            </a:r>
            <a:r>
              <a:rPr lang="en-US" sz="5400" b="1" dirty="0"/>
              <a:t> ™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ED7B-81B4-4329-191D-61E4C0AEE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– steven – Jeffery – Andrew - Tanas</a:t>
            </a:r>
          </a:p>
        </p:txBody>
      </p:sp>
    </p:spTree>
    <p:extLst>
      <p:ext uri="{BB962C8B-B14F-4D97-AF65-F5344CB8AC3E}">
        <p14:creationId xmlns:p14="http://schemas.microsoft.com/office/powerpoint/2010/main" val="28760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0965DF-D146-DD97-9582-2598E280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900DAC-62CD-1A45-A182-E7521F1F6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97707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26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AF6-A29A-5B5B-9C81-D5A3B694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Problems/Improvements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9CA1F-72E3-B727-57DB-20B283992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AFD79-AD5A-A6DD-A12F-0CB9D6089F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1D587-5906-3662-20C1-033BA6CC6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2715C-D737-E7DB-4B95-23DEFDBBB1D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4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255DF9-1B2D-4B59-A9EB-DD4969DE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Core Functionality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D0443-EA2B-CC0A-5577-7165EBB540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53254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899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3B09-1F60-1E26-CBF5-9C8C86A2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UI/UX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89EF7-795A-3FC3-6E0C-CEBA3176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designs/early sketches here</a:t>
            </a:r>
          </a:p>
          <a:p>
            <a:r>
              <a:rPr lang="en-US" dirty="0"/>
              <a:t>Responsive, user-friendly, minimalistic</a:t>
            </a:r>
          </a:p>
          <a:p>
            <a:r>
              <a:rPr lang="en-US" dirty="0"/>
              <a:t>How do users interact with the app</a:t>
            </a:r>
          </a:p>
        </p:txBody>
      </p:sp>
    </p:spTree>
    <p:extLst>
      <p:ext uri="{BB962C8B-B14F-4D97-AF65-F5344CB8AC3E}">
        <p14:creationId xmlns:p14="http://schemas.microsoft.com/office/powerpoint/2010/main" val="108798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90D81F-F49A-FC20-7EAE-9357F2D34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8B0F2-3429-16CC-585E-68D2A6F64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Price-Scout </a:t>
            </a:r>
            <a:r>
              <a:rPr lang="en-US" sz="2000" b="1" dirty="0"/>
              <a:t>™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43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141</TotalTime>
  <Words>79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Price Scout ™</vt:lpstr>
      <vt:lpstr>Overview</vt:lpstr>
      <vt:lpstr>Problems/Improvements</vt:lpstr>
      <vt:lpstr>Core Functionality</vt:lpstr>
      <vt:lpstr>UI/UX Design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Clark</dc:creator>
  <cp:lastModifiedBy>Justin Clark</cp:lastModifiedBy>
  <cp:revision>6</cp:revision>
  <dcterms:created xsi:type="dcterms:W3CDTF">2025-03-06T05:11:35Z</dcterms:created>
  <dcterms:modified xsi:type="dcterms:W3CDTF">2025-03-06T07:33:03Z</dcterms:modified>
</cp:coreProperties>
</file>