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60" r:id="rId7"/>
    <p:sldId id="266" r:id="rId8"/>
    <p:sldId id="268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20:04:45.456" v="1400" actId="107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9T19:34:49.956" v="1249" actId="255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9T19:34:40.553" v="1239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9T19:34:49.956" v="1249" actId="255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9T19:33:24.680" v="1198" actId="12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9T19:33:24.680" v="1198" actId="122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  <pc:sldChg chg="modSp new mod">
        <pc:chgData name="Patrick McGranahan" userId="a3c6b299f1886ee5" providerId="LiveId" clId="{95C2E677-58E2-49F8-A8A4-C493F0251E81}" dt="2025-04-29T20:04:00.856" v="1384"/>
        <pc:sldMkLst>
          <pc:docMk/>
          <pc:sldMk cId="1628270987" sldId="262"/>
        </pc:sldMkLst>
        <pc:spChg chg="mod">
          <ac:chgData name="Patrick McGranahan" userId="a3c6b299f1886ee5" providerId="LiveId" clId="{95C2E677-58E2-49F8-A8A4-C493F0251E81}" dt="2025-04-29T19:34:26.118" v="1237" actId="20577"/>
          <ac:spMkLst>
            <pc:docMk/>
            <pc:sldMk cId="1628270987" sldId="262"/>
            <ac:spMk id="2" creationId="{4211EA11-598B-0B74-9E30-AD6A608E675A}"/>
          </ac:spMkLst>
        </pc:spChg>
        <pc:spChg chg="mod">
          <ac:chgData name="Patrick McGranahan" userId="a3c6b299f1886ee5" providerId="LiveId" clId="{95C2E677-58E2-49F8-A8A4-C493F0251E81}" dt="2025-04-29T20:04:00.856" v="1384"/>
          <ac:spMkLst>
            <pc:docMk/>
            <pc:sldMk cId="1628270987" sldId="262"/>
            <ac:spMk id="3" creationId="{1D4F2EAF-F5A3-60C5-9486-CA1C78F3E677}"/>
          </ac:spMkLst>
        </pc:spChg>
      </pc:sldChg>
      <pc:sldChg chg="delSp modSp new mod">
        <pc:chgData name="Patrick McGranahan" userId="a3c6b299f1886ee5" providerId="LiveId" clId="{95C2E677-58E2-49F8-A8A4-C493F0251E81}" dt="2025-04-29T20:04:45.456" v="1400" actId="1076"/>
        <pc:sldMkLst>
          <pc:docMk/>
          <pc:sldMk cId="2800138053" sldId="263"/>
        </pc:sldMkLst>
        <pc:spChg chg="mod">
          <ac:chgData name="Patrick McGranahan" userId="a3c6b299f1886ee5" providerId="LiveId" clId="{95C2E677-58E2-49F8-A8A4-C493F0251E81}" dt="2025-04-29T20:04:45.456" v="1400" actId="1076"/>
          <ac:spMkLst>
            <pc:docMk/>
            <pc:sldMk cId="2800138053" sldId="263"/>
            <ac:spMk id="2" creationId="{70884F3E-FE48-5DA6-89E6-C4FF0F750820}"/>
          </ac:spMkLst>
        </pc:spChg>
        <pc:spChg chg="del">
          <ac:chgData name="Patrick McGranahan" userId="a3c6b299f1886ee5" providerId="LiveId" clId="{95C2E677-58E2-49F8-A8A4-C493F0251E81}" dt="2025-04-29T20:04:26.493" v="1397" actId="478"/>
          <ac:spMkLst>
            <pc:docMk/>
            <pc:sldMk cId="2800138053" sldId="263"/>
            <ac:spMk id="3" creationId="{B6562CA5-35DD-67BB-F18A-76A84B39CB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88AD1-1734-444C-B1AD-2A16E5646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D837B-23F3-44BB-A28E-5121EF0A37AB}">
      <dgm:prSet/>
      <dgm:spPr/>
      <dgm:t>
        <a:bodyPr/>
        <a:lstStyle/>
        <a:p>
          <a:r>
            <a:rPr lang="en-US"/>
            <a:t>Finish Frontend</a:t>
          </a:r>
        </a:p>
      </dgm:t>
    </dgm:pt>
    <dgm:pt modelId="{33666C3B-70B2-4CBF-AE7B-7D844C5E06C0}" type="parTrans" cxnId="{D3FAAAFE-9ABD-4B9F-B9A7-3EA07413FD8C}">
      <dgm:prSet/>
      <dgm:spPr/>
      <dgm:t>
        <a:bodyPr/>
        <a:lstStyle/>
        <a:p>
          <a:endParaRPr lang="en-US"/>
        </a:p>
      </dgm:t>
    </dgm:pt>
    <dgm:pt modelId="{510F07DF-A428-4E57-A05A-1B34F372B56E}" type="sibTrans" cxnId="{D3FAAAFE-9ABD-4B9F-B9A7-3EA07413FD8C}">
      <dgm:prSet/>
      <dgm:spPr/>
      <dgm:t>
        <a:bodyPr/>
        <a:lstStyle/>
        <a:p>
          <a:endParaRPr lang="en-US"/>
        </a:p>
      </dgm:t>
    </dgm:pt>
    <dgm:pt modelId="{0FB03D7E-AEB2-43A6-BA4C-972F1E257739}">
      <dgm:prSet/>
      <dgm:spPr/>
      <dgm:t>
        <a:bodyPr/>
        <a:lstStyle/>
        <a:p>
          <a:r>
            <a:rPr lang="en-US"/>
            <a:t>Finish Backend</a:t>
          </a:r>
        </a:p>
      </dgm:t>
    </dgm:pt>
    <dgm:pt modelId="{94C885F4-127E-4116-B3E3-46E7BB368530}" type="parTrans" cxnId="{43607B30-E079-48B5-B449-FA1DBC7FD046}">
      <dgm:prSet/>
      <dgm:spPr/>
      <dgm:t>
        <a:bodyPr/>
        <a:lstStyle/>
        <a:p>
          <a:endParaRPr lang="en-US"/>
        </a:p>
      </dgm:t>
    </dgm:pt>
    <dgm:pt modelId="{8B8AE557-31D1-42FE-A1B3-C0C20816EAFE}" type="sibTrans" cxnId="{43607B30-E079-48B5-B449-FA1DBC7FD046}">
      <dgm:prSet/>
      <dgm:spPr/>
      <dgm:t>
        <a:bodyPr/>
        <a:lstStyle/>
        <a:p>
          <a:endParaRPr lang="en-US"/>
        </a:p>
      </dgm:t>
    </dgm:pt>
    <dgm:pt modelId="{A9AB017E-2836-4D42-BE6C-EA2859964CA3}">
      <dgm:prSet/>
      <dgm:spPr/>
      <dgm:t>
        <a:bodyPr/>
        <a:lstStyle/>
        <a:p>
          <a:r>
            <a:rPr lang="en-US"/>
            <a:t>UI Screenshots</a:t>
          </a:r>
        </a:p>
      </dgm:t>
    </dgm:pt>
    <dgm:pt modelId="{A34FA404-7DBF-4E95-816C-1598CD717A78}" type="parTrans" cxnId="{5EB57A02-CE10-4A40-9789-E4E8EF728333}">
      <dgm:prSet/>
      <dgm:spPr/>
      <dgm:t>
        <a:bodyPr/>
        <a:lstStyle/>
        <a:p>
          <a:endParaRPr lang="en-US"/>
        </a:p>
      </dgm:t>
    </dgm:pt>
    <dgm:pt modelId="{2A8E5FE4-E5FE-40B8-88A5-FF1E5BD15A28}" type="sibTrans" cxnId="{5EB57A02-CE10-4A40-9789-E4E8EF728333}">
      <dgm:prSet/>
      <dgm:spPr/>
      <dgm:t>
        <a:bodyPr/>
        <a:lstStyle/>
        <a:p>
          <a:endParaRPr lang="en-US"/>
        </a:p>
      </dgm:t>
    </dgm:pt>
    <dgm:pt modelId="{C2FC17A2-343E-4668-BCF9-B311892D3760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D601B690-C7AE-435A-9AD1-888C202FAF01}" type="parTrans" cxnId="{CB03C9EB-4580-4161-A4B0-CF8704D70AB4}">
      <dgm:prSet/>
      <dgm:spPr/>
      <dgm:t>
        <a:bodyPr/>
        <a:lstStyle/>
        <a:p>
          <a:endParaRPr lang="en-US"/>
        </a:p>
      </dgm:t>
    </dgm:pt>
    <dgm:pt modelId="{ED58C444-F82A-4871-AAB3-772CABF7A2DB}" type="sibTrans" cxnId="{CB03C9EB-4580-4161-A4B0-CF8704D70AB4}">
      <dgm:prSet/>
      <dgm:spPr/>
      <dgm:t>
        <a:bodyPr/>
        <a:lstStyle/>
        <a:p>
          <a:endParaRPr lang="en-US"/>
        </a:p>
      </dgm:t>
    </dgm:pt>
    <dgm:pt modelId="{DA56A035-27F3-47F8-9168-782A44D39D20}" type="pres">
      <dgm:prSet presAssocID="{52788AD1-1734-444C-B1AD-2A16E5646DF2}" presName="root" presStyleCnt="0">
        <dgm:presLayoutVars>
          <dgm:dir/>
          <dgm:resizeHandles val="exact"/>
        </dgm:presLayoutVars>
      </dgm:prSet>
      <dgm:spPr/>
    </dgm:pt>
    <dgm:pt modelId="{9FB5760C-185C-4B7E-8428-7BA75C3C576A}" type="pres">
      <dgm:prSet presAssocID="{356D837B-23F3-44BB-A28E-5121EF0A37AB}" presName="compNode" presStyleCnt="0"/>
      <dgm:spPr/>
    </dgm:pt>
    <dgm:pt modelId="{70CC8DBE-C094-488B-91E7-6978BA75B376}" type="pres">
      <dgm:prSet presAssocID="{356D837B-23F3-44BB-A28E-5121EF0A3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F4D9B9-24FE-4E39-A396-C98141A1975C}" type="pres">
      <dgm:prSet presAssocID="{356D837B-23F3-44BB-A28E-5121EF0A37AB}" presName="spaceRect" presStyleCnt="0"/>
      <dgm:spPr/>
    </dgm:pt>
    <dgm:pt modelId="{76600F3C-403D-484D-B092-8A36819C3333}" type="pres">
      <dgm:prSet presAssocID="{356D837B-23F3-44BB-A28E-5121EF0A37AB}" presName="textRect" presStyleLbl="revTx" presStyleIdx="0" presStyleCnt="4">
        <dgm:presLayoutVars>
          <dgm:chMax val="1"/>
          <dgm:chPref val="1"/>
        </dgm:presLayoutVars>
      </dgm:prSet>
      <dgm:spPr/>
    </dgm:pt>
    <dgm:pt modelId="{AA9D89F0-895E-4AA3-930E-113236697B91}" type="pres">
      <dgm:prSet presAssocID="{510F07DF-A428-4E57-A05A-1B34F372B56E}" presName="sibTrans" presStyleCnt="0"/>
      <dgm:spPr/>
    </dgm:pt>
    <dgm:pt modelId="{82D8E81C-8AFA-409A-97DF-3749F0DED761}" type="pres">
      <dgm:prSet presAssocID="{0FB03D7E-AEB2-43A6-BA4C-972F1E257739}" presName="compNode" presStyleCnt="0"/>
      <dgm:spPr/>
    </dgm:pt>
    <dgm:pt modelId="{5D9C24CC-0EEF-43FC-AFB5-145A52C132EB}" type="pres">
      <dgm:prSet presAssocID="{0FB03D7E-AEB2-43A6-BA4C-972F1E2577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D94CE3-2ED9-4D97-A074-293A63236453}" type="pres">
      <dgm:prSet presAssocID="{0FB03D7E-AEB2-43A6-BA4C-972F1E257739}" presName="spaceRect" presStyleCnt="0"/>
      <dgm:spPr/>
    </dgm:pt>
    <dgm:pt modelId="{738587C6-FA97-49C8-9EAC-6F9F9E803C3B}" type="pres">
      <dgm:prSet presAssocID="{0FB03D7E-AEB2-43A6-BA4C-972F1E257739}" presName="textRect" presStyleLbl="revTx" presStyleIdx="1" presStyleCnt="4">
        <dgm:presLayoutVars>
          <dgm:chMax val="1"/>
          <dgm:chPref val="1"/>
        </dgm:presLayoutVars>
      </dgm:prSet>
      <dgm:spPr/>
    </dgm:pt>
    <dgm:pt modelId="{87D817CA-4470-4C4D-9BE1-7780081F5A06}" type="pres">
      <dgm:prSet presAssocID="{8B8AE557-31D1-42FE-A1B3-C0C20816EAFE}" presName="sibTrans" presStyleCnt="0"/>
      <dgm:spPr/>
    </dgm:pt>
    <dgm:pt modelId="{C7CCE5BF-CE28-42BE-8D91-244A2D75F1EE}" type="pres">
      <dgm:prSet presAssocID="{A9AB017E-2836-4D42-BE6C-EA2859964CA3}" presName="compNode" presStyleCnt="0"/>
      <dgm:spPr/>
    </dgm:pt>
    <dgm:pt modelId="{24C83EE0-31B1-47EE-A260-363FD5D5C98C}" type="pres">
      <dgm:prSet presAssocID="{A9AB017E-2836-4D42-BE6C-EA2859964C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43A824-03A8-4A38-8E2A-0ACAD457E946}" type="pres">
      <dgm:prSet presAssocID="{A9AB017E-2836-4D42-BE6C-EA2859964CA3}" presName="spaceRect" presStyleCnt="0"/>
      <dgm:spPr/>
    </dgm:pt>
    <dgm:pt modelId="{1683D8CD-E6E8-4005-9334-146C1B9F504A}" type="pres">
      <dgm:prSet presAssocID="{A9AB017E-2836-4D42-BE6C-EA2859964CA3}" presName="textRect" presStyleLbl="revTx" presStyleIdx="2" presStyleCnt="4">
        <dgm:presLayoutVars>
          <dgm:chMax val="1"/>
          <dgm:chPref val="1"/>
        </dgm:presLayoutVars>
      </dgm:prSet>
      <dgm:spPr/>
    </dgm:pt>
    <dgm:pt modelId="{E913D410-FAA4-45F0-900B-2F390D3B9368}" type="pres">
      <dgm:prSet presAssocID="{2A8E5FE4-E5FE-40B8-88A5-FF1E5BD15A28}" presName="sibTrans" presStyleCnt="0"/>
      <dgm:spPr/>
    </dgm:pt>
    <dgm:pt modelId="{ADF37E21-0F48-4FC3-9CB0-3ACD1D44D083}" type="pres">
      <dgm:prSet presAssocID="{C2FC17A2-343E-4668-BCF9-B311892D3760}" presName="compNode" presStyleCnt="0"/>
      <dgm:spPr/>
    </dgm:pt>
    <dgm:pt modelId="{17DA06C2-E397-4649-B65C-C1B1EEA5EAC8}" type="pres">
      <dgm:prSet presAssocID="{C2FC17A2-343E-4668-BCF9-B311892D37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B187B3-47CD-4F03-BB77-953BF2D56D2B}" type="pres">
      <dgm:prSet presAssocID="{C2FC17A2-343E-4668-BCF9-B311892D3760}" presName="spaceRect" presStyleCnt="0"/>
      <dgm:spPr/>
    </dgm:pt>
    <dgm:pt modelId="{0B57F0F8-6E59-4D24-9D14-A50F4D54903C}" type="pres">
      <dgm:prSet presAssocID="{C2FC17A2-343E-4668-BCF9-B311892D37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B57A02-CE10-4A40-9789-E4E8EF728333}" srcId="{52788AD1-1734-444C-B1AD-2A16E5646DF2}" destId="{A9AB017E-2836-4D42-BE6C-EA2859964CA3}" srcOrd="2" destOrd="0" parTransId="{A34FA404-7DBF-4E95-816C-1598CD717A78}" sibTransId="{2A8E5FE4-E5FE-40B8-88A5-FF1E5BD15A28}"/>
    <dgm:cxn modelId="{C0B5BF26-AC7B-4A3B-B9E3-D901DB8CBD93}" type="presOf" srcId="{0FB03D7E-AEB2-43A6-BA4C-972F1E257739}" destId="{738587C6-FA97-49C8-9EAC-6F9F9E803C3B}" srcOrd="0" destOrd="0" presId="urn:microsoft.com/office/officeart/2018/2/layout/IconLabelList"/>
    <dgm:cxn modelId="{43607B30-E079-48B5-B449-FA1DBC7FD046}" srcId="{52788AD1-1734-444C-B1AD-2A16E5646DF2}" destId="{0FB03D7E-AEB2-43A6-BA4C-972F1E257739}" srcOrd="1" destOrd="0" parTransId="{94C885F4-127E-4116-B3E3-46E7BB368530}" sibTransId="{8B8AE557-31D1-42FE-A1B3-C0C20816EAFE}"/>
    <dgm:cxn modelId="{41AC3B61-A275-4325-9A19-B3BB3BFF6709}" type="presOf" srcId="{A9AB017E-2836-4D42-BE6C-EA2859964CA3}" destId="{1683D8CD-E6E8-4005-9334-146C1B9F504A}" srcOrd="0" destOrd="0" presId="urn:microsoft.com/office/officeart/2018/2/layout/IconLabelList"/>
    <dgm:cxn modelId="{728897BD-629A-4159-A16B-49F19925D58A}" type="presOf" srcId="{356D837B-23F3-44BB-A28E-5121EF0A37AB}" destId="{76600F3C-403D-484D-B092-8A36819C3333}" srcOrd="0" destOrd="0" presId="urn:microsoft.com/office/officeart/2018/2/layout/IconLabelList"/>
    <dgm:cxn modelId="{2B7B07BE-FADB-40A6-97F9-F3FFD551EE68}" type="presOf" srcId="{C2FC17A2-343E-4668-BCF9-B311892D3760}" destId="{0B57F0F8-6E59-4D24-9D14-A50F4D54903C}" srcOrd="0" destOrd="0" presId="urn:microsoft.com/office/officeart/2018/2/layout/IconLabelList"/>
    <dgm:cxn modelId="{CB03C9EB-4580-4161-A4B0-CF8704D70AB4}" srcId="{52788AD1-1734-444C-B1AD-2A16E5646DF2}" destId="{C2FC17A2-343E-4668-BCF9-B311892D3760}" srcOrd="3" destOrd="0" parTransId="{D601B690-C7AE-435A-9AD1-888C202FAF01}" sibTransId="{ED58C444-F82A-4871-AAB3-772CABF7A2DB}"/>
    <dgm:cxn modelId="{11E312F6-1F70-4D10-8E70-05722AB04FC0}" type="presOf" srcId="{52788AD1-1734-444C-B1AD-2A16E5646DF2}" destId="{DA56A035-27F3-47F8-9168-782A44D39D20}" srcOrd="0" destOrd="0" presId="urn:microsoft.com/office/officeart/2018/2/layout/IconLabelList"/>
    <dgm:cxn modelId="{D3FAAAFE-9ABD-4B9F-B9A7-3EA07413FD8C}" srcId="{52788AD1-1734-444C-B1AD-2A16E5646DF2}" destId="{356D837B-23F3-44BB-A28E-5121EF0A37AB}" srcOrd="0" destOrd="0" parTransId="{33666C3B-70B2-4CBF-AE7B-7D844C5E06C0}" sibTransId="{510F07DF-A428-4E57-A05A-1B34F372B56E}"/>
    <dgm:cxn modelId="{9EA999C4-8163-43D0-B1C6-A0F7AA06BDA9}" type="presParOf" srcId="{DA56A035-27F3-47F8-9168-782A44D39D20}" destId="{9FB5760C-185C-4B7E-8428-7BA75C3C576A}" srcOrd="0" destOrd="0" presId="urn:microsoft.com/office/officeart/2018/2/layout/IconLabelList"/>
    <dgm:cxn modelId="{0C7475BB-7848-42A3-8129-13C2A1A3B292}" type="presParOf" srcId="{9FB5760C-185C-4B7E-8428-7BA75C3C576A}" destId="{70CC8DBE-C094-488B-91E7-6978BA75B376}" srcOrd="0" destOrd="0" presId="urn:microsoft.com/office/officeart/2018/2/layout/IconLabelList"/>
    <dgm:cxn modelId="{9F1FF681-B2E6-4100-AE32-88C0644B74BB}" type="presParOf" srcId="{9FB5760C-185C-4B7E-8428-7BA75C3C576A}" destId="{21F4D9B9-24FE-4E39-A396-C98141A1975C}" srcOrd="1" destOrd="0" presId="urn:microsoft.com/office/officeart/2018/2/layout/IconLabelList"/>
    <dgm:cxn modelId="{12DB50F9-6CA1-455F-B4B3-84B25A41ABCB}" type="presParOf" srcId="{9FB5760C-185C-4B7E-8428-7BA75C3C576A}" destId="{76600F3C-403D-484D-B092-8A36819C3333}" srcOrd="2" destOrd="0" presId="urn:microsoft.com/office/officeart/2018/2/layout/IconLabelList"/>
    <dgm:cxn modelId="{DFD5FDA5-C274-4A84-9602-125BE602B3BB}" type="presParOf" srcId="{DA56A035-27F3-47F8-9168-782A44D39D20}" destId="{AA9D89F0-895E-4AA3-930E-113236697B91}" srcOrd="1" destOrd="0" presId="urn:microsoft.com/office/officeart/2018/2/layout/IconLabelList"/>
    <dgm:cxn modelId="{E97F52A5-A6EF-489A-A7F7-A7EE3728B55F}" type="presParOf" srcId="{DA56A035-27F3-47F8-9168-782A44D39D20}" destId="{82D8E81C-8AFA-409A-97DF-3749F0DED761}" srcOrd="2" destOrd="0" presId="urn:microsoft.com/office/officeart/2018/2/layout/IconLabelList"/>
    <dgm:cxn modelId="{18D54E4B-DE3C-4FB8-8477-0C36B0D5EC99}" type="presParOf" srcId="{82D8E81C-8AFA-409A-97DF-3749F0DED761}" destId="{5D9C24CC-0EEF-43FC-AFB5-145A52C132EB}" srcOrd="0" destOrd="0" presId="urn:microsoft.com/office/officeart/2018/2/layout/IconLabelList"/>
    <dgm:cxn modelId="{2223F998-DD80-4BA8-942E-69FAC0843D5F}" type="presParOf" srcId="{82D8E81C-8AFA-409A-97DF-3749F0DED761}" destId="{31D94CE3-2ED9-4D97-A074-293A63236453}" srcOrd="1" destOrd="0" presId="urn:microsoft.com/office/officeart/2018/2/layout/IconLabelList"/>
    <dgm:cxn modelId="{2678D803-99D1-4204-85F5-1EEB7341D9C8}" type="presParOf" srcId="{82D8E81C-8AFA-409A-97DF-3749F0DED761}" destId="{738587C6-FA97-49C8-9EAC-6F9F9E803C3B}" srcOrd="2" destOrd="0" presId="urn:microsoft.com/office/officeart/2018/2/layout/IconLabelList"/>
    <dgm:cxn modelId="{8CABA3D7-C2A8-4B26-965B-6CCE6A6691C2}" type="presParOf" srcId="{DA56A035-27F3-47F8-9168-782A44D39D20}" destId="{87D817CA-4470-4C4D-9BE1-7780081F5A06}" srcOrd="3" destOrd="0" presId="urn:microsoft.com/office/officeart/2018/2/layout/IconLabelList"/>
    <dgm:cxn modelId="{CF953512-71E5-4310-8ED2-29081CBBA3C9}" type="presParOf" srcId="{DA56A035-27F3-47F8-9168-782A44D39D20}" destId="{C7CCE5BF-CE28-42BE-8D91-244A2D75F1EE}" srcOrd="4" destOrd="0" presId="urn:microsoft.com/office/officeart/2018/2/layout/IconLabelList"/>
    <dgm:cxn modelId="{A58919EA-343F-463F-92BD-810788A9E520}" type="presParOf" srcId="{C7CCE5BF-CE28-42BE-8D91-244A2D75F1EE}" destId="{24C83EE0-31B1-47EE-A260-363FD5D5C98C}" srcOrd="0" destOrd="0" presId="urn:microsoft.com/office/officeart/2018/2/layout/IconLabelList"/>
    <dgm:cxn modelId="{6CEDD434-3453-4C1D-96D4-7E25D88F6420}" type="presParOf" srcId="{C7CCE5BF-CE28-42BE-8D91-244A2D75F1EE}" destId="{F143A824-03A8-4A38-8E2A-0ACAD457E946}" srcOrd="1" destOrd="0" presId="urn:microsoft.com/office/officeart/2018/2/layout/IconLabelList"/>
    <dgm:cxn modelId="{0C3544F1-D760-458B-B1C0-8DC06FBEE772}" type="presParOf" srcId="{C7CCE5BF-CE28-42BE-8D91-244A2D75F1EE}" destId="{1683D8CD-E6E8-4005-9334-146C1B9F504A}" srcOrd="2" destOrd="0" presId="urn:microsoft.com/office/officeart/2018/2/layout/IconLabelList"/>
    <dgm:cxn modelId="{370C12FE-F666-4671-8EE2-31353AC71E53}" type="presParOf" srcId="{DA56A035-27F3-47F8-9168-782A44D39D20}" destId="{E913D410-FAA4-45F0-900B-2F390D3B9368}" srcOrd="5" destOrd="0" presId="urn:microsoft.com/office/officeart/2018/2/layout/IconLabelList"/>
    <dgm:cxn modelId="{174B854E-274F-4972-8DAA-4DB373C40C8B}" type="presParOf" srcId="{DA56A035-27F3-47F8-9168-782A44D39D20}" destId="{ADF37E21-0F48-4FC3-9CB0-3ACD1D44D083}" srcOrd="6" destOrd="0" presId="urn:microsoft.com/office/officeart/2018/2/layout/IconLabelList"/>
    <dgm:cxn modelId="{422B8525-610F-410F-B374-8C087896254A}" type="presParOf" srcId="{ADF37E21-0F48-4FC3-9CB0-3ACD1D44D083}" destId="{17DA06C2-E397-4649-B65C-C1B1EEA5EAC8}" srcOrd="0" destOrd="0" presId="urn:microsoft.com/office/officeart/2018/2/layout/IconLabelList"/>
    <dgm:cxn modelId="{663A3D67-DB4B-4AD9-8A1E-250BD0263293}" type="presParOf" srcId="{ADF37E21-0F48-4FC3-9CB0-3ACD1D44D083}" destId="{D3B187B3-47CD-4F03-BB77-953BF2D56D2B}" srcOrd="1" destOrd="0" presId="urn:microsoft.com/office/officeart/2018/2/layout/IconLabelList"/>
    <dgm:cxn modelId="{23C91B83-8E97-41CC-A513-344B9561A78D}" type="presParOf" srcId="{ADF37E21-0F48-4FC3-9CB0-3ACD1D44D083}" destId="{0B57F0F8-6E59-4D24-9D14-A50F4D549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A04DE-F5B1-4A56-A916-9D12935EF9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F064A-3C7D-44DE-A19D-4561339FB217}">
      <dgm:prSet/>
      <dgm:spPr/>
      <dgm:t>
        <a:bodyPr/>
        <a:lstStyle/>
        <a:p>
          <a:pPr>
            <a:defRPr b="1"/>
          </a:pPr>
          <a:r>
            <a:rPr lang="en-US"/>
            <a:t>Purpose</a:t>
          </a:r>
        </a:p>
      </dgm:t>
    </dgm:pt>
    <dgm:pt modelId="{C18AAF65-C9E9-4EA5-B7FB-9F9338E70A7F}" type="parTrans" cxnId="{00C8EE85-990D-4D3B-9E69-1A02E9DDD0A0}">
      <dgm:prSet/>
      <dgm:spPr/>
      <dgm:t>
        <a:bodyPr/>
        <a:lstStyle/>
        <a:p>
          <a:endParaRPr lang="en-US"/>
        </a:p>
      </dgm:t>
    </dgm:pt>
    <dgm:pt modelId="{7A446AF7-EF37-4796-85CE-CE59E662EB04}" type="sibTrans" cxnId="{00C8EE85-990D-4D3B-9E69-1A02E9DDD0A0}">
      <dgm:prSet/>
      <dgm:spPr/>
      <dgm:t>
        <a:bodyPr/>
        <a:lstStyle/>
        <a:p>
          <a:endParaRPr lang="en-US"/>
        </a:p>
      </dgm:t>
    </dgm:pt>
    <dgm:pt modelId="{512CAA8C-1092-4B31-8E58-813C72524FBE}">
      <dgm:prSet/>
      <dgm:spPr/>
      <dgm:t>
        <a:bodyPr/>
        <a:lstStyle/>
        <a:p>
          <a:pPr>
            <a:defRPr b="1"/>
          </a:pPr>
          <a:r>
            <a:rPr lang="en-US"/>
            <a:t>How it works</a:t>
          </a:r>
        </a:p>
      </dgm:t>
    </dgm:pt>
    <dgm:pt modelId="{80968919-78A6-4F94-86BA-0DFD5317E5B3}" type="parTrans" cxnId="{10E36583-404F-4B25-9066-EF4BDE906837}">
      <dgm:prSet/>
      <dgm:spPr/>
      <dgm:t>
        <a:bodyPr/>
        <a:lstStyle/>
        <a:p>
          <a:endParaRPr lang="en-US"/>
        </a:p>
      </dgm:t>
    </dgm:pt>
    <dgm:pt modelId="{3ADFACA8-F4FF-469E-98B6-9A81461C5DDF}" type="sibTrans" cxnId="{10E36583-404F-4B25-9066-EF4BDE906837}">
      <dgm:prSet/>
      <dgm:spPr/>
      <dgm:t>
        <a:bodyPr/>
        <a:lstStyle/>
        <a:p>
          <a:endParaRPr lang="en-US"/>
        </a:p>
      </dgm:t>
    </dgm:pt>
    <dgm:pt modelId="{3421A896-2F9C-4E23-B656-78FB4223D060}">
      <dgm:prSet/>
      <dgm:spPr/>
      <dgm:t>
        <a:bodyPr/>
        <a:lstStyle/>
        <a:p>
          <a:r>
            <a:rPr lang="en-US" dirty="0"/>
            <a:t>Authenticates with </a:t>
          </a:r>
          <a:r>
            <a:rPr lang="en-US" dirty="0" err="1"/>
            <a:t>Serp</a:t>
          </a:r>
          <a:r>
            <a:rPr lang="en-US" dirty="0"/>
            <a:t> API</a:t>
          </a:r>
        </a:p>
      </dgm:t>
    </dgm:pt>
    <dgm:pt modelId="{CE70AB0B-3CC5-4C9B-8E64-3A4A9F71F668}" type="parTrans" cxnId="{829D8DD7-A083-462A-B124-C9F7D39F63D8}">
      <dgm:prSet/>
      <dgm:spPr/>
      <dgm:t>
        <a:bodyPr/>
        <a:lstStyle/>
        <a:p>
          <a:endParaRPr lang="en-US"/>
        </a:p>
      </dgm:t>
    </dgm:pt>
    <dgm:pt modelId="{A3F324E1-B6AA-4F6B-9653-E57FFCF05A93}" type="sibTrans" cxnId="{829D8DD7-A083-462A-B124-C9F7D39F63D8}">
      <dgm:prSet/>
      <dgm:spPr/>
      <dgm:t>
        <a:bodyPr/>
        <a:lstStyle/>
        <a:p>
          <a:endParaRPr lang="en-US"/>
        </a:p>
      </dgm:t>
    </dgm:pt>
    <dgm:pt modelId="{2EEC5D34-FC1B-4F7A-B4F3-6C17B401AD08}">
      <dgm:prSet/>
      <dgm:spPr/>
      <dgm:t>
        <a:bodyPr/>
        <a:lstStyle/>
        <a:p>
          <a:r>
            <a:rPr lang="en-US"/>
            <a:t>Fetches product listings in batches to manage rate limits</a:t>
          </a:r>
        </a:p>
      </dgm:t>
    </dgm:pt>
    <dgm:pt modelId="{5E3BB6C9-73A2-4AF2-817B-3C22D8320E4C}" type="parTrans" cxnId="{7E5EEE27-0859-49A1-B153-461896439F30}">
      <dgm:prSet/>
      <dgm:spPr/>
      <dgm:t>
        <a:bodyPr/>
        <a:lstStyle/>
        <a:p>
          <a:endParaRPr lang="en-US"/>
        </a:p>
      </dgm:t>
    </dgm:pt>
    <dgm:pt modelId="{A5ADD20E-11CB-4666-9378-8A685BBF8777}" type="sibTrans" cxnId="{7E5EEE27-0859-49A1-B153-461896439F30}">
      <dgm:prSet/>
      <dgm:spPr/>
      <dgm:t>
        <a:bodyPr/>
        <a:lstStyle/>
        <a:p>
          <a:endParaRPr lang="en-US"/>
        </a:p>
      </dgm:t>
    </dgm:pt>
    <dgm:pt modelId="{3F51012F-007D-4399-ABC8-EA6FF55FF96A}">
      <dgm:prSet/>
      <dgm:spPr/>
      <dgm:t>
        <a:bodyPr/>
        <a:lstStyle/>
        <a:p>
          <a:r>
            <a:rPr lang="en-US"/>
            <a:t>Inserts/Updates records in supabase to ensure database consistency</a:t>
          </a:r>
        </a:p>
      </dgm:t>
    </dgm:pt>
    <dgm:pt modelId="{25EF8B18-3591-4C0D-85E2-2EEC816A0248}" type="parTrans" cxnId="{F4A5F0E0-493E-49E8-811D-72365FA6F931}">
      <dgm:prSet/>
      <dgm:spPr/>
      <dgm:t>
        <a:bodyPr/>
        <a:lstStyle/>
        <a:p>
          <a:endParaRPr lang="en-US"/>
        </a:p>
      </dgm:t>
    </dgm:pt>
    <dgm:pt modelId="{B6155098-FAEE-4AC7-8FE0-E825900A873F}" type="sibTrans" cxnId="{F4A5F0E0-493E-49E8-811D-72365FA6F931}">
      <dgm:prSet/>
      <dgm:spPr/>
      <dgm:t>
        <a:bodyPr/>
        <a:lstStyle/>
        <a:p>
          <a:endParaRPr lang="en-US"/>
        </a:p>
      </dgm:t>
    </dgm:pt>
    <dgm:pt modelId="{0461C890-B4E7-4EB4-8AC4-443067B9CA20}">
      <dgm:prSet/>
      <dgm:spPr/>
      <dgm:t>
        <a:bodyPr/>
        <a:lstStyle/>
        <a:p>
          <a:pPr>
            <a:defRPr b="1"/>
          </a:pPr>
          <a:r>
            <a:rPr lang="en-US"/>
            <a:t>Why it matters</a:t>
          </a:r>
        </a:p>
      </dgm:t>
    </dgm:pt>
    <dgm:pt modelId="{C0ED217D-FA86-4FDE-AB11-21630AF83AED}" type="parTrans" cxnId="{92754F45-E35B-4117-B43A-45E1CECCC576}">
      <dgm:prSet/>
      <dgm:spPr/>
      <dgm:t>
        <a:bodyPr/>
        <a:lstStyle/>
        <a:p>
          <a:endParaRPr lang="en-US"/>
        </a:p>
      </dgm:t>
    </dgm:pt>
    <dgm:pt modelId="{124A9DBD-1637-4EE3-9852-94370BAF90EC}" type="sibTrans" cxnId="{92754F45-E35B-4117-B43A-45E1CECCC576}">
      <dgm:prSet/>
      <dgm:spPr/>
      <dgm:t>
        <a:bodyPr/>
        <a:lstStyle/>
        <a:p>
          <a:endParaRPr lang="en-US"/>
        </a:p>
      </dgm:t>
    </dgm:pt>
    <dgm:pt modelId="{DDFEB393-7CC9-4EFC-B617-8CB66F5DBAD5}">
      <dgm:prSet/>
      <dgm:spPr/>
      <dgm:t>
        <a:bodyPr/>
        <a:lstStyle/>
        <a:p>
          <a:r>
            <a:rPr lang="en-US"/>
            <a:t>Keeps platform pricing accurate and up-to-date</a:t>
          </a:r>
        </a:p>
      </dgm:t>
    </dgm:pt>
    <dgm:pt modelId="{643A51CE-7796-47CF-BFB5-3777BF94510B}" type="parTrans" cxnId="{F89501AC-E154-43CA-8EC6-6B725D1BFC76}">
      <dgm:prSet/>
      <dgm:spPr/>
      <dgm:t>
        <a:bodyPr/>
        <a:lstStyle/>
        <a:p>
          <a:endParaRPr lang="en-US"/>
        </a:p>
      </dgm:t>
    </dgm:pt>
    <dgm:pt modelId="{F8DEB974-A80F-4FC0-ACA5-82CE4737BF7E}" type="sibTrans" cxnId="{F89501AC-E154-43CA-8EC6-6B725D1BFC76}">
      <dgm:prSet/>
      <dgm:spPr/>
      <dgm:t>
        <a:bodyPr/>
        <a:lstStyle/>
        <a:p>
          <a:endParaRPr lang="en-US"/>
        </a:p>
      </dgm:t>
    </dgm:pt>
    <dgm:pt modelId="{8DEAEEC8-7A67-4DB2-B00F-1E02472FA0A7}">
      <dgm:prSet/>
      <dgm:spPr/>
      <dgm:t>
        <a:bodyPr/>
        <a:lstStyle/>
        <a:p>
          <a:r>
            <a:rPr lang="en-US"/>
            <a:t>Shows real-time data for a smoother shopper experience</a:t>
          </a:r>
        </a:p>
      </dgm:t>
    </dgm:pt>
    <dgm:pt modelId="{9B401F04-0B94-446E-B7F7-C47FABF20436}" type="parTrans" cxnId="{FD8F3802-2315-48E3-8304-A3DC7EB95585}">
      <dgm:prSet/>
      <dgm:spPr/>
      <dgm:t>
        <a:bodyPr/>
        <a:lstStyle/>
        <a:p>
          <a:endParaRPr lang="en-US"/>
        </a:p>
      </dgm:t>
    </dgm:pt>
    <dgm:pt modelId="{5252DE20-9D85-455D-AAC4-9D39D1D70A9B}" type="sibTrans" cxnId="{FD8F3802-2315-48E3-8304-A3DC7EB95585}">
      <dgm:prSet/>
      <dgm:spPr/>
      <dgm:t>
        <a:bodyPr/>
        <a:lstStyle/>
        <a:p>
          <a:endParaRPr lang="en-US"/>
        </a:p>
      </dgm:t>
    </dgm:pt>
    <dgm:pt modelId="{32860840-91DC-40D5-AB5A-51F9A038F101}">
      <dgm:prSet/>
      <dgm:spPr/>
      <dgm:t>
        <a:bodyPr/>
        <a:lstStyle/>
        <a:p>
          <a:r>
            <a:rPr lang="en-US" dirty="0"/>
            <a:t>Automates product data ingestion from </a:t>
          </a:r>
          <a:r>
            <a:rPr lang="en-US" dirty="0" err="1"/>
            <a:t>Serp</a:t>
          </a:r>
          <a:r>
            <a:rPr lang="en-US" dirty="0"/>
            <a:t> API into our </a:t>
          </a:r>
          <a:r>
            <a:rPr lang="en-US" dirty="0" err="1"/>
            <a:t>Supabase</a:t>
          </a:r>
          <a:r>
            <a:rPr lang="en-US" dirty="0"/>
            <a:t> database</a:t>
          </a:r>
        </a:p>
      </dgm:t>
    </dgm:pt>
    <dgm:pt modelId="{FD7F97AF-387C-440D-8DED-E315137FB853}" type="parTrans" cxnId="{66A577F3-E99B-4559-BAC0-E109A820951D}">
      <dgm:prSet/>
      <dgm:spPr/>
      <dgm:t>
        <a:bodyPr/>
        <a:lstStyle/>
        <a:p>
          <a:endParaRPr lang="en-US"/>
        </a:p>
      </dgm:t>
    </dgm:pt>
    <dgm:pt modelId="{9D384C60-8A2E-4766-A22A-B55EE77D3F6B}" type="sibTrans" cxnId="{66A577F3-E99B-4559-BAC0-E109A820951D}">
      <dgm:prSet/>
      <dgm:spPr/>
      <dgm:t>
        <a:bodyPr/>
        <a:lstStyle/>
        <a:p>
          <a:endParaRPr lang="en-US"/>
        </a:p>
      </dgm:t>
    </dgm:pt>
    <dgm:pt modelId="{C8B17022-7E34-4760-B210-D60329C15F78}" type="pres">
      <dgm:prSet presAssocID="{75CA04DE-F5B1-4A56-A916-9D12935EF9B9}" presName="Name0" presStyleCnt="0">
        <dgm:presLayoutVars>
          <dgm:dir/>
          <dgm:animLvl val="lvl"/>
          <dgm:resizeHandles val="exact"/>
        </dgm:presLayoutVars>
      </dgm:prSet>
      <dgm:spPr/>
    </dgm:pt>
    <dgm:pt modelId="{8E33F5C0-EA26-4DA6-8CAA-9DCC6335C10C}" type="pres">
      <dgm:prSet presAssocID="{0461C890-B4E7-4EB4-8AC4-443067B9CA20}" presName="boxAndChildren" presStyleCnt="0"/>
      <dgm:spPr/>
    </dgm:pt>
    <dgm:pt modelId="{35F9A1A3-0810-4728-9C0C-BD4B34A50039}" type="pres">
      <dgm:prSet presAssocID="{0461C890-B4E7-4EB4-8AC4-443067B9CA20}" presName="parentTextBox" presStyleLbl="alignNode1" presStyleIdx="0" presStyleCnt="3"/>
      <dgm:spPr/>
    </dgm:pt>
    <dgm:pt modelId="{43DC7D5D-2638-47D6-A7A6-054AD0641366}" type="pres">
      <dgm:prSet presAssocID="{0461C890-B4E7-4EB4-8AC4-443067B9CA20}" presName="descendantBox" presStyleLbl="bgAccFollowNode1" presStyleIdx="0" presStyleCnt="3"/>
      <dgm:spPr/>
    </dgm:pt>
    <dgm:pt modelId="{50A98A4C-8947-4C53-80BA-EFB2256C523D}" type="pres">
      <dgm:prSet presAssocID="{3ADFACA8-F4FF-469E-98B6-9A81461C5DDF}" presName="sp" presStyleCnt="0"/>
      <dgm:spPr/>
    </dgm:pt>
    <dgm:pt modelId="{F8E46CA3-96D7-4FB7-933D-7AA1C2887647}" type="pres">
      <dgm:prSet presAssocID="{512CAA8C-1092-4B31-8E58-813C72524FBE}" presName="arrowAndChildren" presStyleCnt="0"/>
      <dgm:spPr/>
    </dgm:pt>
    <dgm:pt modelId="{34547280-C896-4774-AFC7-23B7E1996D18}" type="pres">
      <dgm:prSet presAssocID="{512CAA8C-1092-4B31-8E58-813C72524FBE}" presName="parentTextArrow" presStyleLbl="node1" presStyleIdx="0" presStyleCnt="0"/>
      <dgm:spPr/>
    </dgm:pt>
    <dgm:pt modelId="{347421D5-D92F-4139-8963-F5F83768ADDF}" type="pres">
      <dgm:prSet presAssocID="{512CAA8C-1092-4B31-8E58-813C72524FBE}" presName="arrow" presStyleLbl="alignNode1" presStyleIdx="1" presStyleCnt="3"/>
      <dgm:spPr/>
    </dgm:pt>
    <dgm:pt modelId="{649F50F2-462B-44F7-8135-3DA9D52C4C66}" type="pres">
      <dgm:prSet presAssocID="{512CAA8C-1092-4B31-8E58-813C72524FBE}" presName="descendantArrow" presStyleLbl="bgAccFollowNode1" presStyleIdx="1" presStyleCnt="3"/>
      <dgm:spPr/>
    </dgm:pt>
    <dgm:pt modelId="{F3390CAC-536B-4325-AAFD-22150273C964}" type="pres">
      <dgm:prSet presAssocID="{7A446AF7-EF37-4796-85CE-CE59E662EB04}" presName="sp" presStyleCnt="0"/>
      <dgm:spPr/>
    </dgm:pt>
    <dgm:pt modelId="{F534143C-0AC5-41B0-8C29-7CBFFA71E364}" type="pres">
      <dgm:prSet presAssocID="{29DF064A-3C7D-44DE-A19D-4561339FB217}" presName="arrowAndChildren" presStyleCnt="0"/>
      <dgm:spPr/>
    </dgm:pt>
    <dgm:pt modelId="{1701618A-F1F5-4422-9A23-610A8D134B8A}" type="pres">
      <dgm:prSet presAssocID="{29DF064A-3C7D-44DE-A19D-4561339FB217}" presName="parentTextArrow" presStyleLbl="node1" presStyleIdx="0" presStyleCnt="0"/>
      <dgm:spPr/>
    </dgm:pt>
    <dgm:pt modelId="{AD94DB04-25C7-495A-9B65-09A430B92951}" type="pres">
      <dgm:prSet presAssocID="{29DF064A-3C7D-44DE-A19D-4561339FB217}" presName="arrow" presStyleLbl="alignNode1" presStyleIdx="2" presStyleCnt="3"/>
      <dgm:spPr/>
    </dgm:pt>
    <dgm:pt modelId="{4C325666-7549-4893-B18B-A56B7EF69056}" type="pres">
      <dgm:prSet presAssocID="{29DF064A-3C7D-44DE-A19D-4561339FB217}" presName="descendantArrow" presStyleLbl="bgAccFollowNode1" presStyleIdx="2" presStyleCnt="3"/>
      <dgm:spPr/>
    </dgm:pt>
  </dgm:ptLst>
  <dgm:cxnLst>
    <dgm:cxn modelId="{FD8F3802-2315-48E3-8304-A3DC7EB95585}" srcId="{0461C890-B4E7-4EB4-8AC4-443067B9CA20}" destId="{8DEAEEC8-7A67-4DB2-B00F-1E02472FA0A7}" srcOrd="1" destOrd="0" parTransId="{9B401F04-0B94-446E-B7F7-C47FABF20436}" sibTransId="{5252DE20-9D85-455D-AAC4-9D39D1D70A9B}"/>
    <dgm:cxn modelId="{7E5EEE27-0859-49A1-B153-461896439F30}" srcId="{512CAA8C-1092-4B31-8E58-813C72524FBE}" destId="{2EEC5D34-FC1B-4F7A-B4F3-6C17B401AD08}" srcOrd="1" destOrd="0" parTransId="{5E3BB6C9-73A2-4AF2-817B-3C22D8320E4C}" sibTransId="{A5ADD20E-11CB-4666-9378-8A685BBF8777}"/>
    <dgm:cxn modelId="{CB11AC30-468F-485E-90F0-EF768487B4D1}" type="presOf" srcId="{32860840-91DC-40D5-AB5A-51F9A038F101}" destId="{4C325666-7549-4893-B18B-A56B7EF69056}" srcOrd="0" destOrd="0" presId="urn:microsoft.com/office/officeart/2016/7/layout/VerticalDownArrowProcess"/>
    <dgm:cxn modelId="{92754F45-E35B-4117-B43A-45E1CECCC576}" srcId="{75CA04DE-F5B1-4A56-A916-9D12935EF9B9}" destId="{0461C890-B4E7-4EB4-8AC4-443067B9CA20}" srcOrd="2" destOrd="0" parTransId="{C0ED217D-FA86-4FDE-AB11-21630AF83AED}" sibTransId="{124A9DBD-1637-4EE3-9852-94370BAF90EC}"/>
    <dgm:cxn modelId="{B3458951-A072-43F8-93B4-150EF382D491}" type="presOf" srcId="{3421A896-2F9C-4E23-B656-78FB4223D060}" destId="{649F50F2-462B-44F7-8135-3DA9D52C4C66}" srcOrd="0" destOrd="0" presId="urn:microsoft.com/office/officeart/2016/7/layout/VerticalDownArrowProcess"/>
    <dgm:cxn modelId="{10E36583-404F-4B25-9066-EF4BDE906837}" srcId="{75CA04DE-F5B1-4A56-A916-9D12935EF9B9}" destId="{512CAA8C-1092-4B31-8E58-813C72524FBE}" srcOrd="1" destOrd="0" parTransId="{80968919-78A6-4F94-86BA-0DFD5317E5B3}" sibTransId="{3ADFACA8-F4FF-469E-98B6-9A81461C5DDF}"/>
    <dgm:cxn modelId="{00C8EE85-990D-4D3B-9E69-1A02E9DDD0A0}" srcId="{75CA04DE-F5B1-4A56-A916-9D12935EF9B9}" destId="{29DF064A-3C7D-44DE-A19D-4561339FB217}" srcOrd="0" destOrd="0" parTransId="{C18AAF65-C9E9-4EA5-B7FB-9F9338E70A7F}" sibTransId="{7A446AF7-EF37-4796-85CE-CE59E662EB04}"/>
    <dgm:cxn modelId="{0DEEBD8B-03A9-4092-9BDF-DEC7E92DF9A9}" type="presOf" srcId="{29DF064A-3C7D-44DE-A19D-4561339FB217}" destId="{1701618A-F1F5-4422-9A23-610A8D134B8A}" srcOrd="0" destOrd="0" presId="urn:microsoft.com/office/officeart/2016/7/layout/VerticalDownArrowProcess"/>
    <dgm:cxn modelId="{6100758F-3A83-4FD9-84DD-E2F2BB8EBD7E}" type="presOf" srcId="{2EEC5D34-FC1B-4F7A-B4F3-6C17B401AD08}" destId="{649F50F2-462B-44F7-8135-3DA9D52C4C66}" srcOrd="0" destOrd="1" presId="urn:microsoft.com/office/officeart/2016/7/layout/VerticalDownArrowProcess"/>
    <dgm:cxn modelId="{6B25EE90-1A6F-4AE1-96A9-45A5BD83FEBE}" type="presOf" srcId="{512CAA8C-1092-4B31-8E58-813C72524FBE}" destId="{34547280-C896-4774-AFC7-23B7E1996D18}" srcOrd="0" destOrd="0" presId="urn:microsoft.com/office/officeart/2016/7/layout/VerticalDownArrowProcess"/>
    <dgm:cxn modelId="{98CB2094-DDCC-4BC8-8B66-CA353756820E}" type="presOf" srcId="{29DF064A-3C7D-44DE-A19D-4561339FB217}" destId="{AD94DB04-25C7-495A-9B65-09A430B92951}" srcOrd="1" destOrd="0" presId="urn:microsoft.com/office/officeart/2016/7/layout/VerticalDownArrowProcess"/>
    <dgm:cxn modelId="{F89501AC-E154-43CA-8EC6-6B725D1BFC76}" srcId="{0461C890-B4E7-4EB4-8AC4-443067B9CA20}" destId="{DDFEB393-7CC9-4EFC-B617-8CB66F5DBAD5}" srcOrd="0" destOrd="0" parTransId="{643A51CE-7796-47CF-BFB5-3777BF94510B}" sibTransId="{F8DEB974-A80F-4FC0-ACA5-82CE4737BF7E}"/>
    <dgm:cxn modelId="{8F3C57B3-4EE8-420C-A594-6E62EDC97353}" type="presOf" srcId="{75CA04DE-F5B1-4A56-A916-9D12935EF9B9}" destId="{C8B17022-7E34-4760-B210-D60329C15F78}" srcOrd="0" destOrd="0" presId="urn:microsoft.com/office/officeart/2016/7/layout/VerticalDownArrowProcess"/>
    <dgm:cxn modelId="{829D8DD7-A083-462A-B124-C9F7D39F63D8}" srcId="{512CAA8C-1092-4B31-8E58-813C72524FBE}" destId="{3421A896-2F9C-4E23-B656-78FB4223D060}" srcOrd="0" destOrd="0" parTransId="{CE70AB0B-3CC5-4C9B-8E64-3A4A9F71F668}" sibTransId="{A3F324E1-B6AA-4F6B-9653-E57FFCF05A93}"/>
    <dgm:cxn modelId="{510327D9-A771-40F5-A352-4A059664A1FC}" type="presOf" srcId="{8DEAEEC8-7A67-4DB2-B00F-1E02472FA0A7}" destId="{43DC7D5D-2638-47D6-A7A6-054AD0641366}" srcOrd="0" destOrd="1" presId="urn:microsoft.com/office/officeart/2016/7/layout/VerticalDownArrowProcess"/>
    <dgm:cxn modelId="{AB3570DF-5813-4B3E-827F-9863A00B0334}" type="presOf" srcId="{0461C890-B4E7-4EB4-8AC4-443067B9CA20}" destId="{35F9A1A3-0810-4728-9C0C-BD4B34A50039}" srcOrd="0" destOrd="0" presId="urn:microsoft.com/office/officeart/2016/7/layout/VerticalDownArrowProcess"/>
    <dgm:cxn modelId="{F4A5F0E0-493E-49E8-811D-72365FA6F931}" srcId="{512CAA8C-1092-4B31-8E58-813C72524FBE}" destId="{3F51012F-007D-4399-ABC8-EA6FF55FF96A}" srcOrd="2" destOrd="0" parTransId="{25EF8B18-3591-4C0D-85E2-2EEC816A0248}" sibTransId="{B6155098-FAEE-4AC7-8FE0-E825900A873F}"/>
    <dgm:cxn modelId="{C97493E1-5BD9-478C-B73B-1367F37209B0}" type="presOf" srcId="{3F51012F-007D-4399-ABC8-EA6FF55FF96A}" destId="{649F50F2-462B-44F7-8135-3DA9D52C4C66}" srcOrd="0" destOrd="2" presId="urn:microsoft.com/office/officeart/2016/7/layout/VerticalDownArrowProcess"/>
    <dgm:cxn modelId="{472726E7-813B-4449-BE53-50D34CA18B1F}" type="presOf" srcId="{DDFEB393-7CC9-4EFC-B617-8CB66F5DBAD5}" destId="{43DC7D5D-2638-47D6-A7A6-054AD0641366}" srcOrd="0" destOrd="0" presId="urn:microsoft.com/office/officeart/2016/7/layout/VerticalDownArrowProcess"/>
    <dgm:cxn modelId="{66A577F3-E99B-4559-BAC0-E109A820951D}" srcId="{29DF064A-3C7D-44DE-A19D-4561339FB217}" destId="{32860840-91DC-40D5-AB5A-51F9A038F101}" srcOrd="0" destOrd="0" parTransId="{FD7F97AF-387C-440D-8DED-E315137FB853}" sibTransId="{9D384C60-8A2E-4766-A22A-B55EE77D3F6B}"/>
    <dgm:cxn modelId="{D3AC74F8-F2D2-4B6D-9723-22C29EAB366E}" type="presOf" srcId="{512CAA8C-1092-4B31-8E58-813C72524FBE}" destId="{347421D5-D92F-4139-8963-F5F83768ADDF}" srcOrd="1" destOrd="0" presId="urn:microsoft.com/office/officeart/2016/7/layout/VerticalDownArrowProcess"/>
    <dgm:cxn modelId="{F1CA0EC5-CAB2-423A-8D81-33CA983AC126}" type="presParOf" srcId="{C8B17022-7E34-4760-B210-D60329C15F78}" destId="{8E33F5C0-EA26-4DA6-8CAA-9DCC6335C10C}" srcOrd="0" destOrd="0" presId="urn:microsoft.com/office/officeart/2016/7/layout/VerticalDownArrowProcess"/>
    <dgm:cxn modelId="{92404AD5-9F39-4065-BB51-05E9CDD12E6B}" type="presParOf" srcId="{8E33F5C0-EA26-4DA6-8CAA-9DCC6335C10C}" destId="{35F9A1A3-0810-4728-9C0C-BD4B34A50039}" srcOrd="0" destOrd="0" presId="urn:microsoft.com/office/officeart/2016/7/layout/VerticalDownArrowProcess"/>
    <dgm:cxn modelId="{263D6177-4DA5-42BD-87AA-3EC019DA8172}" type="presParOf" srcId="{8E33F5C0-EA26-4DA6-8CAA-9DCC6335C10C}" destId="{43DC7D5D-2638-47D6-A7A6-054AD0641366}" srcOrd="1" destOrd="0" presId="urn:microsoft.com/office/officeart/2016/7/layout/VerticalDownArrowProcess"/>
    <dgm:cxn modelId="{9946FC44-110B-41EE-B762-1CABDA52F3A5}" type="presParOf" srcId="{C8B17022-7E34-4760-B210-D60329C15F78}" destId="{50A98A4C-8947-4C53-80BA-EFB2256C523D}" srcOrd="1" destOrd="0" presId="urn:microsoft.com/office/officeart/2016/7/layout/VerticalDownArrowProcess"/>
    <dgm:cxn modelId="{C27D7D6F-5972-44F0-A11D-E5EE2C908F42}" type="presParOf" srcId="{C8B17022-7E34-4760-B210-D60329C15F78}" destId="{F8E46CA3-96D7-4FB7-933D-7AA1C2887647}" srcOrd="2" destOrd="0" presId="urn:microsoft.com/office/officeart/2016/7/layout/VerticalDownArrowProcess"/>
    <dgm:cxn modelId="{EB3A57D3-0DB3-48BF-BEDB-3A6441E4B225}" type="presParOf" srcId="{F8E46CA3-96D7-4FB7-933D-7AA1C2887647}" destId="{34547280-C896-4774-AFC7-23B7E1996D18}" srcOrd="0" destOrd="0" presId="urn:microsoft.com/office/officeart/2016/7/layout/VerticalDownArrowProcess"/>
    <dgm:cxn modelId="{21040C7A-16B0-4AC1-AEBD-1294D7F68EE2}" type="presParOf" srcId="{F8E46CA3-96D7-4FB7-933D-7AA1C2887647}" destId="{347421D5-D92F-4139-8963-F5F83768ADDF}" srcOrd="1" destOrd="0" presId="urn:microsoft.com/office/officeart/2016/7/layout/VerticalDownArrowProcess"/>
    <dgm:cxn modelId="{30E89EF9-A9FF-475F-B3AA-69765E8D1AA9}" type="presParOf" srcId="{F8E46CA3-96D7-4FB7-933D-7AA1C2887647}" destId="{649F50F2-462B-44F7-8135-3DA9D52C4C66}" srcOrd="2" destOrd="0" presId="urn:microsoft.com/office/officeart/2016/7/layout/VerticalDownArrowProcess"/>
    <dgm:cxn modelId="{ADB66360-9708-4792-93DA-3B6DDA0D068E}" type="presParOf" srcId="{C8B17022-7E34-4760-B210-D60329C15F78}" destId="{F3390CAC-536B-4325-AAFD-22150273C964}" srcOrd="3" destOrd="0" presId="urn:microsoft.com/office/officeart/2016/7/layout/VerticalDownArrowProcess"/>
    <dgm:cxn modelId="{4EB79089-0E18-4F57-8ACE-C7F34C626DC7}" type="presParOf" srcId="{C8B17022-7E34-4760-B210-D60329C15F78}" destId="{F534143C-0AC5-41B0-8C29-7CBFFA71E364}" srcOrd="4" destOrd="0" presId="urn:microsoft.com/office/officeart/2016/7/layout/VerticalDownArrowProcess"/>
    <dgm:cxn modelId="{E8107927-F3EC-44AE-A82F-24A10A962F8C}" type="presParOf" srcId="{F534143C-0AC5-41B0-8C29-7CBFFA71E364}" destId="{1701618A-F1F5-4422-9A23-610A8D134B8A}" srcOrd="0" destOrd="0" presId="urn:microsoft.com/office/officeart/2016/7/layout/VerticalDownArrowProcess"/>
    <dgm:cxn modelId="{3CCE5D11-5DF3-4D8D-83DD-E742E29B98B6}" type="presParOf" srcId="{F534143C-0AC5-41B0-8C29-7CBFFA71E364}" destId="{AD94DB04-25C7-495A-9B65-09A430B92951}" srcOrd="1" destOrd="0" presId="urn:microsoft.com/office/officeart/2016/7/layout/VerticalDownArrowProcess"/>
    <dgm:cxn modelId="{67A190EB-6AF5-4833-9869-F2C633652F62}" type="presParOf" srcId="{F534143C-0AC5-41B0-8C29-7CBFFA71E364}" destId="{4C325666-7549-4893-B18B-A56B7EF690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The importance of incorporating tasks into a consistent schedule.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8ECE1-1BED-4B55-97A8-EE87372C8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 is a primary part of teamwork.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E082B0-1A6D-47F3-98CF-2C501C561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take setbacks in stride.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068EA9-B950-4B4F-A875-A5A91B97E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rely on other’s skillsets when they are better for the job.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 custLinFactNeighborX="0" custLinFactNeighborY="-49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outline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outline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 outline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outline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214FF-5973-49EF-830E-D4879E41739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CC922-D2C8-4A32-8AA6-6D4420E54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Professionally holding someone accountable</a:t>
          </a:r>
        </a:p>
      </dgm:t>
    </dgm:pt>
    <dgm:pt modelId="{FF7B678E-6319-40F0-B711-3C43B192D40A}" type="parTrans" cxnId="{FBA9AAB0-388F-48A4-B393-7A1DC2278ECF}">
      <dgm:prSet/>
      <dgm:spPr/>
      <dgm:t>
        <a:bodyPr/>
        <a:lstStyle/>
        <a:p>
          <a:endParaRPr lang="en-US"/>
        </a:p>
      </dgm:t>
    </dgm:pt>
    <dgm:pt modelId="{2EFCDEA5-B163-4707-A17A-6C2A2B13DEBE}" type="sibTrans" cxnId="{FBA9AAB0-388F-48A4-B393-7A1DC2278E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A1B7D-0FEE-41F5-9AA7-8043A552F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reasonable goals for the projects success</a:t>
          </a:r>
        </a:p>
      </dgm:t>
    </dgm:pt>
    <dgm:pt modelId="{4B3ABF7F-0097-49A9-B41B-B9B38CC0A9BE}" type="parTrans" cxnId="{CC98F3D7-504C-4646-8EF2-44FF0D9CDF70}">
      <dgm:prSet/>
      <dgm:spPr/>
      <dgm:t>
        <a:bodyPr/>
        <a:lstStyle/>
        <a:p>
          <a:endParaRPr lang="en-US"/>
        </a:p>
      </dgm:t>
    </dgm:pt>
    <dgm:pt modelId="{7995EB67-99C7-497C-BE1F-B29EF42DF23D}" type="sibTrans" cxnId="{CC98F3D7-504C-4646-8EF2-44FF0D9CDF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4ADD68-BD7A-4091-A972-A0CFFE0F1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Flexibility to work in a different direction than initially we had decided</a:t>
          </a:r>
        </a:p>
      </dgm:t>
    </dgm:pt>
    <dgm:pt modelId="{5263E8E8-5CC6-44FB-BF2A-55C5408A57F3}" type="parTrans" cxnId="{28A01C6C-7FC9-4DE8-ADF6-3085ED85C4AB}">
      <dgm:prSet/>
      <dgm:spPr/>
      <dgm:t>
        <a:bodyPr/>
        <a:lstStyle/>
        <a:p>
          <a:endParaRPr lang="en-US"/>
        </a:p>
      </dgm:t>
    </dgm:pt>
    <dgm:pt modelId="{11D6A4A4-AFC4-4A69-B958-22DD0D366608}" type="sibTrans" cxnId="{28A01C6C-7FC9-4DE8-ADF6-3085ED85C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1CCB3-FF8B-4D7E-A0DE-607700CF1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down your ego and asking for help</a:t>
          </a:r>
        </a:p>
      </dgm:t>
    </dgm:pt>
    <dgm:pt modelId="{D5F28B45-38C1-447B-95CF-615B7E75119E}" type="parTrans" cxnId="{24C74DA7-4FFC-4358-BB08-43F4EBD7B7B0}">
      <dgm:prSet/>
      <dgm:spPr/>
      <dgm:t>
        <a:bodyPr/>
        <a:lstStyle/>
        <a:p>
          <a:endParaRPr lang="en-US"/>
        </a:p>
      </dgm:t>
    </dgm:pt>
    <dgm:pt modelId="{E88A4E9D-8BAB-483A-BB2F-7CA7319C3B65}" type="sibTrans" cxnId="{24C74DA7-4FFC-4358-BB08-43F4EBD7B7B0}">
      <dgm:prSet/>
      <dgm:spPr/>
      <dgm:t>
        <a:bodyPr/>
        <a:lstStyle/>
        <a:p>
          <a:endParaRPr lang="en-US"/>
        </a:p>
      </dgm:t>
    </dgm:pt>
    <dgm:pt modelId="{CB9FAF12-91DC-4ADB-A4CC-EACC6CF70CD2}" type="pres">
      <dgm:prSet presAssocID="{F5F214FF-5973-49EF-830E-D4879E417398}" presName="root" presStyleCnt="0">
        <dgm:presLayoutVars>
          <dgm:dir/>
          <dgm:resizeHandles val="exact"/>
        </dgm:presLayoutVars>
      </dgm:prSet>
      <dgm:spPr/>
    </dgm:pt>
    <dgm:pt modelId="{E2A8ADF6-982D-4AC5-9F98-7CF2DC3B0CB2}" type="pres">
      <dgm:prSet presAssocID="{F5F214FF-5973-49EF-830E-D4879E417398}" presName="container" presStyleCnt="0">
        <dgm:presLayoutVars>
          <dgm:dir/>
          <dgm:resizeHandles val="exact"/>
        </dgm:presLayoutVars>
      </dgm:prSet>
      <dgm:spPr/>
    </dgm:pt>
    <dgm:pt modelId="{830E2156-177E-4920-943E-37534A591081}" type="pres">
      <dgm:prSet presAssocID="{261CC922-D2C8-4A32-8AA6-6D4420E5434C}" presName="compNode" presStyleCnt="0"/>
      <dgm:spPr/>
    </dgm:pt>
    <dgm:pt modelId="{DC503988-0792-4ADD-9A87-693B8D2EDA13}" type="pres">
      <dgm:prSet presAssocID="{261CC922-D2C8-4A32-8AA6-6D4420E5434C}" presName="iconBgRect" presStyleLbl="bgShp" presStyleIdx="0" presStyleCnt="4"/>
      <dgm:spPr/>
    </dgm:pt>
    <dgm:pt modelId="{292EEC27-CDE0-4889-976D-003C4A8A5517}" type="pres">
      <dgm:prSet presAssocID="{261CC922-D2C8-4A32-8AA6-6D4420E543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C559763-AD26-472A-9F3C-C4E12010B7E7}" type="pres">
      <dgm:prSet presAssocID="{261CC922-D2C8-4A32-8AA6-6D4420E5434C}" presName="spaceRect" presStyleCnt="0"/>
      <dgm:spPr/>
    </dgm:pt>
    <dgm:pt modelId="{95A9DAED-8A69-4D1B-87F4-96586F0DFDB2}" type="pres">
      <dgm:prSet presAssocID="{261CC922-D2C8-4A32-8AA6-6D4420E5434C}" presName="textRect" presStyleLbl="revTx" presStyleIdx="0" presStyleCnt="4">
        <dgm:presLayoutVars>
          <dgm:chMax val="1"/>
          <dgm:chPref val="1"/>
        </dgm:presLayoutVars>
      </dgm:prSet>
      <dgm:spPr/>
    </dgm:pt>
    <dgm:pt modelId="{5DE29CC1-BD3E-44B6-A504-30F39A1F66AC}" type="pres">
      <dgm:prSet presAssocID="{2EFCDEA5-B163-4707-A17A-6C2A2B13DEBE}" presName="sibTrans" presStyleLbl="sibTrans2D1" presStyleIdx="0" presStyleCnt="0"/>
      <dgm:spPr/>
    </dgm:pt>
    <dgm:pt modelId="{9D4293AB-EABA-437C-96E2-7DBDA57AA959}" type="pres">
      <dgm:prSet presAssocID="{46DA1B7D-0FEE-41F5-9AA7-8043A552F27A}" presName="compNode" presStyleCnt="0"/>
      <dgm:spPr/>
    </dgm:pt>
    <dgm:pt modelId="{8DE8ED57-66BA-4E60-AED2-117DFF78B5AB}" type="pres">
      <dgm:prSet presAssocID="{46DA1B7D-0FEE-41F5-9AA7-8043A552F27A}" presName="iconBgRect" presStyleLbl="bgShp" presStyleIdx="1" presStyleCnt="4"/>
      <dgm:spPr/>
    </dgm:pt>
    <dgm:pt modelId="{85D37C6B-ABB5-41D2-ACD3-64A79222A373}" type="pres">
      <dgm:prSet presAssocID="{46DA1B7D-0FEE-41F5-9AA7-8043A552F2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0E04DF8-C0FB-481E-ABB8-3B96327982D1}" type="pres">
      <dgm:prSet presAssocID="{46DA1B7D-0FEE-41F5-9AA7-8043A552F27A}" presName="spaceRect" presStyleCnt="0"/>
      <dgm:spPr/>
    </dgm:pt>
    <dgm:pt modelId="{CBB068A4-9292-4C65-8A1E-0E50B0820334}" type="pres">
      <dgm:prSet presAssocID="{46DA1B7D-0FEE-41F5-9AA7-8043A552F27A}" presName="textRect" presStyleLbl="revTx" presStyleIdx="1" presStyleCnt="4">
        <dgm:presLayoutVars>
          <dgm:chMax val="1"/>
          <dgm:chPref val="1"/>
        </dgm:presLayoutVars>
      </dgm:prSet>
      <dgm:spPr/>
    </dgm:pt>
    <dgm:pt modelId="{05B2EFD4-9AEF-464C-904D-57004972D45C}" type="pres">
      <dgm:prSet presAssocID="{7995EB67-99C7-497C-BE1F-B29EF42DF23D}" presName="sibTrans" presStyleLbl="sibTrans2D1" presStyleIdx="0" presStyleCnt="0"/>
      <dgm:spPr/>
    </dgm:pt>
    <dgm:pt modelId="{94E8A63C-24E3-45A5-B23C-E0E646356ED1}" type="pres">
      <dgm:prSet presAssocID="{654ADD68-BD7A-4091-A972-A0CFFE0F154D}" presName="compNode" presStyleCnt="0"/>
      <dgm:spPr/>
    </dgm:pt>
    <dgm:pt modelId="{BCB11DD8-3E28-4065-80B9-0059B37C4795}" type="pres">
      <dgm:prSet presAssocID="{654ADD68-BD7A-4091-A972-A0CFFE0F154D}" presName="iconBgRect" presStyleLbl="bgShp" presStyleIdx="2" presStyleCnt="4"/>
      <dgm:spPr/>
    </dgm:pt>
    <dgm:pt modelId="{205EA432-D622-40FF-A095-0D85026FD0AE}" type="pres">
      <dgm:prSet presAssocID="{654ADD68-BD7A-4091-A972-A0CFFE0F15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B82584-BDD7-454F-BC3D-BDEE6BE0DEBC}" type="pres">
      <dgm:prSet presAssocID="{654ADD68-BD7A-4091-A972-A0CFFE0F154D}" presName="spaceRect" presStyleCnt="0"/>
      <dgm:spPr/>
    </dgm:pt>
    <dgm:pt modelId="{7BE646FE-22BC-424F-8AA8-FF85F38BD1FF}" type="pres">
      <dgm:prSet presAssocID="{654ADD68-BD7A-4091-A972-A0CFFE0F154D}" presName="textRect" presStyleLbl="revTx" presStyleIdx="2" presStyleCnt="4">
        <dgm:presLayoutVars>
          <dgm:chMax val="1"/>
          <dgm:chPref val="1"/>
        </dgm:presLayoutVars>
      </dgm:prSet>
      <dgm:spPr/>
    </dgm:pt>
    <dgm:pt modelId="{29B776B0-CDAD-45B1-9D39-C89D36F2E607}" type="pres">
      <dgm:prSet presAssocID="{11D6A4A4-AFC4-4A69-B958-22DD0D366608}" presName="sibTrans" presStyleLbl="sibTrans2D1" presStyleIdx="0" presStyleCnt="0"/>
      <dgm:spPr/>
    </dgm:pt>
    <dgm:pt modelId="{60E8A016-C083-42E7-9F19-4D3FC71E386B}" type="pres">
      <dgm:prSet presAssocID="{1481CCB3-FF8B-4D7E-A0DE-607700CF1476}" presName="compNode" presStyleCnt="0"/>
      <dgm:spPr/>
    </dgm:pt>
    <dgm:pt modelId="{D6CA20BD-D79C-4519-B29D-40108EF80992}" type="pres">
      <dgm:prSet presAssocID="{1481CCB3-FF8B-4D7E-A0DE-607700CF1476}" presName="iconBgRect" presStyleLbl="bgShp" presStyleIdx="3" presStyleCnt="4"/>
      <dgm:spPr/>
    </dgm:pt>
    <dgm:pt modelId="{A6AD365D-9A5F-422B-BFE0-ACBE697F8309}" type="pres">
      <dgm:prSet presAssocID="{1481CCB3-FF8B-4D7E-A0DE-607700CF14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935A6A-F040-42E9-9696-54C14EF8A7E9}" type="pres">
      <dgm:prSet presAssocID="{1481CCB3-FF8B-4D7E-A0DE-607700CF1476}" presName="spaceRect" presStyleCnt="0"/>
      <dgm:spPr/>
    </dgm:pt>
    <dgm:pt modelId="{F418F4CD-DE90-4DAD-9489-C401ADB2AB04}" type="pres">
      <dgm:prSet presAssocID="{1481CCB3-FF8B-4D7E-A0DE-607700CF14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F1431-E0DE-485D-ABA2-3AB59F433293}" type="presOf" srcId="{1481CCB3-FF8B-4D7E-A0DE-607700CF1476}" destId="{F418F4CD-DE90-4DAD-9489-C401ADB2AB04}" srcOrd="0" destOrd="0" presId="urn:microsoft.com/office/officeart/2018/2/layout/IconCircleList"/>
    <dgm:cxn modelId="{74275531-197C-4C59-9016-71E89D77ABBF}" type="presOf" srcId="{F5F214FF-5973-49EF-830E-D4879E417398}" destId="{CB9FAF12-91DC-4ADB-A4CC-EACC6CF70CD2}" srcOrd="0" destOrd="0" presId="urn:microsoft.com/office/officeart/2018/2/layout/IconCircleList"/>
    <dgm:cxn modelId="{B797D13F-9728-4AF5-8B47-6E32855E44C4}" type="presOf" srcId="{7995EB67-99C7-497C-BE1F-B29EF42DF23D}" destId="{05B2EFD4-9AEF-464C-904D-57004972D45C}" srcOrd="0" destOrd="0" presId="urn:microsoft.com/office/officeart/2018/2/layout/IconCircleList"/>
    <dgm:cxn modelId="{28A01C6C-7FC9-4DE8-ADF6-3085ED85C4AB}" srcId="{F5F214FF-5973-49EF-830E-D4879E417398}" destId="{654ADD68-BD7A-4091-A972-A0CFFE0F154D}" srcOrd="2" destOrd="0" parTransId="{5263E8E8-5CC6-44FB-BF2A-55C5408A57F3}" sibTransId="{11D6A4A4-AFC4-4A69-B958-22DD0D366608}"/>
    <dgm:cxn modelId="{A52BB751-F2DC-4730-AF82-1886A2B01D35}" type="presOf" srcId="{2EFCDEA5-B163-4707-A17A-6C2A2B13DEBE}" destId="{5DE29CC1-BD3E-44B6-A504-30F39A1F66AC}" srcOrd="0" destOrd="0" presId="urn:microsoft.com/office/officeart/2018/2/layout/IconCircleList"/>
    <dgm:cxn modelId="{71920F77-AAFA-400F-8E68-0824AB2B4D00}" type="presOf" srcId="{46DA1B7D-0FEE-41F5-9AA7-8043A552F27A}" destId="{CBB068A4-9292-4C65-8A1E-0E50B0820334}" srcOrd="0" destOrd="0" presId="urn:microsoft.com/office/officeart/2018/2/layout/IconCircleList"/>
    <dgm:cxn modelId="{E4997284-3522-4869-994E-07DCF3A4BEA3}" type="presOf" srcId="{261CC922-D2C8-4A32-8AA6-6D4420E5434C}" destId="{95A9DAED-8A69-4D1B-87F4-96586F0DFDB2}" srcOrd="0" destOrd="0" presId="urn:microsoft.com/office/officeart/2018/2/layout/IconCircleList"/>
    <dgm:cxn modelId="{24C74DA7-4FFC-4358-BB08-43F4EBD7B7B0}" srcId="{F5F214FF-5973-49EF-830E-D4879E417398}" destId="{1481CCB3-FF8B-4D7E-A0DE-607700CF1476}" srcOrd="3" destOrd="0" parTransId="{D5F28B45-38C1-447B-95CF-615B7E75119E}" sibTransId="{E88A4E9D-8BAB-483A-BB2F-7CA7319C3B65}"/>
    <dgm:cxn modelId="{FBA9AAB0-388F-48A4-B393-7A1DC2278ECF}" srcId="{F5F214FF-5973-49EF-830E-D4879E417398}" destId="{261CC922-D2C8-4A32-8AA6-6D4420E5434C}" srcOrd="0" destOrd="0" parTransId="{FF7B678E-6319-40F0-B711-3C43B192D40A}" sibTransId="{2EFCDEA5-B163-4707-A17A-6C2A2B13DEBE}"/>
    <dgm:cxn modelId="{286A1BC5-C82A-4FE7-8BF1-BC02749432A0}" type="presOf" srcId="{654ADD68-BD7A-4091-A972-A0CFFE0F154D}" destId="{7BE646FE-22BC-424F-8AA8-FF85F38BD1FF}" srcOrd="0" destOrd="0" presId="urn:microsoft.com/office/officeart/2018/2/layout/IconCircleList"/>
    <dgm:cxn modelId="{E23927CE-0110-46B0-A043-DF99C314FAE0}" type="presOf" srcId="{11D6A4A4-AFC4-4A69-B958-22DD0D366608}" destId="{29B776B0-CDAD-45B1-9D39-C89D36F2E607}" srcOrd="0" destOrd="0" presId="urn:microsoft.com/office/officeart/2018/2/layout/IconCircleList"/>
    <dgm:cxn modelId="{CC98F3D7-504C-4646-8EF2-44FF0D9CDF70}" srcId="{F5F214FF-5973-49EF-830E-D4879E417398}" destId="{46DA1B7D-0FEE-41F5-9AA7-8043A552F27A}" srcOrd="1" destOrd="0" parTransId="{4B3ABF7F-0097-49A9-B41B-B9B38CC0A9BE}" sibTransId="{7995EB67-99C7-497C-BE1F-B29EF42DF23D}"/>
    <dgm:cxn modelId="{690B8C47-4E67-47E0-8A73-6978B8212B5D}" type="presParOf" srcId="{CB9FAF12-91DC-4ADB-A4CC-EACC6CF70CD2}" destId="{E2A8ADF6-982D-4AC5-9F98-7CF2DC3B0CB2}" srcOrd="0" destOrd="0" presId="urn:microsoft.com/office/officeart/2018/2/layout/IconCircleList"/>
    <dgm:cxn modelId="{A3262365-FA26-4B2D-97A0-37B062B93397}" type="presParOf" srcId="{E2A8ADF6-982D-4AC5-9F98-7CF2DC3B0CB2}" destId="{830E2156-177E-4920-943E-37534A591081}" srcOrd="0" destOrd="0" presId="urn:microsoft.com/office/officeart/2018/2/layout/IconCircleList"/>
    <dgm:cxn modelId="{B234D11B-84FA-40CA-B304-22EC77B5303E}" type="presParOf" srcId="{830E2156-177E-4920-943E-37534A591081}" destId="{DC503988-0792-4ADD-9A87-693B8D2EDA13}" srcOrd="0" destOrd="0" presId="urn:microsoft.com/office/officeart/2018/2/layout/IconCircleList"/>
    <dgm:cxn modelId="{5F7EE7AD-208A-4AC5-8C43-E082948444AE}" type="presParOf" srcId="{830E2156-177E-4920-943E-37534A591081}" destId="{292EEC27-CDE0-4889-976D-003C4A8A5517}" srcOrd="1" destOrd="0" presId="urn:microsoft.com/office/officeart/2018/2/layout/IconCircleList"/>
    <dgm:cxn modelId="{570568A6-08CA-43C1-84AA-9ED2FFE386FF}" type="presParOf" srcId="{830E2156-177E-4920-943E-37534A591081}" destId="{BC559763-AD26-472A-9F3C-C4E12010B7E7}" srcOrd="2" destOrd="0" presId="urn:microsoft.com/office/officeart/2018/2/layout/IconCircleList"/>
    <dgm:cxn modelId="{7CE410A7-56DE-44BC-98FC-1FFF601510F0}" type="presParOf" srcId="{830E2156-177E-4920-943E-37534A591081}" destId="{95A9DAED-8A69-4D1B-87F4-96586F0DFDB2}" srcOrd="3" destOrd="0" presId="urn:microsoft.com/office/officeart/2018/2/layout/IconCircleList"/>
    <dgm:cxn modelId="{099431C5-7EC9-40A0-99B3-907B5F425D79}" type="presParOf" srcId="{E2A8ADF6-982D-4AC5-9F98-7CF2DC3B0CB2}" destId="{5DE29CC1-BD3E-44B6-A504-30F39A1F66AC}" srcOrd="1" destOrd="0" presId="urn:microsoft.com/office/officeart/2018/2/layout/IconCircleList"/>
    <dgm:cxn modelId="{9F0DEE8F-19E1-42B4-A7F2-41C8EC39B7D3}" type="presParOf" srcId="{E2A8ADF6-982D-4AC5-9F98-7CF2DC3B0CB2}" destId="{9D4293AB-EABA-437C-96E2-7DBDA57AA959}" srcOrd="2" destOrd="0" presId="urn:microsoft.com/office/officeart/2018/2/layout/IconCircleList"/>
    <dgm:cxn modelId="{4A7CD424-F1DB-4C76-B41B-9EF8FF3984A9}" type="presParOf" srcId="{9D4293AB-EABA-437C-96E2-7DBDA57AA959}" destId="{8DE8ED57-66BA-4E60-AED2-117DFF78B5AB}" srcOrd="0" destOrd="0" presId="urn:microsoft.com/office/officeart/2018/2/layout/IconCircleList"/>
    <dgm:cxn modelId="{52E2076B-0D97-4E76-873B-8453A4B90563}" type="presParOf" srcId="{9D4293AB-EABA-437C-96E2-7DBDA57AA959}" destId="{85D37C6B-ABB5-41D2-ACD3-64A79222A373}" srcOrd="1" destOrd="0" presId="urn:microsoft.com/office/officeart/2018/2/layout/IconCircleList"/>
    <dgm:cxn modelId="{E03B8F19-64E5-4A1D-866B-7550A2BEACFD}" type="presParOf" srcId="{9D4293AB-EABA-437C-96E2-7DBDA57AA959}" destId="{E0E04DF8-C0FB-481E-ABB8-3B96327982D1}" srcOrd="2" destOrd="0" presId="urn:microsoft.com/office/officeart/2018/2/layout/IconCircleList"/>
    <dgm:cxn modelId="{23B11162-EAFF-470D-BFF1-30C460110256}" type="presParOf" srcId="{9D4293AB-EABA-437C-96E2-7DBDA57AA959}" destId="{CBB068A4-9292-4C65-8A1E-0E50B0820334}" srcOrd="3" destOrd="0" presId="urn:microsoft.com/office/officeart/2018/2/layout/IconCircleList"/>
    <dgm:cxn modelId="{0059A95F-ABA3-4F66-9428-3769761BE80F}" type="presParOf" srcId="{E2A8ADF6-982D-4AC5-9F98-7CF2DC3B0CB2}" destId="{05B2EFD4-9AEF-464C-904D-57004972D45C}" srcOrd="3" destOrd="0" presId="urn:microsoft.com/office/officeart/2018/2/layout/IconCircleList"/>
    <dgm:cxn modelId="{7F86FF0F-71D8-4737-9796-E3FFC6722B1B}" type="presParOf" srcId="{E2A8ADF6-982D-4AC5-9F98-7CF2DC3B0CB2}" destId="{94E8A63C-24E3-45A5-B23C-E0E646356ED1}" srcOrd="4" destOrd="0" presId="urn:microsoft.com/office/officeart/2018/2/layout/IconCircleList"/>
    <dgm:cxn modelId="{69A49406-437D-43A2-9BCD-011E90D7F903}" type="presParOf" srcId="{94E8A63C-24E3-45A5-B23C-E0E646356ED1}" destId="{BCB11DD8-3E28-4065-80B9-0059B37C4795}" srcOrd="0" destOrd="0" presId="urn:microsoft.com/office/officeart/2018/2/layout/IconCircleList"/>
    <dgm:cxn modelId="{1AB03F90-CFFA-41C0-A660-3609AE43D113}" type="presParOf" srcId="{94E8A63C-24E3-45A5-B23C-E0E646356ED1}" destId="{205EA432-D622-40FF-A095-0D85026FD0AE}" srcOrd="1" destOrd="0" presId="urn:microsoft.com/office/officeart/2018/2/layout/IconCircleList"/>
    <dgm:cxn modelId="{43B21D64-CB68-4298-BFAC-2ECD7B2EF3B4}" type="presParOf" srcId="{94E8A63C-24E3-45A5-B23C-E0E646356ED1}" destId="{71B82584-BDD7-454F-BC3D-BDEE6BE0DEBC}" srcOrd="2" destOrd="0" presId="urn:microsoft.com/office/officeart/2018/2/layout/IconCircleList"/>
    <dgm:cxn modelId="{9953F33D-E9D2-46DB-9988-65C835B7530D}" type="presParOf" srcId="{94E8A63C-24E3-45A5-B23C-E0E646356ED1}" destId="{7BE646FE-22BC-424F-8AA8-FF85F38BD1FF}" srcOrd="3" destOrd="0" presId="urn:microsoft.com/office/officeart/2018/2/layout/IconCircleList"/>
    <dgm:cxn modelId="{4C91BDD2-9198-4B77-8F96-5577542E82D3}" type="presParOf" srcId="{E2A8ADF6-982D-4AC5-9F98-7CF2DC3B0CB2}" destId="{29B776B0-CDAD-45B1-9D39-C89D36F2E607}" srcOrd="5" destOrd="0" presId="urn:microsoft.com/office/officeart/2018/2/layout/IconCircleList"/>
    <dgm:cxn modelId="{68A5BB14-CB08-4760-A383-D93610BD9AD6}" type="presParOf" srcId="{E2A8ADF6-982D-4AC5-9F98-7CF2DC3B0CB2}" destId="{60E8A016-C083-42E7-9F19-4D3FC71E386B}" srcOrd="6" destOrd="0" presId="urn:microsoft.com/office/officeart/2018/2/layout/IconCircleList"/>
    <dgm:cxn modelId="{59C3D656-4DA7-4646-9F64-9023BC9C1E53}" type="presParOf" srcId="{60E8A016-C083-42E7-9F19-4D3FC71E386B}" destId="{D6CA20BD-D79C-4519-B29D-40108EF80992}" srcOrd="0" destOrd="0" presId="urn:microsoft.com/office/officeart/2018/2/layout/IconCircleList"/>
    <dgm:cxn modelId="{2284ADED-7664-41BA-B9EF-4C76FDCA291D}" type="presParOf" srcId="{60E8A016-C083-42E7-9F19-4D3FC71E386B}" destId="{A6AD365D-9A5F-422B-BFE0-ACBE697F8309}" srcOrd="1" destOrd="0" presId="urn:microsoft.com/office/officeart/2018/2/layout/IconCircleList"/>
    <dgm:cxn modelId="{599356D6-38B9-4A33-A9FE-E500883CA5A0}" type="presParOf" srcId="{60E8A016-C083-42E7-9F19-4D3FC71E386B}" destId="{FE935A6A-F040-42E9-9696-54C14EF8A7E9}" srcOrd="2" destOrd="0" presId="urn:microsoft.com/office/officeart/2018/2/layout/IconCircleList"/>
    <dgm:cxn modelId="{2E3062FE-9300-46B7-A1A2-30EFB9664412}" type="presParOf" srcId="{60E8A016-C083-42E7-9F19-4D3FC71E386B}" destId="{F418F4CD-DE90-4DAD-9489-C401ADB2AB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r>
            <a:rPr lang="en-US"/>
            <a:t>Writing tests, even if small is important when integrating complex frameworks to ensure reliable code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endParaRPr lang="en-US"/>
        </a:p>
      </dgm:t>
    </dgm:pt>
    <dgm:pt modelId="{6BD8ECE1-1BED-4B55-97A8-EE87372C8F48}">
      <dgm:prSet/>
      <dgm:spPr/>
      <dgm:t>
        <a:bodyPr/>
        <a:lstStyle/>
        <a:p>
          <a:r>
            <a:rPr lang="en-US"/>
            <a:t>Strong error checking eliminates wasted time debugging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endParaRPr lang="en-US"/>
        </a:p>
      </dgm:t>
    </dgm:pt>
    <dgm:pt modelId="{7CE082B0-1A6D-47F3-98CF-2C501C5611CD}">
      <dgm:prSet/>
      <dgm:spPr/>
      <dgm:t>
        <a:bodyPr/>
        <a:lstStyle/>
        <a:p>
          <a:r>
            <a:rPr lang="en-US"/>
            <a:t>Reusable code is valuable, but only when it aligns with project timelines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endParaRPr lang="en-US"/>
        </a:p>
      </dgm:t>
    </dgm:pt>
    <dgm:pt modelId="{FD068EA9-B950-4B4F-A875-A5A91B97E204}">
      <dgm:prSet/>
      <dgm:spPr/>
      <dgm:t>
        <a:bodyPr/>
        <a:lstStyle/>
        <a:p>
          <a:r>
            <a:rPr lang="en-US"/>
            <a:t>As the Zen of Python says – “Simple is better than complex. Now is better than never.”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C8DBE-C094-488B-91E7-6978BA75B376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0F3C-403D-484D-B092-8A36819C333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Frontend</a:t>
          </a:r>
        </a:p>
      </dsp:txBody>
      <dsp:txXfrm>
        <a:off x="100682" y="2175763"/>
        <a:ext cx="2370489" cy="720000"/>
      </dsp:txXfrm>
    </dsp:sp>
    <dsp:sp modelId="{5D9C24CC-0EEF-43FC-AFB5-145A52C132EB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87C6-FA97-49C8-9EAC-6F9F9E803C3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Backend</a:t>
          </a:r>
        </a:p>
      </dsp:txBody>
      <dsp:txXfrm>
        <a:off x="2886007" y="2175763"/>
        <a:ext cx="2370489" cy="720000"/>
      </dsp:txXfrm>
    </dsp:sp>
    <dsp:sp modelId="{24C83EE0-31B1-47EE-A260-363FD5D5C98C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D8CD-E6E8-4005-9334-146C1B9F504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Screenshots</a:t>
          </a:r>
        </a:p>
      </dsp:txBody>
      <dsp:txXfrm>
        <a:off x="5671332" y="2175763"/>
        <a:ext cx="2370489" cy="720000"/>
      </dsp:txXfrm>
    </dsp:sp>
    <dsp:sp modelId="{17DA06C2-E397-4649-B65C-C1B1EEA5EAC8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F0F8-6E59-4D24-9D14-A50F4D54903C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Lessons Learned</a:t>
          </a:r>
        </a:p>
      </dsp:txBody>
      <dsp:txXfrm>
        <a:off x="8456657" y="2175763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A1A3-0810-4728-9C0C-BD4B34A50039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Why it matters</a:t>
          </a:r>
        </a:p>
      </dsp:txBody>
      <dsp:txXfrm>
        <a:off x="0" y="3275482"/>
        <a:ext cx="2628900" cy="1075086"/>
      </dsp:txXfrm>
    </dsp:sp>
    <dsp:sp modelId="{43DC7D5D-2638-47D6-A7A6-054AD0641366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Keeps platform pricing accurate and up-to-date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Shows real-time data for a smoother shopper experience</a:t>
          </a:r>
        </a:p>
      </dsp:txBody>
      <dsp:txXfrm>
        <a:off x="2628900" y="3275482"/>
        <a:ext cx="7886700" cy="1075086"/>
      </dsp:txXfrm>
    </dsp:sp>
    <dsp:sp modelId="{347421D5-D92F-4139-8963-F5F83768ADDF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How it works</a:t>
          </a:r>
        </a:p>
      </dsp:txBody>
      <dsp:txXfrm rot="-10800000">
        <a:off x="0" y="1638125"/>
        <a:ext cx="2628900" cy="1074763"/>
      </dsp:txXfrm>
    </dsp:sp>
    <dsp:sp modelId="{649F50F2-462B-44F7-8135-3DA9D52C4C6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Authenticates with </a:t>
          </a:r>
          <a:r>
            <a:rPr lang="en-US" sz="1300" kern="1200" dirty="0" err="1"/>
            <a:t>Serp</a:t>
          </a:r>
          <a:r>
            <a:rPr lang="en-US" sz="1300" kern="1200" dirty="0"/>
            <a:t> API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Fetches product listings in batches to manage rate limits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Inserts/Updates records in supabase to ensure database consistency</a:t>
          </a:r>
        </a:p>
      </dsp:txBody>
      <dsp:txXfrm>
        <a:off x="2628900" y="1638125"/>
        <a:ext cx="7886700" cy="1074763"/>
      </dsp:txXfrm>
    </dsp:sp>
    <dsp:sp modelId="{AD94DB04-25C7-495A-9B65-09A430B92951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Purpose</a:t>
          </a:r>
        </a:p>
      </dsp:txBody>
      <dsp:txXfrm rot="-10800000">
        <a:off x="0" y="769"/>
        <a:ext cx="2628900" cy="1074763"/>
      </dsp:txXfrm>
    </dsp:sp>
    <dsp:sp modelId="{4C325666-7549-4893-B18B-A56B7EF69056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Automates product data ingestion from </a:t>
          </a:r>
          <a:r>
            <a:rPr lang="en-US" sz="1300" kern="1200" dirty="0" err="1"/>
            <a:t>Serp</a:t>
          </a:r>
          <a:r>
            <a:rPr lang="en-US" sz="1300" kern="1200" dirty="0"/>
            <a:t> API into our </a:t>
          </a:r>
          <a:r>
            <a:rPr lang="en-US" sz="1300" kern="1200" dirty="0" err="1"/>
            <a:t>Supabase</a:t>
          </a:r>
          <a:r>
            <a:rPr lang="en-US" sz="1300" kern="1200" dirty="0"/>
            <a:t> database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16533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The importance of incorporating tasks into a consistent schedule.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Communication is a primary part of teamwork.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to take setbacks in stride.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to rely on other’s skillsets when they are better for the job.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03988-0792-4ADD-9A87-693B8D2EDA13}">
      <dsp:nvSpPr>
        <dsp:cNvPr id="0" name=""/>
        <dsp:cNvSpPr/>
      </dsp:nvSpPr>
      <dsp:spPr>
        <a:xfrm>
          <a:off x="33714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EEC27-CDE0-4889-976D-003C4A8A5517}">
      <dsp:nvSpPr>
        <dsp:cNvPr id="0" name=""/>
        <dsp:cNvSpPr/>
      </dsp:nvSpPr>
      <dsp:spPr>
        <a:xfrm>
          <a:off x="631211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DAED-8A69-4D1B-87F4-96586F0DFDB2}">
      <dsp:nvSpPr>
        <dsp:cNvPr id="0" name=""/>
        <dsp:cNvSpPr/>
      </dsp:nvSpPr>
      <dsp:spPr>
        <a:xfrm>
          <a:off x="2037544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Professionally holding someone accountable</a:t>
          </a:r>
        </a:p>
      </dsp:txBody>
      <dsp:txXfrm>
        <a:off x="2037544" y="64604"/>
        <a:ext cx="3300780" cy="1400331"/>
      </dsp:txXfrm>
    </dsp:sp>
    <dsp:sp modelId="{8DE8ED57-66BA-4E60-AED2-117DFF78B5AB}">
      <dsp:nvSpPr>
        <dsp:cNvPr id="0" name=""/>
        <dsp:cNvSpPr/>
      </dsp:nvSpPr>
      <dsp:spPr>
        <a:xfrm>
          <a:off x="591346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37C6B-ABB5-41D2-ACD3-64A79222A373}">
      <dsp:nvSpPr>
        <dsp:cNvPr id="0" name=""/>
        <dsp:cNvSpPr/>
      </dsp:nvSpPr>
      <dsp:spPr>
        <a:xfrm>
          <a:off x="6207530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68A4-9292-4C65-8A1E-0E50B0820334}">
      <dsp:nvSpPr>
        <dsp:cNvPr id="0" name=""/>
        <dsp:cNvSpPr/>
      </dsp:nvSpPr>
      <dsp:spPr>
        <a:xfrm>
          <a:off x="7613863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Setting reasonable goals for the projects success</a:t>
          </a:r>
        </a:p>
      </dsp:txBody>
      <dsp:txXfrm>
        <a:off x="7613863" y="64604"/>
        <a:ext cx="3300780" cy="1400331"/>
      </dsp:txXfrm>
    </dsp:sp>
    <dsp:sp modelId="{BCB11DD8-3E28-4065-80B9-0059B37C4795}">
      <dsp:nvSpPr>
        <dsp:cNvPr id="0" name=""/>
        <dsp:cNvSpPr/>
      </dsp:nvSpPr>
      <dsp:spPr>
        <a:xfrm>
          <a:off x="33714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A432-D622-40FF-A095-0D85026FD0AE}">
      <dsp:nvSpPr>
        <dsp:cNvPr id="0" name=""/>
        <dsp:cNvSpPr/>
      </dsp:nvSpPr>
      <dsp:spPr>
        <a:xfrm>
          <a:off x="631211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6FE-22BC-424F-8AA8-FF85F38BD1FF}">
      <dsp:nvSpPr>
        <dsp:cNvPr id="0" name=""/>
        <dsp:cNvSpPr/>
      </dsp:nvSpPr>
      <dsp:spPr>
        <a:xfrm>
          <a:off x="2037544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Flexibility to work in a different direction than initially we had decided</a:t>
          </a:r>
        </a:p>
      </dsp:txBody>
      <dsp:txXfrm>
        <a:off x="2037544" y="2065029"/>
        <a:ext cx="3300780" cy="1400331"/>
      </dsp:txXfrm>
    </dsp:sp>
    <dsp:sp modelId="{D6CA20BD-D79C-4519-B29D-40108EF80992}">
      <dsp:nvSpPr>
        <dsp:cNvPr id="0" name=""/>
        <dsp:cNvSpPr/>
      </dsp:nvSpPr>
      <dsp:spPr>
        <a:xfrm>
          <a:off x="591346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D365D-9A5F-422B-BFE0-ACBE697F8309}">
      <dsp:nvSpPr>
        <dsp:cNvPr id="0" name=""/>
        <dsp:cNvSpPr/>
      </dsp:nvSpPr>
      <dsp:spPr>
        <a:xfrm>
          <a:off x="6207530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8F4CD-DE90-4DAD-9489-C401ADB2AB04}">
      <dsp:nvSpPr>
        <dsp:cNvPr id="0" name=""/>
        <dsp:cNvSpPr/>
      </dsp:nvSpPr>
      <dsp:spPr>
        <a:xfrm>
          <a:off x="7613863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 down your ego and asking for help</a:t>
          </a:r>
        </a:p>
      </dsp:txBody>
      <dsp:txXfrm>
        <a:off x="7613863" y="2065029"/>
        <a:ext cx="3300780" cy="1400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Writing tests, even if small is important when integrating complex frameworks to ensure reliable code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error checking eliminates wasted time debugging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Reusable code is valuable, but only when it aligns with project timelines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Zen of Python says – “Simple is better than complex. Now is better than never.”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3592-64BC-4405-AB9D-E05EEAB9499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7504-312F-4A03-9D0F-66824F1B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27504-312F-4A03-9D0F-66824F1BC7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9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2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7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4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5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Price Scout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Team 4-Loop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AFF68B4-D2AA-83A7-C137-93CAEA9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702DAF-551C-2C5F-0EA4-C29D9ADF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4F3E-FE48-5DA6-89E6-C4FF0F7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Four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7E7EB2-22FE-893D-5AF1-A35DA128A4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5718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Completed all code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Frontend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Backend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xfrm>
            <a:off x="6136841" y="2484255"/>
            <a:ext cx="469965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34CA0-D4F2-63E0-6BD8-DF9E90AE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858CC-5831-8FC0-A542-7FDA4135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05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83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Additional UI</a:t>
            </a:r>
            <a:b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E000A-B63C-DEA0-0271-6907D601E01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user can select both stores and products to filter their desired items.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table grows to the size of the number of products returned from the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6AB63-367C-6A8A-F55F-60221A0F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219"/>
            <a:ext cx="6903720" cy="3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B2E201-288C-10FE-9975-7EA5FE62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23" y="623747"/>
            <a:ext cx="3133117" cy="1347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D142-2F4E-AAEB-67BE-ADE58BE6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762" y="3090763"/>
            <a:ext cx="3143277" cy="1156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Through many trials and errors, we have simplified and optimized the process for the user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4223C6F-15EB-6E32-FBC8-4579B163DF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99181" y="264160"/>
            <a:ext cx="7659211" cy="6339840"/>
          </a:xfrm>
        </p:spPr>
      </p:pic>
    </p:spTree>
    <p:extLst>
      <p:ext uri="{BB962C8B-B14F-4D97-AF65-F5344CB8AC3E}">
        <p14:creationId xmlns:p14="http://schemas.microsoft.com/office/powerpoint/2010/main" val="25848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B8BEC0D-CFA0-FA04-D2B2-E1FD8E65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28151F-2DF6-ED20-DB4E-1D1132F7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26B7C-0681-7264-942F-9E8C63EA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6A69E-661C-3F54-2E34-4D3AA50C0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B9186-32B0-45E2-0189-CC85C14E3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9D5D3-2CE0-45BD-CA91-D94B085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Lessons Learned: Patrick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E7570-B0EB-C1B2-49CC-0398A961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59545"/>
              </p:ext>
            </p:extLst>
          </p:nvPr>
        </p:nvGraphicFramePr>
        <p:xfrm>
          <a:off x="632085" y="208308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530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19F1-48D1-469A-FD2D-24B4FCA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Steven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0C0B-3C1B-D0C8-5D7F-346AE2EE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107" y="1803083"/>
            <a:ext cx="11251790" cy="789337"/>
          </a:xfrm>
        </p:spPr>
        <p:txBody>
          <a:bodyPr/>
          <a:lstStyle/>
          <a:p>
            <a:r>
              <a:rPr lang="en-US" dirty="0"/>
              <a:t>This project has tested my ability to work well on a team and on a deadline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BBB8B12-D376-A133-4E53-CAE2E1DDA5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0107" y="2626994"/>
          <a:ext cx="11251786" cy="352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DA940-E7E9-4412-3688-06E293B1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8D38-E47E-3016-12CE-60096D2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Lessons Learned: Justin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B69B4-78ED-F000-F5B6-8C0B23107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24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209</TotalTime>
  <Words>294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Corbel</vt:lpstr>
      <vt:lpstr>Office Theme</vt:lpstr>
      <vt:lpstr>Depth</vt:lpstr>
      <vt:lpstr>Price Scout  Phase Four Presentation</vt:lpstr>
      <vt:lpstr>Phase Four Objectives</vt:lpstr>
      <vt:lpstr>Coding</vt:lpstr>
      <vt:lpstr>Data Script</vt:lpstr>
      <vt:lpstr>Additional UI Functionality</vt:lpstr>
      <vt:lpstr>Data Flow Diagram</vt:lpstr>
      <vt:lpstr>Lessons Learned: Patrick</vt:lpstr>
      <vt:lpstr>Lessons Learned: Steven</vt:lpstr>
      <vt:lpstr>Lessons Learned: Justin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Justin Clark</cp:lastModifiedBy>
  <cp:revision>7</cp:revision>
  <dcterms:created xsi:type="dcterms:W3CDTF">2025-04-28T00:08:50Z</dcterms:created>
  <dcterms:modified xsi:type="dcterms:W3CDTF">2025-05-05T02:36:52Z</dcterms:modified>
</cp:coreProperties>
</file>