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2E677-58E2-49F8-A8A4-C493F0251E81}" v="1" dt="2025-04-28T18:42:1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cGranahan" userId="a3c6b299f1886ee5" providerId="LiveId" clId="{95C2E677-58E2-49F8-A8A4-C493F0251E81}"/>
    <pc:docChg chg="undo custSel addSld delSld modSld">
      <pc:chgData name="Patrick McGranahan" userId="a3c6b299f1886ee5" providerId="LiveId" clId="{95C2E677-58E2-49F8-A8A4-C493F0251E81}" dt="2025-04-29T17:34:40.589" v="1196" actId="2696"/>
      <pc:docMkLst>
        <pc:docMk/>
      </pc:docMkLst>
      <pc:sldChg chg="modSp new mod">
        <pc:chgData name="Patrick McGranahan" userId="a3c6b299f1886ee5" providerId="LiveId" clId="{95C2E677-58E2-49F8-A8A4-C493F0251E81}" dt="2025-04-28T00:28:30.384" v="1080" actId="255"/>
        <pc:sldMkLst>
          <pc:docMk/>
          <pc:sldMk cId="4078781889" sldId="256"/>
        </pc:sldMkLst>
        <pc:spChg chg="mod">
          <ac:chgData name="Patrick McGranahan" userId="a3c6b299f1886ee5" providerId="LiveId" clId="{95C2E677-58E2-49F8-A8A4-C493F0251E81}" dt="2025-04-28T00:11:04.227" v="120" actId="20577"/>
          <ac:spMkLst>
            <pc:docMk/>
            <pc:sldMk cId="4078781889" sldId="256"/>
            <ac:spMk id="2" creationId="{998936B6-D207-B0F6-D735-420E42866646}"/>
          </ac:spMkLst>
        </pc:spChg>
        <pc:spChg chg="mod">
          <ac:chgData name="Patrick McGranahan" userId="a3c6b299f1886ee5" providerId="LiveId" clId="{95C2E677-58E2-49F8-A8A4-C493F0251E81}" dt="2025-04-28T00:28:30.384" v="1080" actId="255"/>
          <ac:spMkLst>
            <pc:docMk/>
            <pc:sldMk cId="4078781889" sldId="256"/>
            <ac:spMk id="3" creationId="{1856D98A-F648-D152-1E1D-B13EF698D93F}"/>
          </ac:spMkLst>
        </pc:spChg>
      </pc:sldChg>
      <pc:sldChg chg="addSp delSp modSp new mod">
        <pc:chgData name="Patrick McGranahan" userId="a3c6b299f1886ee5" providerId="LiveId" clId="{95C2E677-58E2-49F8-A8A4-C493F0251E81}" dt="2025-04-28T00:22:14.998" v="601" actId="12"/>
        <pc:sldMkLst>
          <pc:docMk/>
          <pc:sldMk cId="1300868314" sldId="257"/>
        </pc:sldMkLst>
        <pc:spChg chg="mod">
          <ac:chgData name="Patrick McGranahan" userId="a3c6b299f1886ee5" providerId="LiveId" clId="{95C2E677-58E2-49F8-A8A4-C493F0251E81}" dt="2025-04-28T00:17:42.471" v="313" actId="255"/>
          <ac:spMkLst>
            <pc:docMk/>
            <pc:sldMk cId="1300868314" sldId="257"/>
            <ac:spMk id="2" creationId="{C77D42D2-954A-D84D-8EE0-517508BA0B3B}"/>
          </ac:spMkLst>
        </pc:spChg>
        <pc:spChg chg="mod">
          <ac:chgData name="Patrick McGranahan" userId="a3c6b299f1886ee5" providerId="LiveId" clId="{95C2E677-58E2-49F8-A8A4-C493F0251E81}" dt="2025-04-28T00:22:14.998" v="601" actId="12"/>
          <ac:spMkLst>
            <pc:docMk/>
            <pc:sldMk cId="1300868314" sldId="257"/>
            <ac:spMk id="3" creationId="{51B4F3E0-4D94-C4F7-4E58-C27898D90024}"/>
          </ac:spMkLst>
        </pc:spChg>
        <pc:spChg chg="del">
          <ac:chgData name="Patrick McGranahan" userId="a3c6b299f1886ee5" providerId="LiveId" clId="{95C2E677-58E2-49F8-A8A4-C493F0251E81}" dt="2025-04-28T00:15:42.999" v="208" actId="34307"/>
          <ac:spMkLst>
            <pc:docMk/>
            <pc:sldMk cId="1300868314" sldId="257"/>
            <ac:spMk id="4" creationId="{AAFEEA06-CF16-4AEF-5825-3D5A581D092B}"/>
          </ac:spMkLst>
        </pc:spChg>
        <pc:spChg chg="add del mod">
          <ac:chgData name="Patrick McGranahan" userId="a3c6b299f1886ee5" providerId="LiveId" clId="{95C2E677-58E2-49F8-A8A4-C493F0251E81}" dt="2025-04-28T00:15:52.307" v="210" actId="478"/>
          <ac:spMkLst>
            <pc:docMk/>
            <pc:sldMk cId="1300868314" sldId="257"/>
            <ac:spMk id="7" creationId="{DDFBF13D-71A5-17F2-13F3-BFF6EC4F72A2}"/>
          </ac:spMkLst>
        </pc:spChg>
        <pc:picChg chg="add del mod ord">
          <ac:chgData name="Patrick McGranahan" userId="a3c6b299f1886ee5" providerId="LiveId" clId="{95C2E677-58E2-49F8-A8A4-C493F0251E81}" dt="2025-04-28T00:15:45.573" v="209" actId="478"/>
          <ac:picMkLst>
            <pc:docMk/>
            <pc:sldMk cId="1300868314" sldId="257"/>
            <ac:picMk id="5" creationId="{E41BDDA9-3A97-6A24-1C9A-96C01779575D}"/>
          </ac:picMkLst>
        </pc:picChg>
      </pc:sldChg>
      <pc:sldChg chg="addSp delSp modSp new mod">
        <pc:chgData name="Patrick McGranahan" userId="a3c6b299f1886ee5" providerId="LiveId" clId="{95C2E677-58E2-49F8-A8A4-C493F0251E81}" dt="2025-04-28T18:42:13.173" v="1082"/>
        <pc:sldMkLst>
          <pc:docMk/>
          <pc:sldMk cId="3059908395" sldId="258"/>
        </pc:sldMkLst>
        <pc:spChg chg="mod">
          <ac:chgData name="Patrick McGranahan" userId="a3c6b299f1886ee5" providerId="LiveId" clId="{95C2E677-58E2-49F8-A8A4-C493F0251E81}" dt="2025-04-28T00:24:46.241" v="825" actId="120"/>
          <ac:spMkLst>
            <pc:docMk/>
            <pc:sldMk cId="3059908395" sldId="258"/>
            <ac:spMk id="2" creationId="{BC0847DD-1284-AEF2-ECD7-3CF3C8DF7395}"/>
          </ac:spMkLst>
        </pc:spChg>
        <pc:spChg chg="del">
          <ac:chgData name="Patrick McGranahan" userId="a3c6b299f1886ee5" providerId="LiveId" clId="{95C2E677-58E2-49F8-A8A4-C493F0251E81}" dt="2025-04-28T18:42:13.173" v="1082"/>
          <ac:spMkLst>
            <pc:docMk/>
            <pc:sldMk cId="3059908395" sldId="258"/>
            <ac:spMk id="3" creationId="{C3BEFE27-A084-916E-595C-F118F6942CFE}"/>
          </ac:spMkLst>
        </pc:spChg>
        <pc:spChg chg="mod">
          <ac:chgData name="Patrick McGranahan" userId="a3c6b299f1886ee5" providerId="LiveId" clId="{95C2E677-58E2-49F8-A8A4-C493F0251E81}" dt="2025-04-28T00:28:42.213" v="1081" actId="20577"/>
          <ac:spMkLst>
            <pc:docMk/>
            <pc:sldMk cId="3059908395" sldId="258"/>
            <ac:spMk id="4" creationId="{A9238DCC-5A20-0C51-78CB-0D49D3FE310B}"/>
          </ac:spMkLst>
        </pc:spChg>
        <pc:picChg chg="add mod">
          <ac:chgData name="Patrick McGranahan" userId="a3c6b299f1886ee5" providerId="LiveId" clId="{95C2E677-58E2-49F8-A8A4-C493F0251E81}" dt="2025-04-28T18:42:13.173" v="1082"/>
          <ac:picMkLst>
            <pc:docMk/>
            <pc:sldMk cId="3059908395" sldId="258"/>
            <ac:picMk id="1026" creationId="{08AA1999-6380-1C40-424C-54D618FBC6EA}"/>
          </ac:picMkLst>
        </pc:picChg>
      </pc:sldChg>
      <pc:sldChg chg="modSp new del mod">
        <pc:chgData name="Patrick McGranahan" userId="a3c6b299f1886ee5" providerId="LiveId" clId="{95C2E677-58E2-49F8-A8A4-C493F0251E81}" dt="2025-04-29T17:34:40.589" v="1196" actId="2696"/>
        <pc:sldMkLst>
          <pc:docMk/>
          <pc:sldMk cId="1778906035" sldId="259"/>
        </pc:sldMkLst>
        <pc:spChg chg="mod">
          <ac:chgData name="Patrick McGranahan" userId="a3c6b299f1886ee5" providerId="LiveId" clId="{95C2E677-58E2-49F8-A8A4-C493F0251E81}" dt="2025-04-28T00:28:03.813" v="1076" actId="1076"/>
          <ac:spMkLst>
            <pc:docMk/>
            <pc:sldMk cId="1778906035" sldId="259"/>
            <ac:spMk id="2" creationId="{D4AE5E6E-15BE-C8A5-BF40-A7B789CB9BDA}"/>
          </ac:spMkLst>
        </pc:spChg>
        <pc:spChg chg="mod">
          <ac:chgData name="Patrick McGranahan" userId="a3c6b299f1886ee5" providerId="LiveId" clId="{95C2E677-58E2-49F8-A8A4-C493F0251E81}" dt="2025-04-28T00:26:30.997" v="971" actId="20577"/>
          <ac:spMkLst>
            <pc:docMk/>
            <pc:sldMk cId="1778906035" sldId="259"/>
            <ac:spMk id="4" creationId="{D74F4235-62ED-B4AD-F44C-581D4A349045}"/>
          </ac:spMkLst>
        </pc:spChg>
      </pc:sldChg>
      <pc:sldChg chg="modSp new del mod">
        <pc:chgData name="Patrick McGranahan" userId="a3c6b299f1886ee5" providerId="LiveId" clId="{95C2E677-58E2-49F8-A8A4-C493F0251E81}" dt="2025-04-28T00:24:27.625" v="820" actId="680"/>
        <pc:sldMkLst>
          <pc:docMk/>
          <pc:sldMk cId="3671034759" sldId="259"/>
        </pc:sldMkLst>
        <pc:spChg chg="mod">
          <ac:chgData name="Patrick McGranahan" userId="a3c6b299f1886ee5" providerId="LiveId" clId="{95C2E677-58E2-49F8-A8A4-C493F0251E81}" dt="2025-04-28T00:24:27.457" v="819" actId="1076"/>
          <ac:spMkLst>
            <pc:docMk/>
            <pc:sldMk cId="3671034759" sldId="259"/>
            <ac:spMk id="2" creationId="{03F106CC-7007-9D37-6B7C-89D59950CE6F}"/>
          </ac:spMkLst>
        </pc:spChg>
        <pc:spChg chg="mod">
          <ac:chgData name="Patrick McGranahan" userId="a3c6b299f1886ee5" providerId="LiveId" clId="{95C2E677-58E2-49F8-A8A4-C493F0251E81}" dt="2025-04-28T00:24:27.144" v="817" actId="1076"/>
          <ac:spMkLst>
            <pc:docMk/>
            <pc:sldMk cId="3671034759" sldId="259"/>
            <ac:spMk id="3" creationId="{A13AABBA-478C-B27A-3E75-67BFE0E4D56D}"/>
          </ac:spMkLst>
        </pc:spChg>
        <pc:spChg chg="mod">
          <ac:chgData name="Patrick McGranahan" userId="a3c6b299f1886ee5" providerId="LiveId" clId="{95C2E677-58E2-49F8-A8A4-C493F0251E81}" dt="2025-04-28T00:24:27.309" v="818" actId="1076"/>
          <ac:spMkLst>
            <pc:docMk/>
            <pc:sldMk cId="3671034759" sldId="259"/>
            <ac:spMk id="4" creationId="{3C51DDF5-2155-A287-7C82-250AE9EB9E3C}"/>
          </ac:spMkLst>
        </pc:spChg>
      </pc:sldChg>
      <pc:sldChg chg="delSp modSp new mod">
        <pc:chgData name="Patrick McGranahan" userId="a3c6b299f1886ee5" providerId="LiveId" clId="{95C2E677-58E2-49F8-A8A4-C493F0251E81}" dt="2025-04-28T00:28:20.432" v="1079" actId="20577"/>
        <pc:sldMkLst>
          <pc:docMk/>
          <pc:sldMk cId="1097815860" sldId="260"/>
        </pc:sldMkLst>
        <pc:spChg chg="mod">
          <ac:chgData name="Patrick McGranahan" userId="a3c6b299f1886ee5" providerId="LiveId" clId="{95C2E677-58E2-49F8-A8A4-C493F0251E81}" dt="2025-04-28T00:28:20.432" v="1079" actId="20577"/>
          <ac:spMkLst>
            <pc:docMk/>
            <pc:sldMk cId="1097815860" sldId="260"/>
            <ac:spMk id="2" creationId="{EFE531B9-3BEF-0D13-72AE-BC41562D1C2E}"/>
          </ac:spMkLst>
        </pc:spChg>
        <pc:spChg chg="del">
          <ac:chgData name="Patrick McGranahan" userId="a3c6b299f1886ee5" providerId="LiveId" clId="{95C2E677-58E2-49F8-A8A4-C493F0251E81}" dt="2025-04-28T00:27:04.427" v="989" actId="478"/>
          <ac:spMkLst>
            <pc:docMk/>
            <pc:sldMk cId="1097815860" sldId="260"/>
            <ac:spMk id="3" creationId="{70874ED1-21E7-5FA7-E3EF-1BD8EFCAF5AF}"/>
          </ac:spMkLst>
        </pc:spChg>
        <pc:spChg chg="mod">
          <ac:chgData name="Patrick McGranahan" userId="a3c6b299f1886ee5" providerId="LiveId" clId="{95C2E677-58E2-49F8-A8A4-C493F0251E81}" dt="2025-04-28T00:27:27.469" v="1015" actId="14100"/>
          <ac:spMkLst>
            <pc:docMk/>
            <pc:sldMk cId="1097815860" sldId="260"/>
            <ac:spMk id="4" creationId="{613656B7-E0AD-E01D-8697-A1266E8C23EE}"/>
          </ac:spMkLst>
        </pc:spChg>
        <pc:spChg chg="del">
          <ac:chgData name="Patrick McGranahan" userId="a3c6b299f1886ee5" providerId="LiveId" clId="{95C2E677-58E2-49F8-A8A4-C493F0251E81}" dt="2025-04-28T00:27:06.587" v="990" actId="478"/>
          <ac:spMkLst>
            <pc:docMk/>
            <pc:sldMk cId="1097815860" sldId="260"/>
            <ac:spMk id="5" creationId="{1659F40B-2462-702B-4A6A-A11AA7C5D309}"/>
          </ac:spMkLst>
        </pc:spChg>
        <pc:spChg chg="mod">
          <ac:chgData name="Patrick McGranahan" userId="a3c6b299f1886ee5" providerId="LiveId" clId="{95C2E677-58E2-49F8-A8A4-C493F0251E81}" dt="2025-04-28T00:27:29.896" v="1016" actId="14100"/>
          <ac:spMkLst>
            <pc:docMk/>
            <pc:sldMk cId="1097815860" sldId="260"/>
            <ac:spMk id="6" creationId="{6E474CA0-D70E-491A-621F-68ECB79D948B}"/>
          </ac:spMkLst>
        </pc:spChg>
      </pc:sldChg>
      <pc:sldChg chg="modSp new mod">
        <pc:chgData name="Patrick McGranahan" userId="a3c6b299f1886ee5" providerId="LiveId" clId="{95C2E677-58E2-49F8-A8A4-C493F0251E81}" dt="2025-04-29T17:34:23.456" v="1195" actId="20577"/>
        <pc:sldMkLst>
          <pc:docMk/>
          <pc:sldMk cId="2616832185" sldId="261"/>
        </pc:sldMkLst>
        <pc:spChg chg="mod">
          <ac:chgData name="Patrick McGranahan" userId="a3c6b299f1886ee5" providerId="LiveId" clId="{95C2E677-58E2-49F8-A8A4-C493F0251E81}" dt="2025-04-29T17:12:34.361" v="1097" actId="122"/>
          <ac:spMkLst>
            <pc:docMk/>
            <pc:sldMk cId="2616832185" sldId="261"/>
            <ac:spMk id="2" creationId="{CB7C5AEE-8828-F6F6-1BA1-5A4965AA68EC}"/>
          </ac:spMkLst>
        </pc:spChg>
        <pc:spChg chg="mod">
          <ac:chgData name="Patrick McGranahan" userId="a3c6b299f1886ee5" providerId="LiveId" clId="{95C2E677-58E2-49F8-A8A4-C493F0251E81}" dt="2025-04-29T17:34:23.456" v="1195" actId="20577"/>
          <ac:spMkLst>
            <pc:docMk/>
            <pc:sldMk cId="2616832185" sldId="261"/>
            <ac:spMk id="3" creationId="{6914AA68-FC9B-29C4-6E5C-FBB665E081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BDF-CB31-7E61-C1B6-ECEBDE3B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279F-1FD7-BA25-3A42-CF037DF10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D1A6-6837-FFF8-7259-181549CF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0344-965E-DDF8-F9D3-4AFFAA97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E5C0-9594-BDDB-3AE3-F6879192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854-2BFE-8AEE-7295-D6ED410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7BDC-B76E-4158-78AB-134D08F8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3DF0-5B47-7605-3AC4-B1956F3A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92D8-D04A-7C1B-C358-11FE6BAC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D756-BD80-8DDF-0E54-84BC5BEB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A592-5AD5-592A-089B-A7AF875E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0042C-1DF6-25AE-6340-5E039279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4609-3DF9-8B24-A936-5CA6C3EB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E55A-4CCF-D6D4-5D8E-4145617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EF44-F98B-6D0D-C63F-B42A64B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D8F-2099-91BC-7312-012A4BFA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3553-C75C-9258-78AB-848EBF4D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918-4705-13A8-AB28-1666278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93D2-309E-E799-638A-65D1D232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A864-24D1-A98E-82F1-D8BA1C5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D77-0D65-0B09-A9B1-9820DB05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0548-C31D-1148-336C-A2A9C980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FFB-EE81-17C5-353F-56514B3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B52-C575-2DF6-F332-3DC55C91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078C-06E2-F1F7-5E9F-85ABC41D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D98A-E531-E493-A1E3-02D1EB6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9779-FA7E-6C57-B040-9F20881B5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2EBF9-7D79-934B-5FBE-87A0A361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84A4-54DD-D66B-7FDD-0BFD946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DE66-C379-0D50-881C-C651E9B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FD2B-654B-9A4D-5B77-7161537A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AE35-D063-FEE3-CA97-353D6B7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E72AC-09D0-327A-EB2E-02A0D06E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1A70-73DA-3A9E-9E9F-27A51679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E322B-F77E-9BBE-8F0A-1CB21297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9F18-516E-FC6F-9BD5-3F608E29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4349-162E-BFA3-21DE-7C75C8CA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AA74B-05D2-EAA1-8311-8306AAD1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FC4C2-37FC-97F9-791A-EF6138DD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224-518F-508C-F547-BA7756F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1817-2B49-B046-2C2F-B3EBE319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12A77-5C69-C5C3-2377-52AA601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36238-4B7D-4177-07FE-C395D54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79B39-3E77-715E-FE39-1F151AE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5C781-3B93-681D-34A7-9DE14AF6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6DBD8-7349-C32C-BB8F-8E74E16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2822-C69F-FEC0-F436-1E300627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994-6AB7-1BA8-1707-085C6EC6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FCC59-E1C2-6622-3BB7-0AF30C9A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2E6B-E8E2-CE0C-42F6-A2753B3B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06EC-2423-2959-069F-C95D2FB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CD5A-B7C7-DB3E-31B9-451E153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9BF-5B76-5B87-5FEE-FFA00D2A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8EFB5-F3CB-C2E2-DF0F-678374C5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A5C2-4825-6B5A-E32F-7B812DFA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7E11-D436-810B-901A-F7AF9E6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F2F22-4283-3EF0-9960-3E5BFAD5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05EB-5FFA-C8E0-5F76-804CD18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1BF6-A769-DB42-3217-A835313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7434-0602-EA49-AD0C-AA4EF8F2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98A-B93A-2019-0CE6-6AE9B2847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28198-7EE6-4287-8586-02FE02631F5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CA15-1ACA-4B43-9369-37A1D8C5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6635-3590-ED99-032F-D28CA726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36B6-D207-B0F6-D735-420E42866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Scout </a:t>
            </a:r>
            <a:br>
              <a:rPr lang="en-US" dirty="0"/>
            </a:br>
            <a:r>
              <a:rPr lang="en-US" dirty="0"/>
              <a:t>Phase Four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6D98A-F648-D152-1E1D-B13EF698D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Team 4-Loop</a:t>
            </a:r>
          </a:p>
        </p:txBody>
      </p:sp>
    </p:spTree>
    <p:extLst>
      <p:ext uri="{BB962C8B-B14F-4D97-AF65-F5344CB8AC3E}">
        <p14:creationId xmlns:p14="http://schemas.microsoft.com/office/powerpoint/2010/main" val="407878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42D2-954A-D84D-8EE0-517508BA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Phase Four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F3E0-4D94-C4F7-4E58-C27898D90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143431"/>
            <a:ext cx="10515599" cy="403353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Finish Frontend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Finish Backend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UI Screenshots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300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47DD-1284-AEF2-ECD7-3CF3C8DF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8DCC-5A20-0C51-78CB-0D49D3FE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594" y="2057400"/>
            <a:ext cx="4257367" cy="3811588"/>
          </a:xfrm>
        </p:spPr>
        <p:txBody>
          <a:bodyPr>
            <a:normAutofit/>
          </a:bodyPr>
          <a:lstStyle/>
          <a:p>
            <a:pPr marL="457200" indent="-457200">
              <a:buFont typeface="DaunPenh" panose="01010101010101010101" pitchFamily="2" charset="0"/>
              <a:buChar char="‒"/>
            </a:pPr>
            <a:r>
              <a:rPr lang="en-US" sz="3200" dirty="0"/>
              <a:t>Completed all code</a:t>
            </a:r>
          </a:p>
          <a:p>
            <a:pPr marL="914400" lvl="1" indent="-457200">
              <a:buFont typeface="DaunPenh" panose="01010101010101010101" pitchFamily="2" charset="0"/>
              <a:buChar char="‒"/>
            </a:pPr>
            <a:r>
              <a:rPr lang="en-US" sz="3000" dirty="0"/>
              <a:t>Frontend</a:t>
            </a:r>
          </a:p>
          <a:p>
            <a:pPr marL="914400" lvl="1" indent="-457200">
              <a:buFont typeface="DaunPenh" panose="01010101010101010101" pitchFamily="2" charset="0"/>
              <a:buChar char="‒"/>
            </a:pPr>
            <a:r>
              <a:rPr lang="en-US" sz="3000" dirty="0"/>
              <a:t>Backend</a:t>
            </a:r>
          </a:p>
          <a:p>
            <a:pPr marL="914400" lvl="1" indent="-457200">
              <a:buFont typeface="DaunPenh" panose="01010101010101010101" pitchFamily="2" charset="0"/>
              <a:buChar char="‒"/>
            </a:pPr>
            <a:r>
              <a:rPr lang="en-US" sz="3000" dirty="0"/>
              <a:t>Data 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A1999-6380-1C40-424C-54D618FBC6E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r="25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5AEE-8828-F6F6-1BA1-5A4965AA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AA68-FC9B-29C4-6E5C-FBB665E0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focus of Phase Four</a:t>
            </a:r>
          </a:p>
          <a:p>
            <a:r>
              <a:rPr lang="en-US" dirty="0">
                <a:solidFill>
                  <a:srgbClr val="FF0000"/>
                </a:solidFill>
              </a:rPr>
              <a:t>TODO Justin fills this out</a:t>
            </a:r>
          </a:p>
        </p:txBody>
      </p:sp>
    </p:spTree>
    <p:extLst>
      <p:ext uri="{BB962C8B-B14F-4D97-AF65-F5344CB8AC3E}">
        <p14:creationId xmlns:p14="http://schemas.microsoft.com/office/powerpoint/2010/main" val="261683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31B9-3BEF-0D13-72AE-BC41562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UI Screenshots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656B7-E0AD-E01D-8697-A1266E8C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74CA0-D70E-491A-621F-68ECB79D9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1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DaunPenh</vt:lpstr>
      <vt:lpstr>Office Theme</vt:lpstr>
      <vt:lpstr>Price Scout  Phase Four Presentation</vt:lpstr>
      <vt:lpstr>Phase Four Objectives</vt:lpstr>
      <vt:lpstr>Coding</vt:lpstr>
      <vt:lpstr>Data Script</vt:lpstr>
      <vt:lpstr>Additional UI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McGranahan</dc:creator>
  <cp:lastModifiedBy>Patrick McGranahan</cp:lastModifiedBy>
  <cp:revision>1</cp:revision>
  <dcterms:created xsi:type="dcterms:W3CDTF">2025-04-28T00:08:50Z</dcterms:created>
  <dcterms:modified xsi:type="dcterms:W3CDTF">2025-04-29T17:34:47Z</dcterms:modified>
</cp:coreProperties>
</file>