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McGranahan" userId="a3c6b299f1886ee5" providerId="LiveId" clId="{5498A4F5-2A28-4D16-8EA3-BB110E5F9B84}"/>
    <pc:docChg chg="addSld modSld">
      <pc:chgData name="Patrick McGranahan" userId="a3c6b299f1886ee5" providerId="LiveId" clId="{5498A4F5-2A28-4D16-8EA3-BB110E5F9B84}" dt="2025-03-03T22:08:13" v="202" actId="20577"/>
      <pc:docMkLst>
        <pc:docMk/>
      </pc:docMkLst>
      <pc:sldChg chg="modSp new mod">
        <pc:chgData name="Patrick McGranahan" userId="a3c6b299f1886ee5" providerId="LiveId" clId="{5498A4F5-2A28-4D16-8EA3-BB110E5F9B84}" dt="2025-03-03T22:08:13" v="202" actId="20577"/>
        <pc:sldMkLst>
          <pc:docMk/>
          <pc:sldMk cId="666083862" sldId="256"/>
        </pc:sldMkLst>
        <pc:spChg chg="mod">
          <ac:chgData name="Patrick McGranahan" userId="a3c6b299f1886ee5" providerId="LiveId" clId="{5498A4F5-2A28-4D16-8EA3-BB110E5F9B84}" dt="2025-03-03T22:06:13.457" v="107" actId="20577"/>
          <ac:spMkLst>
            <pc:docMk/>
            <pc:sldMk cId="666083862" sldId="256"/>
            <ac:spMk id="2" creationId="{391761FE-FA3F-2D87-1475-D69F80067754}"/>
          </ac:spMkLst>
        </pc:spChg>
        <pc:spChg chg="mod">
          <ac:chgData name="Patrick McGranahan" userId="a3c6b299f1886ee5" providerId="LiveId" clId="{5498A4F5-2A28-4D16-8EA3-BB110E5F9B84}" dt="2025-03-03T22:08:13" v="202" actId="20577"/>
          <ac:spMkLst>
            <pc:docMk/>
            <pc:sldMk cId="666083862" sldId="256"/>
            <ac:spMk id="3" creationId="{8874A2AA-CFA5-D814-E838-4B7D03D062D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2032D-0C75-9986-CE6D-81CBFB1BC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41753-2F1B-9A1D-0510-5C39242F1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7F8C5-2422-BF53-28CB-203FFECB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3D7B-6096-49DC-83CB-23DB02AC369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B36EE-EB5A-DFEC-4D1B-08285DBA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24E9D-FBE7-1CC7-07EF-98F68F1E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7685-950D-441E-B6C8-EB1327AB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5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A64B-8915-B01F-3611-4EABD63C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BD597-3FC3-4C4F-9289-119BE1CAA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EBD8C-D349-58E3-B394-4D74C227F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3D7B-6096-49DC-83CB-23DB02AC369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F817B-DC52-04DB-F53D-08FAAA1A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9EEAA-E2BF-6880-9F18-5A69757A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7685-950D-441E-B6C8-EB1327AB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2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53CDCC-FBC2-20BD-6406-AE5F02A60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7290C-8692-5CDA-435A-2F5864B2E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62E95-90DD-FA39-0C88-0E85FFAB5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3D7B-6096-49DC-83CB-23DB02AC369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43393-3212-0CB8-1CBB-9A3E984E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527FE-14F8-86CD-76FC-4D7816CC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7685-950D-441E-B6C8-EB1327AB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4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8A00-5FD9-2572-8D07-A02907A42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27A72-16E2-7AB4-6155-826121591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8D758-9ECB-C9E9-251C-73AA09FB7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3D7B-6096-49DC-83CB-23DB02AC369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C6E23-210E-C85A-480B-8F1519C8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0D0E9-7841-B84F-D3E9-7A038250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7685-950D-441E-B6C8-EB1327AB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5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9A1D-EF39-28D8-0302-8D01152D2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15C4F-5CF4-2514-61C7-C2BBAB2BA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2103-D7CF-8BA5-BBA5-87126C70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3D7B-6096-49DC-83CB-23DB02AC369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F40D4-10EC-61F7-EDB9-58F204E5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6C2C5-1127-3055-935C-B5762FEA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7685-950D-441E-B6C8-EB1327AB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7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ADC2-F3F5-076B-735B-2E11F841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2C068-D0EE-5ABA-64CC-59784E2FE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080AE-22B5-259E-C3AA-C2B91A7B3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B58E5-C55D-8BFC-8390-87121E964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3D7B-6096-49DC-83CB-23DB02AC369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381D6-69D4-7C39-BA4E-D87586E7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DFEBC-2FE1-3BA2-6395-1DD30D09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7685-950D-441E-B6C8-EB1327AB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1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1682-D216-CE3C-A667-AD972A5C0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02AC0-87F3-AE4D-D516-D05FB9A1D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313E2-AE42-55B2-FFA0-AD0397E56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9CDCE-9DFE-B9FD-6617-ADCBDD5BC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A615C6-EEF2-BF65-D129-69D64BF9C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A8FAE5-4AB1-26DB-565E-1C418D7E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3D7B-6096-49DC-83CB-23DB02AC369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0B663-C245-FDFB-50CE-7915B0A6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950A6-3A3C-12EF-C90A-CFC3241D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7685-950D-441E-B6C8-EB1327AB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9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E72F1-473C-FDA0-9AED-1F633074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20181-AA30-3463-4899-74186731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3D7B-6096-49DC-83CB-23DB02AC369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04C91-4331-7AF8-683A-7479A267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43D29-898F-4874-C717-F904ACE0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7685-950D-441E-B6C8-EB1327AB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8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E05AFF-6112-9C74-9E93-E8AC93FB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3D7B-6096-49DC-83CB-23DB02AC369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A8D99-6592-2080-463D-83D426BA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D3DE7-C471-9691-E4DE-B7C64647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7685-950D-441E-B6C8-EB1327AB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2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3F79-3DF7-0507-E747-671B44AC0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9C983-F7F5-A7C4-747D-3F038058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387F4-1CDA-553A-BD18-0D8877CCD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D5EE6-557C-9002-85C3-1208753B5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3D7B-6096-49DC-83CB-23DB02AC369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FA39C-E8E5-933F-6156-07ED609B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DE01-AC33-26E7-E4FF-09F07462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7685-950D-441E-B6C8-EB1327AB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1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87E0-0403-5C94-F506-8B83142FD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47EE4-D5D0-4FD2-9606-05F46E705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8D052-56BA-2FEB-D5D6-5892D7494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C9B35-EDDB-07C7-2943-3485788C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3D7B-6096-49DC-83CB-23DB02AC369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37F71-FF43-16F9-6B79-B4282CD74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1F10D-CDAB-85DD-065B-C3837202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7685-950D-441E-B6C8-EB1327AB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1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400208-E346-2278-447F-074CC51F5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CB876-84F1-8941-EFB7-1606E1C58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945FC-286F-30DD-647C-3642A957E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6C3D7B-6096-49DC-83CB-23DB02AC369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D2E28-E495-DC49-863D-94A1B27EC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31342-930E-7FC7-B7E0-C681A298C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2D7685-950D-441E-B6C8-EB1327ABC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5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61FE-FA3F-2D87-1475-D69F80067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Cross-Web Price Checker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4A2AA-CFA5-D814-E838-4B7D03D06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Phase 2</a:t>
            </a:r>
          </a:p>
          <a:p>
            <a:r>
              <a:rPr lang="en-US" dirty="0"/>
              <a:t>Presented by Team 4Loop</a:t>
            </a:r>
          </a:p>
        </p:txBody>
      </p:sp>
    </p:spTree>
    <p:extLst>
      <p:ext uri="{BB962C8B-B14F-4D97-AF65-F5344CB8AC3E}">
        <p14:creationId xmlns:p14="http://schemas.microsoft.com/office/powerpoint/2010/main" val="66608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Cross-Web Price Checker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McGranahan</dc:creator>
  <cp:lastModifiedBy>Patrick McGranahan</cp:lastModifiedBy>
  <cp:revision>1</cp:revision>
  <dcterms:created xsi:type="dcterms:W3CDTF">2025-03-03T22:05:31Z</dcterms:created>
  <dcterms:modified xsi:type="dcterms:W3CDTF">2025-03-03T22:08:23Z</dcterms:modified>
</cp:coreProperties>
</file>