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C2E677-58E2-49F8-A8A4-C493F0251E81}" v="1" dt="2025-04-28T18:42:13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cGranahan" userId="a3c6b299f1886ee5" providerId="LiveId" clId="{95C2E677-58E2-49F8-A8A4-C493F0251E81}"/>
    <pc:docChg chg="undo custSel addSld delSld modSld">
      <pc:chgData name="Patrick McGranahan" userId="a3c6b299f1886ee5" providerId="LiveId" clId="{95C2E677-58E2-49F8-A8A4-C493F0251E81}" dt="2025-04-29T20:04:45.456" v="1400" actId="1076"/>
      <pc:docMkLst>
        <pc:docMk/>
      </pc:docMkLst>
      <pc:sldChg chg="modSp new mod">
        <pc:chgData name="Patrick McGranahan" userId="a3c6b299f1886ee5" providerId="LiveId" clId="{95C2E677-58E2-49F8-A8A4-C493F0251E81}" dt="2025-04-28T00:28:30.384" v="1080" actId="255"/>
        <pc:sldMkLst>
          <pc:docMk/>
          <pc:sldMk cId="4078781889" sldId="256"/>
        </pc:sldMkLst>
        <pc:spChg chg="mod">
          <ac:chgData name="Patrick McGranahan" userId="a3c6b299f1886ee5" providerId="LiveId" clId="{95C2E677-58E2-49F8-A8A4-C493F0251E81}" dt="2025-04-28T00:11:04.227" v="120" actId="20577"/>
          <ac:spMkLst>
            <pc:docMk/>
            <pc:sldMk cId="4078781889" sldId="256"/>
            <ac:spMk id="2" creationId="{998936B6-D207-B0F6-D735-420E42866646}"/>
          </ac:spMkLst>
        </pc:spChg>
        <pc:spChg chg="mod">
          <ac:chgData name="Patrick McGranahan" userId="a3c6b299f1886ee5" providerId="LiveId" clId="{95C2E677-58E2-49F8-A8A4-C493F0251E81}" dt="2025-04-28T00:28:30.384" v="1080" actId="255"/>
          <ac:spMkLst>
            <pc:docMk/>
            <pc:sldMk cId="4078781889" sldId="256"/>
            <ac:spMk id="3" creationId="{1856D98A-F648-D152-1E1D-B13EF698D93F}"/>
          </ac:spMkLst>
        </pc:spChg>
      </pc:sldChg>
      <pc:sldChg chg="addSp delSp modSp new mod">
        <pc:chgData name="Patrick McGranahan" userId="a3c6b299f1886ee5" providerId="LiveId" clId="{95C2E677-58E2-49F8-A8A4-C493F0251E81}" dt="2025-04-29T19:34:49.956" v="1249" actId="255"/>
        <pc:sldMkLst>
          <pc:docMk/>
          <pc:sldMk cId="1300868314" sldId="257"/>
        </pc:sldMkLst>
        <pc:spChg chg="mod">
          <ac:chgData name="Patrick McGranahan" userId="a3c6b299f1886ee5" providerId="LiveId" clId="{95C2E677-58E2-49F8-A8A4-C493F0251E81}" dt="2025-04-29T19:34:40.553" v="1239" actId="255"/>
          <ac:spMkLst>
            <pc:docMk/>
            <pc:sldMk cId="1300868314" sldId="257"/>
            <ac:spMk id="2" creationId="{C77D42D2-954A-D84D-8EE0-517508BA0B3B}"/>
          </ac:spMkLst>
        </pc:spChg>
        <pc:spChg chg="mod">
          <ac:chgData name="Patrick McGranahan" userId="a3c6b299f1886ee5" providerId="LiveId" clId="{95C2E677-58E2-49F8-A8A4-C493F0251E81}" dt="2025-04-29T19:34:49.956" v="1249" actId="255"/>
          <ac:spMkLst>
            <pc:docMk/>
            <pc:sldMk cId="1300868314" sldId="257"/>
            <ac:spMk id="3" creationId="{51B4F3E0-4D94-C4F7-4E58-C27898D90024}"/>
          </ac:spMkLst>
        </pc:spChg>
        <pc:spChg chg="del">
          <ac:chgData name="Patrick McGranahan" userId="a3c6b299f1886ee5" providerId="LiveId" clId="{95C2E677-58E2-49F8-A8A4-C493F0251E81}" dt="2025-04-28T00:15:42.999" v="208" actId="34307"/>
          <ac:spMkLst>
            <pc:docMk/>
            <pc:sldMk cId="1300868314" sldId="257"/>
            <ac:spMk id="4" creationId="{AAFEEA06-CF16-4AEF-5825-3D5A581D092B}"/>
          </ac:spMkLst>
        </pc:spChg>
        <pc:spChg chg="add del mod">
          <ac:chgData name="Patrick McGranahan" userId="a3c6b299f1886ee5" providerId="LiveId" clId="{95C2E677-58E2-49F8-A8A4-C493F0251E81}" dt="2025-04-28T00:15:52.307" v="210" actId="478"/>
          <ac:spMkLst>
            <pc:docMk/>
            <pc:sldMk cId="1300868314" sldId="257"/>
            <ac:spMk id="7" creationId="{DDFBF13D-71A5-17F2-13F3-BFF6EC4F72A2}"/>
          </ac:spMkLst>
        </pc:spChg>
        <pc:picChg chg="add del mod ord">
          <ac:chgData name="Patrick McGranahan" userId="a3c6b299f1886ee5" providerId="LiveId" clId="{95C2E677-58E2-49F8-A8A4-C493F0251E81}" dt="2025-04-28T00:15:45.573" v="209" actId="478"/>
          <ac:picMkLst>
            <pc:docMk/>
            <pc:sldMk cId="1300868314" sldId="257"/>
            <ac:picMk id="5" creationId="{E41BDDA9-3A97-6A24-1C9A-96C01779575D}"/>
          </ac:picMkLst>
        </pc:picChg>
      </pc:sldChg>
      <pc:sldChg chg="addSp delSp modSp new mod">
        <pc:chgData name="Patrick McGranahan" userId="a3c6b299f1886ee5" providerId="LiveId" clId="{95C2E677-58E2-49F8-A8A4-C493F0251E81}" dt="2025-04-29T19:33:24.680" v="1198" actId="122"/>
        <pc:sldMkLst>
          <pc:docMk/>
          <pc:sldMk cId="3059908395" sldId="258"/>
        </pc:sldMkLst>
        <pc:spChg chg="mod">
          <ac:chgData name="Patrick McGranahan" userId="a3c6b299f1886ee5" providerId="LiveId" clId="{95C2E677-58E2-49F8-A8A4-C493F0251E81}" dt="2025-04-29T19:33:24.680" v="1198" actId="122"/>
          <ac:spMkLst>
            <pc:docMk/>
            <pc:sldMk cId="3059908395" sldId="258"/>
            <ac:spMk id="2" creationId="{BC0847DD-1284-AEF2-ECD7-3CF3C8DF7395}"/>
          </ac:spMkLst>
        </pc:spChg>
        <pc:spChg chg="del">
          <ac:chgData name="Patrick McGranahan" userId="a3c6b299f1886ee5" providerId="LiveId" clId="{95C2E677-58E2-49F8-A8A4-C493F0251E81}" dt="2025-04-28T18:42:13.173" v="1082"/>
          <ac:spMkLst>
            <pc:docMk/>
            <pc:sldMk cId="3059908395" sldId="258"/>
            <ac:spMk id="3" creationId="{C3BEFE27-A084-916E-595C-F118F6942CFE}"/>
          </ac:spMkLst>
        </pc:spChg>
        <pc:spChg chg="mod">
          <ac:chgData name="Patrick McGranahan" userId="a3c6b299f1886ee5" providerId="LiveId" clId="{95C2E677-58E2-49F8-A8A4-C493F0251E81}" dt="2025-04-28T00:28:42.213" v="1081" actId="20577"/>
          <ac:spMkLst>
            <pc:docMk/>
            <pc:sldMk cId="3059908395" sldId="258"/>
            <ac:spMk id="4" creationId="{A9238DCC-5A20-0C51-78CB-0D49D3FE310B}"/>
          </ac:spMkLst>
        </pc:spChg>
        <pc:picChg chg="add mod">
          <ac:chgData name="Patrick McGranahan" userId="a3c6b299f1886ee5" providerId="LiveId" clId="{95C2E677-58E2-49F8-A8A4-C493F0251E81}" dt="2025-04-28T18:42:13.173" v="1082"/>
          <ac:picMkLst>
            <pc:docMk/>
            <pc:sldMk cId="3059908395" sldId="258"/>
            <ac:picMk id="1026" creationId="{08AA1999-6380-1C40-424C-54D618FBC6EA}"/>
          </ac:picMkLst>
        </pc:picChg>
      </pc:sldChg>
      <pc:sldChg chg="modSp new del mod">
        <pc:chgData name="Patrick McGranahan" userId="a3c6b299f1886ee5" providerId="LiveId" clId="{95C2E677-58E2-49F8-A8A4-C493F0251E81}" dt="2025-04-29T17:34:40.589" v="1196" actId="2696"/>
        <pc:sldMkLst>
          <pc:docMk/>
          <pc:sldMk cId="1778906035" sldId="259"/>
        </pc:sldMkLst>
        <pc:spChg chg="mod">
          <ac:chgData name="Patrick McGranahan" userId="a3c6b299f1886ee5" providerId="LiveId" clId="{95C2E677-58E2-49F8-A8A4-C493F0251E81}" dt="2025-04-28T00:28:03.813" v="1076" actId="1076"/>
          <ac:spMkLst>
            <pc:docMk/>
            <pc:sldMk cId="1778906035" sldId="259"/>
            <ac:spMk id="2" creationId="{D4AE5E6E-15BE-C8A5-BF40-A7B789CB9BDA}"/>
          </ac:spMkLst>
        </pc:spChg>
        <pc:spChg chg="mod">
          <ac:chgData name="Patrick McGranahan" userId="a3c6b299f1886ee5" providerId="LiveId" clId="{95C2E677-58E2-49F8-A8A4-C493F0251E81}" dt="2025-04-28T00:26:30.997" v="971" actId="20577"/>
          <ac:spMkLst>
            <pc:docMk/>
            <pc:sldMk cId="1778906035" sldId="259"/>
            <ac:spMk id="4" creationId="{D74F4235-62ED-B4AD-F44C-581D4A349045}"/>
          </ac:spMkLst>
        </pc:spChg>
      </pc:sldChg>
      <pc:sldChg chg="modSp new del mod">
        <pc:chgData name="Patrick McGranahan" userId="a3c6b299f1886ee5" providerId="LiveId" clId="{95C2E677-58E2-49F8-A8A4-C493F0251E81}" dt="2025-04-28T00:24:27.625" v="820" actId="680"/>
        <pc:sldMkLst>
          <pc:docMk/>
          <pc:sldMk cId="3671034759" sldId="259"/>
        </pc:sldMkLst>
        <pc:spChg chg="mod">
          <ac:chgData name="Patrick McGranahan" userId="a3c6b299f1886ee5" providerId="LiveId" clId="{95C2E677-58E2-49F8-A8A4-C493F0251E81}" dt="2025-04-28T00:24:27.457" v="819" actId="1076"/>
          <ac:spMkLst>
            <pc:docMk/>
            <pc:sldMk cId="3671034759" sldId="259"/>
            <ac:spMk id="2" creationId="{03F106CC-7007-9D37-6B7C-89D59950CE6F}"/>
          </ac:spMkLst>
        </pc:spChg>
        <pc:spChg chg="mod">
          <ac:chgData name="Patrick McGranahan" userId="a3c6b299f1886ee5" providerId="LiveId" clId="{95C2E677-58E2-49F8-A8A4-C493F0251E81}" dt="2025-04-28T00:24:27.144" v="817" actId="1076"/>
          <ac:spMkLst>
            <pc:docMk/>
            <pc:sldMk cId="3671034759" sldId="259"/>
            <ac:spMk id="3" creationId="{A13AABBA-478C-B27A-3E75-67BFE0E4D56D}"/>
          </ac:spMkLst>
        </pc:spChg>
        <pc:spChg chg="mod">
          <ac:chgData name="Patrick McGranahan" userId="a3c6b299f1886ee5" providerId="LiveId" clId="{95C2E677-58E2-49F8-A8A4-C493F0251E81}" dt="2025-04-28T00:24:27.309" v="818" actId="1076"/>
          <ac:spMkLst>
            <pc:docMk/>
            <pc:sldMk cId="3671034759" sldId="259"/>
            <ac:spMk id="4" creationId="{3C51DDF5-2155-A287-7C82-250AE9EB9E3C}"/>
          </ac:spMkLst>
        </pc:spChg>
      </pc:sldChg>
      <pc:sldChg chg="delSp modSp new mod">
        <pc:chgData name="Patrick McGranahan" userId="a3c6b299f1886ee5" providerId="LiveId" clId="{95C2E677-58E2-49F8-A8A4-C493F0251E81}" dt="2025-04-28T00:28:20.432" v="1079" actId="20577"/>
        <pc:sldMkLst>
          <pc:docMk/>
          <pc:sldMk cId="1097815860" sldId="260"/>
        </pc:sldMkLst>
        <pc:spChg chg="mod">
          <ac:chgData name="Patrick McGranahan" userId="a3c6b299f1886ee5" providerId="LiveId" clId="{95C2E677-58E2-49F8-A8A4-C493F0251E81}" dt="2025-04-28T00:28:20.432" v="1079" actId="20577"/>
          <ac:spMkLst>
            <pc:docMk/>
            <pc:sldMk cId="1097815860" sldId="260"/>
            <ac:spMk id="2" creationId="{EFE531B9-3BEF-0D13-72AE-BC41562D1C2E}"/>
          </ac:spMkLst>
        </pc:spChg>
        <pc:spChg chg="del">
          <ac:chgData name="Patrick McGranahan" userId="a3c6b299f1886ee5" providerId="LiveId" clId="{95C2E677-58E2-49F8-A8A4-C493F0251E81}" dt="2025-04-28T00:27:04.427" v="989" actId="478"/>
          <ac:spMkLst>
            <pc:docMk/>
            <pc:sldMk cId="1097815860" sldId="260"/>
            <ac:spMk id="3" creationId="{70874ED1-21E7-5FA7-E3EF-1BD8EFCAF5AF}"/>
          </ac:spMkLst>
        </pc:spChg>
        <pc:spChg chg="mod">
          <ac:chgData name="Patrick McGranahan" userId="a3c6b299f1886ee5" providerId="LiveId" clId="{95C2E677-58E2-49F8-A8A4-C493F0251E81}" dt="2025-04-28T00:27:27.469" v="1015" actId="14100"/>
          <ac:spMkLst>
            <pc:docMk/>
            <pc:sldMk cId="1097815860" sldId="260"/>
            <ac:spMk id="4" creationId="{613656B7-E0AD-E01D-8697-A1266E8C23EE}"/>
          </ac:spMkLst>
        </pc:spChg>
        <pc:spChg chg="del">
          <ac:chgData name="Patrick McGranahan" userId="a3c6b299f1886ee5" providerId="LiveId" clId="{95C2E677-58E2-49F8-A8A4-C493F0251E81}" dt="2025-04-28T00:27:06.587" v="990" actId="478"/>
          <ac:spMkLst>
            <pc:docMk/>
            <pc:sldMk cId="1097815860" sldId="260"/>
            <ac:spMk id="5" creationId="{1659F40B-2462-702B-4A6A-A11AA7C5D309}"/>
          </ac:spMkLst>
        </pc:spChg>
        <pc:spChg chg="mod">
          <ac:chgData name="Patrick McGranahan" userId="a3c6b299f1886ee5" providerId="LiveId" clId="{95C2E677-58E2-49F8-A8A4-C493F0251E81}" dt="2025-04-28T00:27:29.896" v="1016" actId="14100"/>
          <ac:spMkLst>
            <pc:docMk/>
            <pc:sldMk cId="1097815860" sldId="260"/>
            <ac:spMk id="6" creationId="{6E474CA0-D70E-491A-621F-68ECB79D948B}"/>
          </ac:spMkLst>
        </pc:spChg>
      </pc:sldChg>
      <pc:sldChg chg="modSp new mod">
        <pc:chgData name="Patrick McGranahan" userId="a3c6b299f1886ee5" providerId="LiveId" clId="{95C2E677-58E2-49F8-A8A4-C493F0251E81}" dt="2025-04-29T17:34:23.456" v="1195" actId="20577"/>
        <pc:sldMkLst>
          <pc:docMk/>
          <pc:sldMk cId="2616832185" sldId="261"/>
        </pc:sldMkLst>
        <pc:spChg chg="mod">
          <ac:chgData name="Patrick McGranahan" userId="a3c6b299f1886ee5" providerId="LiveId" clId="{95C2E677-58E2-49F8-A8A4-C493F0251E81}" dt="2025-04-29T17:12:34.361" v="1097" actId="122"/>
          <ac:spMkLst>
            <pc:docMk/>
            <pc:sldMk cId="2616832185" sldId="261"/>
            <ac:spMk id="2" creationId="{CB7C5AEE-8828-F6F6-1BA1-5A4965AA68EC}"/>
          </ac:spMkLst>
        </pc:spChg>
        <pc:spChg chg="mod">
          <ac:chgData name="Patrick McGranahan" userId="a3c6b299f1886ee5" providerId="LiveId" clId="{95C2E677-58E2-49F8-A8A4-C493F0251E81}" dt="2025-04-29T17:34:23.456" v="1195" actId="20577"/>
          <ac:spMkLst>
            <pc:docMk/>
            <pc:sldMk cId="2616832185" sldId="261"/>
            <ac:spMk id="3" creationId="{6914AA68-FC9B-29C4-6E5C-FBB665E08103}"/>
          </ac:spMkLst>
        </pc:spChg>
      </pc:sldChg>
      <pc:sldChg chg="modSp new mod">
        <pc:chgData name="Patrick McGranahan" userId="a3c6b299f1886ee5" providerId="LiveId" clId="{95C2E677-58E2-49F8-A8A4-C493F0251E81}" dt="2025-04-29T20:04:00.856" v="1384"/>
        <pc:sldMkLst>
          <pc:docMk/>
          <pc:sldMk cId="1628270987" sldId="262"/>
        </pc:sldMkLst>
        <pc:spChg chg="mod">
          <ac:chgData name="Patrick McGranahan" userId="a3c6b299f1886ee5" providerId="LiveId" clId="{95C2E677-58E2-49F8-A8A4-C493F0251E81}" dt="2025-04-29T19:34:26.118" v="1237" actId="20577"/>
          <ac:spMkLst>
            <pc:docMk/>
            <pc:sldMk cId="1628270987" sldId="262"/>
            <ac:spMk id="2" creationId="{4211EA11-598B-0B74-9E30-AD6A608E675A}"/>
          </ac:spMkLst>
        </pc:spChg>
        <pc:spChg chg="mod">
          <ac:chgData name="Patrick McGranahan" userId="a3c6b299f1886ee5" providerId="LiveId" clId="{95C2E677-58E2-49F8-A8A4-C493F0251E81}" dt="2025-04-29T20:04:00.856" v="1384"/>
          <ac:spMkLst>
            <pc:docMk/>
            <pc:sldMk cId="1628270987" sldId="262"/>
            <ac:spMk id="3" creationId="{1D4F2EAF-F5A3-60C5-9486-CA1C78F3E677}"/>
          </ac:spMkLst>
        </pc:spChg>
      </pc:sldChg>
      <pc:sldChg chg="delSp modSp new mod">
        <pc:chgData name="Patrick McGranahan" userId="a3c6b299f1886ee5" providerId="LiveId" clId="{95C2E677-58E2-49F8-A8A4-C493F0251E81}" dt="2025-04-29T20:04:45.456" v="1400" actId="1076"/>
        <pc:sldMkLst>
          <pc:docMk/>
          <pc:sldMk cId="2800138053" sldId="263"/>
        </pc:sldMkLst>
        <pc:spChg chg="mod">
          <ac:chgData name="Patrick McGranahan" userId="a3c6b299f1886ee5" providerId="LiveId" clId="{95C2E677-58E2-49F8-A8A4-C493F0251E81}" dt="2025-04-29T20:04:45.456" v="1400" actId="1076"/>
          <ac:spMkLst>
            <pc:docMk/>
            <pc:sldMk cId="2800138053" sldId="263"/>
            <ac:spMk id="2" creationId="{70884F3E-FE48-5DA6-89E6-C4FF0F750820}"/>
          </ac:spMkLst>
        </pc:spChg>
        <pc:spChg chg="del">
          <ac:chgData name="Patrick McGranahan" userId="a3c6b299f1886ee5" providerId="LiveId" clId="{95C2E677-58E2-49F8-A8A4-C493F0251E81}" dt="2025-04-29T20:04:26.493" v="1397" actId="478"/>
          <ac:spMkLst>
            <pc:docMk/>
            <pc:sldMk cId="2800138053" sldId="263"/>
            <ac:spMk id="3" creationId="{B6562CA5-35DD-67BB-F18A-76A84B39CB1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788AD1-1734-444C-B1AD-2A16E5646D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6D837B-23F3-44BB-A28E-5121EF0A37AB}">
      <dgm:prSet/>
      <dgm:spPr/>
      <dgm:t>
        <a:bodyPr/>
        <a:lstStyle/>
        <a:p>
          <a:r>
            <a:rPr lang="en-US"/>
            <a:t>Finish Frontend</a:t>
          </a:r>
        </a:p>
      </dgm:t>
    </dgm:pt>
    <dgm:pt modelId="{33666C3B-70B2-4CBF-AE7B-7D844C5E06C0}" type="parTrans" cxnId="{D3FAAAFE-9ABD-4B9F-B9A7-3EA07413FD8C}">
      <dgm:prSet/>
      <dgm:spPr/>
      <dgm:t>
        <a:bodyPr/>
        <a:lstStyle/>
        <a:p>
          <a:endParaRPr lang="en-US"/>
        </a:p>
      </dgm:t>
    </dgm:pt>
    <dgm:pt modelId="{510F07DF-A428-4E57-A05A-1B34F372B56E}" type="sibTrans" cxnId="{D3FAAAFE-9ABD-4B9F-B9A7-3EA07413FD8C}">
      <dgm:prSet/>
      <dgm:spPr/>
      <dgm:t>
        <a:bodyPr/>
        <a:lstStyle/>
        <a:p>
          <a:endParaRPr lang="en-US"/>
        </a:p>
      </dgm:t>
    </dgm:pt>
    <dgm:pt modelId="{0FB03D7E-AEB2-43A6-BA4C-972F1E257739}">
      <dgm:prSet/>
      <dgm:spPr/>
      <dgm:t>
        <a:bodyPr/>
        <a:lstStyle/>
        <a:p>
          <a:r>
            <a:rPr lang="en-US"/>
            <a:t>Finish Backend</a:t>
          </a:r>
        </a:p>
      </dgm:t>
    </dgm:pt>
    <dgm:pt modelId="{94C885F4-127E-4116-B3E3-46E7BB368530}" type="parTrans" cxnId="{43607B30-E079-48B5-B449-FA1DBC7FD046}">
      <dgm:prSet/>
      <dgm:spPr/>
      <dgm:t>
        <a:bodyPr/>
        <a:lstStyle/>
        <a:p>
          <a:endParaRPr lang="en-US"/>
        </a:p>
      </dgm:t>
    </dgm:pt>
    <dgm:pt modelId="{8B8AE557-31D1-42FE-A1B3-C0C20816EAFE}" type="sibTrans" cxnId="{43607B30-E079-48B5-B449-FA1DBC7FD046}">
      <dgm:prSet/>
      <dgm:spPr/>
      <dgm:t>
        <a:bodyPr/>
        <a:lstStyle/>
        <a:p>
          <a:endParaRPr lang="en-US"/>
        </a:p>
      </dgm:t>
    </dgm:pt>
    <dgm:pt modelId="{A9AB017E-2836-4D42-BE6C-EA2859964CA3}">
      <dgm:prSet/>
      <dgm:spPr/>
      <dgm:t>
        <a:bodyPr/>
        <a:lstStyle/>
        <a:p>
          <a:r>
            <a:rPr lang="en-US"/>
            <a:t>UI Screenshots</a:t>
          </a:r>
        </a:p>
      </dgm:t>
    </dgm:pt>
    <dgm:pt modelId="{A34FA404-7DBF-4E95-816C-1598CD717A78}" type="parTrans" cxnId="{5EB57A02-CE10-4A40-9789-E4E8EF728333}">
      <dgm:prSet/>
      <dgm:spPr/>
      <dgm:t>
        <a:bodyPr/>
        <a:lstStyle/>
        <a:p>
          <a:endParaRPr lang="en-US"/>
        </a:p>
      </dgm:t>
    </dgm:pt>
    <dgm:pt modelId="{2A8E5FE4-E5FE-40B8-88A5-FF1E5BD15A28}" type="sibTrans" cxnId="{5EB57A02-CE10-4A40-9789-E4E8EF728333}">
      <dgm:prSet/>
      <dgm:spPr/>
      <dgm:t>
        <a:bodyPr/>
        <a:lstStyle/>
        <a:p>
          <a:endParaRPr lang="en-US"/>
        </a:p>
      </dgm:t>
    </dgm:pt>
    <dgm:pt modelId="{C2FC17A2-343E-4668-BCF9-B311892D3760}">
      <dgm:prSet/>
      <dgm:spPr/>
      <dgm:t>
        <a:bodyPr/>
        <a:lstStyle/>
        <a:p>
          <a:r>
            <a:rPr lang="en-US"/>
            <a:t>Lessons Learned</a:t>
          </a:r>
        </a:p>
      </dgm:t>
    </dgm:pt>
    <dgm:pt modelId="{D601B690-C7AE-435A-9AD1-888C202FAF01}" type="parTrans" cxnId="{CB03C9EB-4580-4161-A4B0-CF8704D70AB4}">
      <dgm:prSet/>
      <dgm:spPr/>
      <dgm:t>
        <a:bodyPr/>
        <a:lstStyle/>
        <a:p>
          <a:endParaRPr lang="en-US"/>
        </a:p>
      </dgm:t>
    </dgm:pt>
    <dgm:pt modelId="{ED58C444-F82A-4871-AAB3-772CABF7A2DB}" type="sibTrans" cxnId="{CB03C9EB-4580-4161-A4B0-CF8704D70AB4}">
      <dgm:prSet/>
      <dgm:spPr/>
      <dgm:t>
        <a:bodyPr/>
        <a:lstStyle/>
        <a:p>
          <a:endParaRPr lang="en-US"/>
        </a:p>
      </dgm:t>
    </dgm:pt>
    <dgm:pt modelId="{DA56A035-27F3-47F8-9168-782A44D39D20}" type="pres">
      <dgm:prSet presAssocID="{52788AD1-1734-444C-B1AD-2A16E5646DF2}" presName="root" presStyleCnt="0">
        <dgm:presLayoutVars>
          <dgm:dir/>
          <dgm:resizeHandles val="exact"/>
        </dgm:presLayoutVars>
      </dgm:prSet>
      <dgm:spPr/>
    </dgm:pt>
    <dgm:pt modelId="{9FB5760C-185C-4B7E-8428-7BA75C3C576A}" type="pres">
      <dgm:prSet presAssocID="{356D837B-23F3-44BB-A28E-5121EF0A37AB}" presName="compNode" presStyleCnt="0"/>
      <dgm:spPr/>
    </dgm:pt>
    <dgm:pt modelId="{70CC8DBE-C094-488B-91E7-6978BA75B376}" type="pres">
      <dgm:prSet presAssocID="{356D837B-23F3-44BB-A28E-5121EF0A37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1F4D9B9-24FE-4E39-A396-C98141A1975C}" type="pres">
      <dgm:prSet presAssocID="{356D837B-23F3-44BB-A28E-5121EF0A37AB}" presName="spaceRect" presStyleCnt="0"/>
      <dgm:spPr/>
    </dgm:pt>
    <dgm:pt modelId="{76600F3C-403D-484D-B092-8A36819C3333}" type="pres">
      <dgm:prSet presAssocID="{356D837B-23F3-44BB-A28E-5121EF0A37AB}" presName="textRect" presStyleLbl="revTx" presStyleIdx="0" presStyleCnt="4">
        <dgm:presLayoutVars>
          <dgm:chMax val="1"/>
          <dgm:chPref val="1"/>
        </dgm:presLayoutVars>
      </dgm:prSet>
      <dgm:spPr/>
    </dgm:pt>
    <dgm:pt modelId="{AA9D89F0-895E-4AA3-930E-113236697B91}" type="pres">
      <dgm:prSet presAssocID="{510F07DF-A428-4E57-A05A-1B34F372B56E}" presName="sibTrans" presStyleCnt="0"/>
      <dgm:spPr/>
    </dgm:pt>
    <dgm:pt modelId="{82D8E81C-8AFA-409A-97DF-3749F0DED761}" type="pres">
      <dgm:prSet presAssocID="{0FB03D7E-AEB2-43A6-BA4C-972F1E257739}" presName="compNode" presStyleCnt="0"/>
      <dgm:spPr/>
    </dgm:pt>
    <dgm:pt modelId="{5D9C24CC-0EEF-43FC-AFB5-145A52C132EB}" type="pres">
      <dgm:prSet presAssocID="{0FB03D7E-AEB2-43A6-BA4C-972F1E2577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D94CE3-2ED9-4D97-A074-293A63236453}" type="pres">
      <dgm:prSet presAssocID="{0FB03D7E-AEB2-43A6-BA4C-972F1E257739}" presName="spaceRect" presStyleCnt="0"/>
      <dgm:spPr/>
    </dgm:pt>
    <dgm:pt modelId="{738587C6-FA97-49C8-9EAC-6F9F9E803C3B}" type="pres">
      <dgm:prSet presAssocID="{0FB03D7E-AEB2-43A6-BA4C-972F1E257739}" presName="textRect" presStyleLbl="revTx" presStyleIdx="1" presStyleCnt="4">
        <dgm:presLayoutVars>
          <dgm:chMax val="1"/>
          <dgm:chPref val="1"/>
        </dgm:presLayoutVars>
      </dgm:prSet>
      <dgm:spPr/>
    </dgm:pt>
    <dgm:pt modelId="{87D817CA-4470-4C4D-9BE1-7780081F5A06}" type="pres">
      <dgm:prSet presAssocID="{8B8AE557-31D1-42FE-A1B3-C0C20816EAFE}" presName="sibTrans" presStyleCnt="0"/>
      <dgm:spPr/>
    </dgm:pt>
    <dgm:pt modelId="{C7CCE5BF-CE28-42BE-8D91-244A2D75F1EE}" type="pres">
      <dgm:prSet presAssocID="{A9AB017E-2836-4D42-BE6C-EA2859964CA3}" presName="compNode" presStyleCnt="0"/>
      <dgm:spPr/>
    </dgm:pt>
    <dgm:pt modelId="{24C83EE0-31B1-47EE-A260-363FD5D5C98C}" type="pres">
      <dgm:prSet presAssocID="{A9AB017E-2836-4D42-BE6C-EA2859964C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143A824-03A8-4A38-8E2A-0ACAD457E946}" type="pres">
      <dgm:prSet presAssocID="{A9AB017E-2836-4D42-BE6C-EA2859964CA3}" presName="spaceRect" presStyleCnt="0"/>
      <dgm:spPr/>
    </dgm:pt>
    <dgm:pt modelId="{1683D8CD-E6E8-4005-9334-146C1B9F504A}" type="pres">
      <dgm:prSet presAssocID="{A9AB017E-2836-4D42-BE6C-EA2859964CA3}" presName="textRect" presStyleLbl="revTx" presStyleIdx="2" presStyleCnt="4">
        <dgm:presLayoutVars>
          <dgm:chMax val="1"/>
          <dgm:chPref val="1"/>
        </dgm:presLayoutVars>
      </dgm:prSet>
      <dgm:spPr/>
    </dgm:pt>
    <dgm:pt modelId="{E913D410-FAA4-45F0-900B-2F390D3B9368}" type="pres">
      <dgm:prSet presAssocID="{2A8E5FE4-E5FE-40B8-88A5-FF1E5BD15A28}" presName="sibTrans" presStyleCnt="0"/>
      <dgm:spPr/>
    </dgm:pt>
    <dgm:pt modelId="{ADF37E21-0F48-4FC3-9CB0-3ACD1D44D083}" type="pres">
      <dgm:prSet presAssocID="{C2FC17A2-343E-4668-BCF9-B311892D3760}" presName="compNode" presStyleCnt="0"/>
      <dgm:spPr/>
    </dgm:pt>
    <dgm:pt modelId="{17DA06C2-E397-4649-B65C-C1B1EEA5EAC8}" type="pres">
      <dgm:prSet presAssocID="{C2FC17A2-343E-4668-BCF9-B311892D37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B187B3-47CD-4F03-BB77-953BF2D56D2B}" type="pres">
      <dgm:prSet presAssocID="{C2FC17A2-343E-4668-BCF9-B311892D3760}" presName="spaceRect" presStyleCnt="0"/>
      <dgm:spPr/>
    </dgm:pt>
    <dgm:pt modelId="{0B57F0F8-6E59-4D24-9D14-A50F4D54903C}" type="pres">
      <dgm:prSet presAssocID="{C2FC17A2-343E-4668-BCF9-B311892D37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B57A02-CE10-4A40-9789-E4E8EF728333}" srcId="{52788AD1-1734-444C-B1AD-2A16E5646DF2}" destId="{A9AB017E-2836-4D42-BE6C-EA2859964CA3}" srcOrd="2" destOrd="0" parTransId="{A34FA404-7DBF-4E95-816C-1598CD717A78}" sibTransId="{2A8E5FE4-E5FE-40B8-88A5-FF1E5BD15A28}"/>
    <dgm:cxn modelId="{C0B5BF26-AC7B-4A3B-B9E3-D901DB8CBD93}" type="presOf" srcId="{0FB03D7E-AEB2-43A6-BA4C-972F1E257739}" destId="{738587C6-FA97-49C8-9EAC-6F9F9E803C3B}" srcOrd="0" destOrd="0" presId="urn:microsoft.com/office/officeart/2018/2/layout/IconLabelList"/>
    <dgm:cxn modelId="{43607B30-E079-48B5-B449-FA1DBC7FD046}" srcId="{52788AD1-1734-444C-B1AD-2A16E5646DF2}" destId="{0FB03D7E-AEB2-43A6-BA4C-972F1E257739}" srcOrd="1" destOrd="0" parTransId="{94C885F4-127E-4116-B3E3-46E7BB368530}" sibTransId="{8B8AE557-31D1-42FE-A1B3-C0C20816EAFE}"/>
    <dgm:cxn modelId="{41AC3B61-A275-4325-9A19-B3BB3BFF6709}" type="presOf" srcId="{A9AB017E-2836-4D42-BE6C-EA2859964CA3}" destId="{1683D8CD-E6E8-4005-9334-146C1B9F504A}" srcOrd="0" destOrd="0" presId="urn:microsoft.com/office/officeart/2018/2/layout/IconLabelList"/>
    <dgm:cxn modelId="{728897BD-629A-4159-A16B-49F19925D58A}" type="presOf" srcId="{356D837B-23F3-44BB-A28E-5121EF0A37AB}" destId="{76600F3C-403D-484D-B092-8A36819C3333}" srcOrd="0" destOrd="0" presId="urn:microsoft.com/office/officeart/2018/2/layout/IconLabelList"/>
    <dgm:cxn modelId="{2B7B07BE-FADB-40A6-97F9-F3FFD551EE68}" type="presOf" srcId="{C2FC17A2-343E-4668-BCF9-B311892D3760}" destId="{0B57F0F8-6E59-4D24-9D14-A50F4D54903C}" srcOrd="0" destOrd="0" presId="urn:microsoft.com/office/officeart/2018/2/layout/IconLabelList"/>
    <dgm:cxn modelId="{CB03C9EB-4580-4161-A4B0-CF8704D70AB4}" srcId="{52788AD1-1734-444C-B1AD-2A16E5646DF2}" destId="{C2FC17A2-343E-4668-BCF9-B311892D3760}" srcOrd="3" destOrd="0" parTransId="{D601B690-C7AE-435A-9AD1-888C202FAF01}" sibTransId="{ED58C444-F82A-4871-AAB3-772CABF7A2DB}"/>
    <dgm:cxn modelId="{11E312F6-1F70-4D10-8E70-05722AB04FC0}" type="presOf" srcId="{52788AD1-1734-444C-B1AD-2A16E5646DF2}" destId="{DA56A035-27F3-47F8-9168-782A44D39D20}" srcOrd="0" destOrd="0" presId="urn:microsoft.com/office/officeart/2018/2/layout/IconLabelList"/>
    <dgm:cxn modelId="{D3FAAAFE-9ABD-4B9F-B9A7-3EA07413FD8C}" srcId="{52788AD1-1734-444C-B1AD-2A16E5646DF2}" destId="{356D837B-23F3-44BB-A28E-5121EF0A37AB}" srcOrd="0" destOrd="0" parTransId="{33666C3B-70B2-4CBF-AE7B-7D844C5E06C0}" sibTransId="{510F07DF-A428-4E57-A05A-1B34F372B56E}"/>
    <dgm:cxn modelId="{9EA999C4-8163-43D0-B1C6-A0F7AA06BDA9}" type="presParOf" srcId="{DA56A035-27F3-47F8-9168-782A44D39D20}" destId="{9FB5760C-185C-4B7E-8428-7BA75C3C576A}" srcOrd="0" destOrd="0" presId="urn:microsoft.com/office/officeart/2018/2/layout/IconLabelList"/>
    <dgm:cxn modelId="{0C7475BB-7848-42A3-8129-13C2A1A3B292}" type="presParOf" srcId="{9FB5760C-185C-4B7E-8428-7BA75C3C576A}" destId="{70CC8DBE-C094-488B-91E7-6978BA75B376}" srcOrd="0" destOrd="0" presId="urn:microsoft.com/office/officeart/2018/2/layout/IconLabelList"/>
    <dgm:cxn modelId="{9F1FF681-B2E6-4100-AE32-88C0644B74BB}" type="presParOf" srcId="{9FB5760C-185C-4B7E-8428-7BA75C3C576A}" destId="{21F4D9B9-24FE-4E39-A396-C98141A1975C}" srcOrd="1" destOrd="0" presId="urn:microsoft.com/office/officeart/2018/2/layout/IconLabelList"/>
    <dgm:cxn modelId="{12DB50F9-6CA1-455F-B4B3-84B25A41ABCB}" type="presParOf" srcId="{9FB5760C-185C-4B7E-8428-7BA75C3C576A}" destId="{76600F3C-403D-484D-B092-8A36819C3333}" srcOrd="2" destOrd="0" presId="urn:microsoft.com/office/officeart/2018/2/layout/IconLabelList"/>
    <dgm:cxn modelId="{DFD5FDA5-C274-4A84-9602-125BE602B3BB}" type="presParOf" srcId="{DA56A035-27F3-47F8-9168-782A44D39D20}" destId="{AA9D89F0-895E-4AA3-930E-113236697B91}" srcOrd="1" destOrd="0" presId="urn:microsoft.com/office/officeart/2018/2/layout/IconLabelList"/>
    <dgm:cxn modelId="{E97F52A5-A6EF-489A-A7F7-A7EE3728B55F}" type="presParOf" srcId="{DA56A035-27F3-47F8-9168-782A44D39D20}" destId="{82D8E81C-8AFA-409A-97DF-3749F0DED761}" srcOrd="2" destOrd="0" presId="urn:microsoft.com/office/officeart/2018/2/layout/IconLabelList"/>
    <dgm:cxn modelId="{18D54E4B-DE3C-4FB8-8477-0C36B0D5EC99}" type="presParOf" srcId="{82D8E81C-8AFA-409A-97DF-3749F0DED761}" destId="{5D9C24CC-0EEF-43FC-AFB5-145A52C132EB}" srcOrd="0" destOrd="0" presId="urn:microsoft.com/office/officeart/2018/2/layout/IconLabelList"/>
    <dgm:cxn modelId="{2223F998-DD80-4BA8-942E-69FAC0843D5F}" type="presParOf" srcId="{82D8E81C-8AFA-409A-97DF-3749F0DED761}" destId="{31D94CE3-2ED9-4D97-A074-293A63236453}" srcOrd="1" destOrd="0" presId="urn:microsoft.com/office/officeart/2018/2/layout/IconLabelList"/>
    <dgm:cxn modelId="{2678D803-99D1-4204-85F5-1EEB7341D9C8}" type="presParOf" srcId="{82D8E81C-8AFA-409A-97DF-3749F0DED761}" destId="{738587C6-FA97-49C8-9EAC-6F9F9E803C3B}" srcOrd="2" destOrd="0" presId="urn:microsoft.com/office/officeart/2018/2/layout/IconLabelList"/>
    <dgm:cxn modelId="{8CABA3D7-C2A8-4B26-965B-6CCE6A6691C2}" type="presParOf" srcId="{DA56A035-27F3-47F8-9168-782A44D39D20}" destId="{87D817CA-4470-4C4D-9BE1-7780081F5A06}" srcOrd="3" destOrd="0" presId="urn:microsoft.com/office/officeart/2018/2/layout/IconLabelList"/>
    <dgm:cxn modelId="{CF953512-71E5-4310-8ED2-29081CBBA3C9}" type="presParOf" srcId="{DA56A035-27F3-47F8-9168-782A44D39D20}" destId="{C7CCE5BF-CE28-42BE-8D91-244A2D75F1EE}" srcOrd="4" destOrd="0" presId="urn:microsoft.com/office/officeart/2018/2/layout/IconLabelList"/>
    <dgm:cxn modelId="{A58919EA-343F-463F-92BD-810788A9E520}" type="presParOf" srcId="{C7CCE5BF-CE28-42BE-8D91-244A2D75F1EE}" destId="{24C83EE0-31B1-47EE-A260-363FD5D5C98C}" srcOrd="0" destOrd="0" presId="urn:microsoft.com/office/officeart/2018/2/layout/IconLabelList"/>
    <dgm:cxn modelId="{6CEDD434-3453-4C1D-96D4-7E25D88F6420}" type="presParOf" srcId="{C7CCE5BF-CE28-42BE-8D91-244A2D75F1EE}" destId="{F143A824-03A8-4A38-8E2A-0ACAD457E946}" srcOrd="1" destOrd="0" presId="urn:microsoft.com/office/officeart/2018/2/layout/IconLabelList"/>
    <dgm:cxn modelId="{0C3544F1-D760-458B-B1C0-8DC06FBEE772}" type="presParOf" srcId="{C7CCE5BF-CE28-42BE-8D91-244A2D75F1EE}" destId="{1683D8CD-E6E8-4005-9334-146C1B9F504A}" srcOrd="2" destOrd="0" presId="urn:microsoft.com/office/officeart/2018/2/layout/IconLabelList"/>
    <dgm:cxn modelId="{370C12FE-F666-4671-8EE2-31353AC71E53}" type="presParOf" srcId="{DA56A035-27F3-47F8-9168-782A44D39D20}" destId="{E913D410-FAA4-45F0-900B-2F390D3B9368}" srcOrd="5" destOrd="0" presId="urn:microsoft.com/office/officeart/2018/2/layout/IconLabelList"/>
    <dgm:cxn modelId="{174B854E-274F-4972-8DAA-4DB373C40C8B}" type="presParOf" srcId="{DA56A035-27F3-47F8-9168-782A44D39D20}" destId="{ADF37E21-0F48-4FC3-9CB0-3ACD1D44D083}" srcOrd="6" destOrd="0" presId="urn:microsoft.com/office/officeart/2018/2/layout/IconLabelList"/>
    <dgm:cxn modelId="{422B8525-610F-410F-B374-8C087896254A}" type="presParOf" srcId="{ADF37E21-0F48-4FC3-9CB0-3ACD1D44D083}" destId="{17DA06C2-E397-4649-B65C-C1B1EEA5EAC8}" srcOrd="0" destOrd="0" presId="urn:microsoft.com/office/officeart/2018/2/layout/IconLabelList"/>
    <dgm:cxn modelId="{663A3D67-DB4B-4AD9-8A1E-250BD0263293}" type="presParOf" srcId="{ADF37E21-0F48-4FC3-9CB0-3ACD1D44D083}" destId="{D3B187B3-47CD-4F03-BB77-953BF2D56D2B}" srcOrd="1" destOrd="0" presId="urn:microsoft.com/office/officeart/2018/2/layout/IconLabelList"/>
    <dgm:cxn modelId="{23C91B83-8E97-41CC-A513-344B9561A78D}" type="presParOf" srcId="{ADF37E21-0F48-4FC3-9CB0-3ACD1D44D083}" destId="{0B57F0F8-6E59-4D24-9D14-A50F4D5490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CA04DE-F5B1-4A56-A916-9D12935EF9B9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DF064A-3C7D-44DE-A19D-4561339FB217}">
      <dgm:prSet/>
      <dgm:spPr/>
      <dgm:t>
        <a:bodyPr/>
        <a:lstStyle/>
        <a:p>
          <a:pPr>
            <a:defRPr b="1"/>
          </a:pPr>
          <a:r>
            <a:rPr lang="en-US"/>
            <a:t>Purpose</a:t>
          </a:r>
        </a:p>
      </dgm:t>
    </dgm:pt>
    <dgm:pt modelId="{C18AAF65-C9E9-4EA5-B7FB-9F9338E70A7F}" type="parTrans" cxnId="{00C8EE85-990D-4D3B-9E69-1A02E9DDD0A0}">
      <dgm:prSet/>
      <dgm:spPr/>
      <dgm:t>
        <a:bodyPr/>
        <a:lstStyle/>
        <a:p>
          <a:endParaRPr lang="en-US"/>
        </a:p>
      </dgm:t>
    </dgm:pt>
    <dgm:pt modelId="{7A446AF7-EF37-4796-85CE-CE59E662EB04}" type="sibTrans" cxnId="{00C8EE85-990D-4D3B-9E69-1A02E9DDD0A0}">
      <dgm:prSet/>
      <dgm:spPr/>
      <dgm:t>
        <a:bodyPr/>
        <a:lstStyle/>
        <a:p>
          <a:endParaRPr lang="en-US"/>
        </a:p>
      </dgm:t>
    </dgm:pt>
    <dgm:pt modelId="{512CAA8C-1092-4B31-8E58-813C72524FBE}">
      <dgm:prSet/>
      <dgm:spPr/>
      <dgm:t>
        <a:bodyPr/>
        <a:lstStyle/>
        <a:p>
          <a:pPr>
            <a:defRPr b="1"/>
          </a:pPr>
          <a:r>
            <a:rPr lang="en-US"/>
            <a:t>How it works</a:t>
          </a:r>
        </a:p>
      </dgm:t>
    </dgm:pt>
    <dgm:pt modelId="{80968919-78A6-4F94-86BA-0DFD5317E5B3}" type="parTrans" cxnId="{10E36583-404F-4B25-9066-EF4BDE906837}">
      <dgm:prSet/>
      <dgm:spPr/>
      <dgm:t>
        <a:bodyPr/>
        <a:lstStyle/>
        <a:p>
          <a:endParaRPr lang="en-US"/>
        </a:p>
      </dgm:t>
    </dgm:pt>
    <dgm:pt modelId="{3ADFACA8-F4FF-469E-98B6-9A81461C5DDF}" type="sibTrans" cxnId="{10E36583-404F-4B25-9066-EF4BDE906837}">
      <dgm:prSet/>
      <dgm:spPr/>
      <dgm:t>
        <a:bodyPr/>
        <a:lstStyle/>
        <a:p>
          <a:endParaRPr lang="en-US"/>
        </a:p>
      </dgm:t>
    </dgm:pt>
    <dgm:pt modelId="{3421A896-2F9C-4E23-B656-78FB4223D060}">
      <dgm:prSet/>
      <dgm:spPr/>
      <dgm:t>
        <a:bodyPr/>
        <a:lstStyle/>
        <a:p>
          <a:r>
            <a:rPr lang="en-US"/>
            <a:t>Authenticates with NexarAPI</a:t>
          </a:r>
        </a:p>
      </dgm:t>
    </dgm:pt>
    <dgm:pt modelId="{CE70AB0B-3CC5-4C9B-8E64-3A4A9F71F668}" type="parTrans" cxnId="{829D8DD7-A083-462A-B124-C9F7D39F63D8}">
      <dgm:prSet/>
      <dgm:spPr/>
      <dgm:t>
        <a:bodyPr/>
        <a:lstStyle/>
        <a:p>
          <a:endParaRPr lang="en-US"/>
        </a:p>
      </dgm:t>
    </dgm:pt>
    <dgm:pt modelId="{A3F324E1-B6AA-4F6B-9653-E57FFCF05A93}" type="sibTrans" cxnId="{829D8DD7-A083-462A-B124-C9F7D39F63D8}">
      <dgm:prSet/>
      <dgm:spPr/>
      <dgm:t>
        <a:bodyPr/>
        <a:lstStyle/>
        <a:p>
          <a:endParaRPr lang="en-US"/>
        </a:p>
      </dgm:t>
    </dgm:pt>
    <dgm:pt modelId="{2EEC5D34-FC1B-4F7A-B4F3-6C17B401AD08}">
      <dgm:prSet/>
      <dgm:spPr/>
      <dgm:t>
        <a:bodyPr/>
        <a:lstStyle/>
        <a:p>
          <a:r>
            <a:rPr lang="en-US"/>
            <a:t>Fetches product listings in batches to manage rate limits</a:t>
          </a:r>
        </a:p>
      </dgm:t>
    </dgm:pt>
    <dgm:pt modelId="{5E3BB6C9-73A2-4AF2-817B-3C22D8320E4C}" type="parTrans" cxnId="{7E5EEE27-0859-49A1-B153-461896439F30}">
      <dgm:prSet/>
      <dgm:spPr/>
      <dgm:t>
        <a:bodyPr/>
        <a:lstStyle/>
        <a:p>
          <a:endParaRPr lang="en-US"/>
        </a:p>
      </dgm:t>
    </dgm:pt>
    <dgm:pt modelId="{A5ADD20E-11CB-4666-9378-8A685BBF8777}" type="sibTrans" cxnId="{7E5EEE27-0859-49A1-B153-461896439F30}">
      <dgm:prSet/>
      <dgm:spPr/>
      <dgm:t>
        <a:bodyPr/>
        <a:lstStyle/>
        <a:p>
          <a:endParaRPr lang="en-US"/>
        </a:p>
      </dgm:t>
    </dgm:pt>
    <dgm:pt modelId="{3F51012F-007D-4399-ABC8-EA6FF55FF96A}">
      <dgm:prSet/>
      <dgm:spPr/>
      <dgm:t>
        <a:bodyPr/>
        <a:lstStyle/>
        <a:p>
          <a:r>
            <a:rPr lang="en-US"/>
            <a:t>Inserts/Updates records in supabase to ensure database consistency</a:t>
          </a:r>
        </a:p>
      </dgm:t>
    </dgm:pt>
    <dgm:pt modelId="{25EF8B18-3591-4C0D-85E2-2EEC816A0248}" type="parTrans" cxnId="{F4A5F0E0-493E-49E8-811D-72365FA6F931}">
      <dgm:prSet/>
      <dgm:spPr/>
      <dgm:t>
        <a:bodyPr/>
        <a:lstStyle/>
        <a:p>
          <a:endParaRPr lang="en-US"/>
        </a:p>
      </dgm:t>
    </dgm:pt>
    <dgm:pt modelId="{B6155098-FAEE-4AC7-8FE0-E825900A873F}" type="sibTrans" cxnId="{F4A5F0E0-493E-49E8-811D-72365FA6F931}">
      <dgm:prSet/>
      <dgm:spPr/>
      <dgm:t>
        <a:bodyPr/>
        <a:lstStyle/>
        <a:p>
          <a:endParaRPr lang="en-US"/>
        </a:p>
      </dgm:t>
    </dgm:pt>
    <dgm:pt modelId="{0461C890-B4E7-4EB4-8AC4-443067B9CA20}">
      <dgm:prSet/>
      <dgm:spPr/>
      <dgm:t>
        <a:bodyPr/>
        <a:lstStyle/>
        <a:p>
          <a:pPr>
            <a:defRPr b="1"/>
          </a:pPr>
          <a:r>
            <a:rPr lang="en-US"/>
            <a:t>Why it matters</a:t>
          </a:r>
        </a:p>
      </dgm:t>
    </dgm:pt>
    <dgm:pt modelId="{C0ED217D-FA86-4FDE-AB11-21630AF83AED}" type="parTrans" cxnId="{92754F45-E35B-4117-B43A-45E1CECCC576}">
      <dgm:prSet/>
      <dgm:spPr/>
      <dgm:t>
        <a:bodyPr/>
        <a:lstStyle/>
        <a:p>
          <a:endParaRPr lang="en-US"/>
        </a:p>
      </dgm:t>
    </dgm:pt>
    <dgm:pt modelId="{124A9DBD-1637-4EE3-9852-94370BAF90EC}" type="sibTrans" cxnId="{92754F45-E35B-4117-B43A-45E1CECCC576}">
      <dgm:prSet/>
      <dgm:spPr/>
      <dgm:t>
        <a:bodyPr/>
        <a:lstStyle/>
        <a:p>
          <a:endParaRPr lang="en-US"/>
        </a:p>
      </dgm:t>
    </dgm:pt>
    <dgm:pt modelId="{DDFEB393-7CC9-4EFC-B617-8CB66F5DBAD5}">
      <dgm:prSet/>
      <dgm:spPr/>
      <dgm:t>
        <a:bodyPr/>
        <a:lstStyle/>
        <a:p>
          <a:r>
            <a:rPr lang="en-US"/>
            <a:t>Keeps platform pricing accurate and up-to-date</a:t>
          </a:r>
        </a:p>
      </dgm:t>
    </dgm:pt>
    <dgm:pt modelId="{643A51CE-7796-47CF-BFB5-3777BF94510B}" type="parTrans" cxnId="{F89501AC-E154-43CA-8EC6-6B725D1BFC76}">
      <dgm:prSet/>
      <dgm:spPr/>
      <dgm:t>
        <a:bodyPr/>
        <a:lstStyle/>
        <a:p>
          <a:endParaRPr lang="en-US"/>
        </a:p>
      </dgm:t>
    </dgm:pt>
    <dgm:pt modelId="{F8DEB974-A80F-4FC0-ACA5-82CE4737BF7E}" type="sibTrans" cxnId="{F89501AC-E154-43CA-8EC6-6B725D1BFC76}">
      <dgm:prSet/>
      <dgm:spPr/>
      <dgm:t>
        <a:bodyPr/>
        <a:lstStyle/>
        <a:p>
          <a:endParaRPr lang="en-US"/>
        </a:p>
      </dgm:t>
    </dgm:pt>
    <dgm:pt modelId="{8DEAEEC8-7A67-4DB2-B00F-1E02472FA0A7}">
      <dgm:prSet/>
      <dgm:spPr/>
      <dgm:t>
        <a:bodyPr/>
        <a:lstStyle/>
        <a:p>
          <a:r>
            <a:rPr lang="en-US"/>
            <a:t>Shows real-time data for a smoother shopper experience</a:t>
          </a:r>
        </a:p>
      </dgm:t>
    </dgm:pt>
    <dgm:pt modelId="{9B401F04-0B94-446E-B7F7-C47FABF20436}" type="parTrans" cxnId="{FD8F3802-2315-48E3-8304-A3DC7EB95585}">
      <dgm:prSet/>
      <dgm:spPr/>
      <dgm:t>
        <a:bodyPr/>
        <a:lstStyle/>
        <a:p>
          <a:endParaRPr lang="en-US"/>
        </a:p>
      </dgm:t>
    </dgm:pt>
    <dgm:pt modelId="{5252DE20-9D85-455D-AAC4-9D39D1D70A9B}" type="sibTrans" cxnId="{FD8F3802-2315-48E3-8304-A3DC7EB95585}">
      <dgm:prSet/>
      <dgm:spPr/>
      <dgm:t>
        <a:bodyPr/>
        <a:lstStyle/>
        <a:p>
          <a:endParaRPr lang="en-US"/>
        </a:p>
      </dgm:t>
    </dgm:pt>
    <dgm:pt modelId="{32860840-91DC-40D5-AB5A-51F9A038F101}">
      <dgm:prSet/>
      <dgm:spPr/>
      <dgm:t>
        <a:bodyPr/>
        <a:lstStyle/>
        <a:p>
          <a:r>
            <a:rPr lang="en-US" dirty="0"/>
            <a:t>Automates product data ingestion from </a:t>
          </a:r>
          <a:r>
            <a:rPr lang="en-US" dirty="0" err="1"/>
            <a:t>NexarAPI</a:t>
          </a:r>
          <a:r>
            <a:rPr lang="en-US" dirty="0"/>
            <a:t> into our </a:t>
          </a:r>
          <a:r>
            <a:rPr lang="en-US" dirty="0" err="1"/>
            <a:t>Supabase</a:t>
          </a:r>
          <a:r>
            <a:rPr lang="en-US" dirty="0"/>
            <a:t> database</a:t>
          </a:r>
        </a:p>
      </dgm:t>
    </dgm:pt>
    <dgm:pt modelId="{FD7F97AF-387C-440D-8DED-E315137FB853}" type="parTrans" cxnId="{66A577F3-E99B-4559-BAC0-E109A820951D}">
      <dgm:prSet/>
      <dgm:spPr/>
      <dgm:t>
        <a:bodyPr/>
        <a:lstStyle/>
        <a:p>
          <a:endParaRPr lang="en-US"/>
        </a:p>
      </dgm:t>
    </dgm:pt>
    <dgm:pt modelId="{9D384C60-8A2E-4766-A22A-B55EE77D3F6B}" type="sibTrans" cxnId="{66A577F3-E99B-4559-BAC0-E109A820951D}">
      <dgm:prSet/>
      <dgm:spPr/>
      <dgm:t>
        <a:bodyPr/>
        <a:lstStyle/>
        <a:p>
          <a:endParaRPr lang="en-US"/>
        </a:p>
      </dgm:t>
    </dgm:pt>
    <dgm:pt modelId="{C8B17022-7E34-4760-B210-D60329C15F78}" type="pres">
      <dgm:prSet presAssocID="{75CA04DE-F5B1-4A56-A916-9D12935EF9B9}" presName="Name0" presStyleCnt="0">
        <dgm:presLayoutVars>
          <dgm:dir/>
          <dgm:animLvl val="lvl"/>
          <dgm:resizeHandles val="exact"/>
        </dgm:presLayoutVars>
      </dgm:prSet>
      <dgm:spPr/>
    </dgm:pt>
    <dgm:pt modelId="{8E33F5C0-EA26-4DA6-8CAA-9DCC6335C10C}" type="pres">
      <dgm:prSet presAssocID="{0461C890-B4E7-4EB4-8AC4-443067B9CA20}" presName="boxAndChildren" presStyleCnt="0"/>
      <dgm:spPr/>
    </dgm:pt>
    <dgm:pt modelId="{35F9A1A3-0810-4728-9C0C-BD4B34A50039}" type="pres">
      <dgm:prSet presAssocID="{0461C890-B4E7-4EB4-8AC4-443067B9CA20}" presName="parentTextBox" presStyleLbl="alignNode1" presStyleIdx="0" presStyleCnt="3"/>
      <dgm:spPr/>
    </dgm:pt>
    <dgm:pt modelId="{43DC7D5D-2638-47D6-A7A6-054AD0641366}" type="pres">
      <dgm:prSet presAssocID="{0461C890-B4E7-4EB4-8AC4-443067B9CA20}" presName="descendantBox" presStyleLbl="bgAccFollowNode1" presStyleIdx="0" presStyleCnt="3"/>
      <dgm:spPr/>
    </dgm:pt>
    <dgm:pt modelId="{50A98A4C-8947-4C53-80BA-EFB2256C523D}" type="pres">
      <dgm:prSet presAssocID="{3ADFACA8-F4FF-469E-98B6-9A81461C5DDF}" presName="sp" presStyleCnt="0"/>
      <dgm:spPr/>
    </dgm:pt>
    <dgm:pt modelId="{F8E46CA3-96D7-4FB7-933D-7AA1C2887647}" type="pres">
      <dgm:prSet presAssocID="{512CAA8C-1092-4B31-8E58-813C72524FBE}" presName="arrowAndChildren" presStyleCnt="0"/>
      <dgm:spPr/>
    </dgm:pt>
    <dgm:pt modelId="{34547280-C896-4774-AFC7-23B7E1996D18}" type="pres">
      <dgm:prSet presAssocID="{512CAA8C-1092-4B31-8E58-813C72524FBE}" presName="parentTextArrow" presStyleLbl="node1" presStyleIdx="0" presStyleCnt="0"/>
      <dgm:spPr/>
    </dgm:pt>
    <dgm:pt modelId="{347421D5-D92F-4139-8963-F5F83768ADDF}" type="pres">
      <dgm:prSet presAssocID="{512CAA8C-1092-4B31-8E58-813C72524FBE}" presName="arrow" presStyleLbl="alignNode1" presStyleIdx="1" presStyleCnt="3"/>
      <dgm:spPr/>
    </dgm:pt>
    <dgm:pt modelId="{649F50F2-462B-44F7-8135-3DA9D52C4C66}" type="pres">
      <dgm:prSet presAssocID="{512CAA8C-1092-4B31-8E58-813C72524FBE}" presName="descendantArrow" presStyleLbl="bgAccFollowNode1" presStyleIdx="1" presStyleCnt="3"/>
      <dgm:spPr/>
    </dgm:pt>
    <dgm:pt modelId="{F3390CAC-536B-4325-AAFD-22150273C964}" type="pres">
      <dgm:prSet presAssocID="{7A446AF7-EF37-4796-85CE-CE59E662EB04}" presName="sp" presStyleCnt="0"/>
      <dgm:spPr/>
    </dgm:pt>
    <dgm:pt modelId="{F534143C-0AC5-41B0-8C29-7CBFFA71E364}" type="pres">
      <dgm:prSet presAssocID="{29DF064A-3C7D-44DE-A19D-4561339FB217}" presName="arrowAndChildren" presStyleCnt="0"/>
      <dgm:spPr/>
    </dgm:pt>
    <dgm:pt modelId="{1701618A-F1F5-4422-9A23-610A8D134B8A}" type="pres">
      <dgm:prSet presAssocID="{29DF064A-3C7D-44DE-A19D-4561339FB217}" presName="parentTextArrow" presStyleLbl="node1" presStyleIdx="0" presStyleCnt="0"/>
      <dgm:spPr/>
    </dgm:pt>
    <dgm:pt modelId="{AD94DB04-25C7-495A-9B65-09A430B92951}" type="pres">
      <dgm:prSet presAssocID="{29DF064A-3C7D-44DE-A19D-4561339FB217}" presName="arrow" presStyleLbl="alignNode1" presStyleIdx="2" presStyleCnt="3"/>
      <dgm:spPr/>
    </dgm:pt>
    <dgm:pt modelId="{4C325666-7549-4893-B18B-A56B7EF69056}" type="pres">
      <dgm:prSet presAssocID="{29DF064A-3C7D-44DE-A19D-4561339FB217}" presName="descendantArrow" presStyleLbl="bgAccFollowNode1" presStyleIdx="2" presStyleCnt="3"/>
      <dgm:spPr/>
    </dgm:pt>
  </dgm:ptLst>
  <dgm:cxnLst>
    <dgm:cxn modelId="{FD8F3802-2315-48E3-8304-A3DC7EB95585}" srcId="{0461C890-B4E7-4EB4-8AC4-443067B9CA20}" destId="{8DEAEEC8-7A67-4DB2-B00F-1E02472FA0A7}" srcOrd="1" destOrd="0" parTransId="{9B401F04-0B94-446E-B7F7-C47FABF20436}" sibTransId="{5252DE20-9D85-455D-AAC4-9D39D1D70A9B}"/>
    <dgm:cxn modelId="{7E5EEE27-0859-49A1-B153-461896439F30}" srcId="{512CAA8C-1092-4B31-8E58-813C72524FBE}" destId="{2EEC5D34-FC1B-4F7A-B4F3-6C17B401AD08}" srcOrd="1" destOrd="0" parTransId="{5E3BB6C9-73A2-4AF2-817B-3C22D8320E4C}" sibTransId="{A5ADD20E-11CB-4666-9378-8A685BBF8777}"/>
    <dgm:cxn modelId="{CB11AC30-468F-485E-90F0-EF768487B4D1}" type="presOf" srcId="{32860840-91DC-40D5-AB5A-51F9A038F101}" destId="{4C325666-7549-4893-B18B-A56B7EF69056}" srcOrd="0" destOrd="0" presId="urn:microsoft.com/office/officeart/2016/7/layout/VerticalDownArrowProcess"/>
    <dgm:cxn modelId="{92754F45-E35B-4117-B43A-45E1CECCC576}" srcId="{75CA04DE-F5B1-4A56-A916-9D12935EF9B9}" destId="{0461C890-B4E7-4EB4-8AC4-443067B9CA20}" srcOrd="2" destOrd="0" parTransId="{C0ED217D-FA86-4FDE-AB11-21630AF83AED}" sibTransId="{124A9DBD-1637-4EE3-9852-94370BAF90EC}"/>
    <dgm:cxn modelId="{B3458951-A072-43F8-93B4-150EF382D491}" type="presOf" srcId="{3421A896-2F9C-4E23-B656-78FB4223D060}" destId="{649F50F2-462B-44F7-8135-3DA9D52C4C66}" srcOrd="0" destOrd="0" presId="urn:microsoft.com/office/officeart/2016/7/layout/VerticalDownArrowProcess"/>
    <dgm:cxn modelId="{10E36583-404F-4B25-9066-EF4BDE906837}" srcId="{75CA04DE-F5B1-4A56-A916-9D12935EF9B9}" destId="{512CAA8C-1092-4B31-8E58-813C72524FBE}" srcOrd="1" destOrd="0" parTransId="{80968919-78A6-4F94-86BA-0DFD5317E5B3}" sibTransId="{3ADFACA8-F4FF-469E-98B6-9A81461C5DDF}"/>
    <dgm:cxn modelId="{00C8EE85-990D-4D3B-9E69-1A02E9DDD0A0}" srcId="{75CA04DE-F5B1-4A56-A916-9D12935EF9B9}" destId="{29DF064A-3C7D-44DE-A19D-4561339FB217}" srcOrd="0" destOrd="0" parTransId="{C18AAF65-C9E9-4EA5-B7FB-9F9338E70A7F}" sibTransId="{7A446AF7-EF37-4796-85CE-CE59E662EB04}"/>
    <dgm:cxn modelId="{0DEEBD8B-03A9-4092-9BDF-DEC7E92DF9A9}" type="presOf" srcId="{29DF064A-3C7D-44DE-A19D-4561339FB217}" destId="{1701618A-F1F5-4422-9A23-610A8D134B8A}" srcOrd="0" destOrd="0" presId="urn:microsoft.com/office/officeart/2016/7/layout/VerticalDownArrowProcess"/>
    <dgm:cxn modelId="{6100758F-3A83-4FD9-84DD-E2F2BB8EBD7E}" type="presOf" srcId="{2EEC5D34-FC1B-4F7A-B4F3-6C17B401AD08}" destId="{649F50F2-462B-44F7-8135-3DA9D52C4C66}" srcOrd="0" destOrd="1" presId="urn:microsoft.com/office/officeart/2016/7/layout/VerticalDownArrowProcess"/>
    <dgm:cxn modelId="{6B25EE90-1A6F-4AE1-96A9-45A5BD83FEBE}" type="presOf" srcId="{512CAA8C-1092-4B31-8E58-813C72524FBE}" destId="{34547280-C896-4774-AFC7-23B7E1996D18}" srcOrd="0" destOrd="0" presId="urn:microsoft.com/office/officeart/2016/7/layout/VerticalDownArrowProcess"/>
    <dgm:cxn modelId="{98CB2094-DDCC-4BC8-8B66-CA353756820E}" type="presOf" srcId="{29DF064A-3C7D-44DE-A19D-4561339FB217}" destId="{AD94DB04-25C7-495A-9B65-09A430B92951}" srcOrd="1" destOrd="0" presId="urn:microsoft.com/office/officeart/2016/7/layout/VerticalDownArrowProcess"/>
    <dgm:cxn modelId="{F89501AC-E154-43CA-8EC6-6B725D1BFC76}" srcId="{0461C890-B4E7-4EB4-8AC4-443067B9CA20}" destId="{DDFEB393-7CC9-4EFC-B617-8CB66F5DBAD5}" srcOrd="0" destOrd="0" parTransId="{643A51CE-7796-47CF-BFB5-3777BF94510B}" sibTransId="{F8DEB974-A80F-4FC0-ACA5-82CE4737BF7E}"/>
    <dgm:cxn modelId="{8F3C57B3-4EE8-420C-A594-6E62EDC97353}" type="presOf" srcId="{75CA04DE-F5B1-4A56-A916-9D12935EF9B9}" destId="{C8B17022-7E34-4760-B210-D60329C15F78}" srcOrd="0" destOrd="0" presId="urn:microsoft.com/office/officeart/2016/7/layout/VerticalDownArrowProcess"/>
    <dgm:cxn modelId="{829D8DD7-A083-462A-B124-C9F7D39F63D8}" srcId="{512CAA8C-1092-4B31-8E58-813C72524FBE}" destId="{3421A896-2F9C-4E23-B656-78FB4223D060}" srcOrd="0" destOrd="0" parTransId="{CE70AB0B-3CC5-4C9B-8E64-3A4A9F71F668}" sibTransId="{A3F324E1-B6AA-4F6B-9653-E57FFCF05A93}"/>
    <dgm:cxn modelId="{510327D9-A771-40F5-A352-4A059664A1FC}" type="presOf" srcId="{8DEAEEC8-7A67-4DB2-B00F-1E02472FA0A7}" destId="{43DC7D5D-2638-47D6-A7A6-054AD0641366}" srcOrd="0" destOrd="1" presId="urn:microsoft.com/office/officeart/2016/7/layout/VerticalDownArrowProcess"/>
    <dgm:cxn modelId="{AB3570DF-5813-4B3E-827F-9863A00B0334}" type="presOf" srcId="{0461C890-B4E7-4EB4-8AC4-443067B9CA20}" destId="{35F9A1A3-0810-4728-9C0C-BD4B34A50039}" srcOrd="0" destOrd="0" presId="urn:microsoft.com/office/officeart/2016/7/layout/VerticalDownArrowProcess"/>
    <dgm:cxn modelId="{F4A5F0E0-493E-49E8-811D-72365FA6F931}" srcId="{512CAA8C-1092-4B31-8E58-813C72524FBE}" destId="{3F51012F-007D-4399-ABC8-EA6FF55FF96A}" srcOrd="2" destOrd="0" parTransId="{25EF8B18-3591-4C0D-85E2-2EEC816A0248}" sibTransId="{B6155098-FAEE-4AC7-8FE0-E825900A873F}"/>
    <dgm:cxn modelId="{C97493E1-5BD9-478C-B73B-1367F37209B0}" type="presOf" srcId="{3F51012F-007D-4399-ABC8-EA6FF55FF96A}" destId="{649F50F2-462B-44F7-8135-3DA9D52C4C66}" srcOrd="0" destOrd="2" presId="urn:microsoft.com/office/officeart/2016/7/layout/VerticalDownArrowProcess"/>
    <dgm:cxn modelId="{472726E7-813B-4449-BE53-50D34CA18B1F}" type="presOf" srcId="{DDFEB393-7CC9-4EFC-B617-8CB66F5DBAD5}" destId="{43DC7D5D-2638-47D6-A7A6-054AD0641366}" srcOrd="0" destOrd="0" presId="urn:microsoft.com/office/officeart/2016/7/layout/VerticalDownArrowProcess"/>
    <dgm:cxn modelId="{66A577F3-E99B-4559-BAC0-E109A820951D}" srcId="{29DF064A-3C7D-44DE-A19D-4561339FB217}" destId="{32860840-91DC-40D5-AB5A-51F9A038F101}" srcOrd="0" destOrd="0" parTransId="{FD7F97AF-387C-440D-8DED-E315137FB853}" sibTransId="{9D384C60-8A2E-4766-A22A-B55EE77D3F6B}"/>
    <dgm:cxn modelId="{D3AC74F8-F2D2-4B6D-9723-22C29EAB366E}" type="presOf" srcId="{512CAA8C-1092-4B31-8E58-813C72524FBE}" destId="{347421D5-D92F-4139-8963-F5F83768ADDF}" srcOrd="1" destOrd="0" presId="urn:microsoft.com/office/officeart/2016/7/layout/VerticalDownArrowProcess"/>
    <dgm:cxn modelId="{F1CA0EC5-CAB2-423A-8D81-33CA983AC126}" type="presParOf" srcId="{C8B17022-7E34-4760-B210-D60329C15F78}" destId="{8E33F5C0-EA26-4DA6-8CAA-9DCC6335C10C}" srcOrd="0" destOrd="0" presId="urn:microsoft.com/office/officeart/2016/7/layout/VerticalDownArrowProcess"/>
    <dgm:cxn modelId="{92404AD5-9F39-4065-BB51-05E9CDD12E6B}" type="presParOf" srcId="{8E33F5C0-EA26-4DA6-8CAA-9DCC6335C10C}" destId="{35F9A1A3-0810-4728-9C0C-BD4B34A50039}" srcOrd="0" destOrd="0" presId="urn:microsoft.com/office/officeart/2016/7/layout/VerticalDownArrowProcess"/>
    <dgm:cxn modelId="{263D6177-4DA5-42BD-87AA-3EC019DA8172}" type="presParOf" srcId="{8E33F5C0-EA26-4DA6-8CAA-9DCC6335C10C}" destId="{43DC7D5D-2638-47D6-A7A6-054AD0641366}" srcOrd="1" destOrd="0" presId="urn:microsoft.com/office/officeart/2016/7/layout/VerticalDownArrowProcess"/>
    <dgm:cxn modelId="{9946FC44-110B-41EE-B762-1CABDA52F3A5}" type="presParOf" srcId="{C8B17022-7E34-4760-B210-D60329C15F78}" destId="{50A98A4C-8947-4C53-80BA-EFB2256C523D}" srcOrd="1" destOrd="0" presId="urn:microsoft.com/office/officeart/2016/7/layout/VerticalDownArrowProcess"/>
    <dgm:cxn modelId="{C27D7D6F-5972-44F0-A11D-E5EE2C908F42}" type="presParOf" srcId="{C8B17022-7E34-4760-B210-D60329C15F78}" destId="{F8E46CA3-96D7-4FB7-933D-7AA1C2887647}" srcOrd="2" destOrd="0" presId="urn:microsoft.com/office/officeart/2016/7/layout/VerticalDownArrowProcess"/>
    <dgm:cxn modelId="{EB3A57D3-0DB3-48BF-BEDB-3A6441E4B225}" type="presParOf" srcId="{F8E46CA3-96D7-4FB7-933D-7AA1C2887647}" destId="{34547280-C896-4774-AFC7-23B7E1996D18}" srcOrd="0" destOrd="0" presId="urn:microsoft.com/office/officeart/2016/7/layout/VerticalDownArrowProcess"/>
    <dgm:cxn modelId="{21040C7A-16B0-4AC1-AEBD-1294D7F68EE2}" type="presParOf" srcId="{F8E46CA3-96D7-4FB7-933D-7AA1C2887647}" destId="{347421D5-D92F-4139-8963-F5F83768ADDF}" srcOrd="1" destOrd="0" presId="urn:microsoft.com/office/officeart/2016/7/layout/VerticalDownArrowProcess"/>
    <dgm:cxn modelId="{30E89EF9-A9FF-475F-B3AA-69765E8D1AA9}" type="presParOf" srcId="{F8E46CA3-96D7-4FB7-933D-7AA1C2887647}" destId="{649F50F2-462B-44F7-8135-3DA9D52C4C66}" srcOrd="2" destOrd="0" presId="urn:microsoft.com/office/officeart/2016/7/layout/VerticalDownArrowProcess"/>
    <dgm:cxn modelId="{ADB66360-9708-4792-93DA-3B6DDA0D068E}" type="presParOf" srcId="{C8B17022-7E34-4760-B210-D60329C15F78}" destId="{F3390CAC-536B-4325-AAFD-22150273C964}" srcOrd="3" destOrd="0" presId="urn:microsoft.com/office/officeart/2016/7/layout/VerticalDownArrowProcess"/>
    <dgm:cxn modelId="{4EB79089-0E18-4F57-8ACE-C7F34C626DC7}" type="presParOf" srcId="{C8B17022-7E34-4760-B210-D60329C15F78}" destId="{F534143C-0AC5-41B0-8C29-7CBFFA71E364}" srcOrd="4" destOrd="0" presId="urn:microsoft.com/office/officeart/2016/7/layout/VerticalDownArrowProcess"/>
    <dgm:cxn modelId="{E8107927-F3EC-44AE-A82F-24A10A962F8C}" type="presParOf" srcId="{F534143C-0AC5-41B0-8C29-7CBFFA71E364}" destId="{1701618A-F1F5-4422-9A23-610A8D134B8A}" srcOrd="0" destOrd="0" presId="urn:microsoft.com/office/officeart/2016/7/layout/VerticalDownArrowProcess"/>
    <dgm:cxn modelId="{3CCE5D11-5DF3-4D8D-83DD-E742E29B98B6}" type="presParOf" srcId="{F534143C-0AC5-41B0-8C29-7CBFFA71E364}" destId="{AD94DB04-25C7-495A-9B65-09A430B92951}" srcOrd="1" destOrd="0" presId="urn:microsoft.com/office/officeart/2016/7/layout/VerticalDownArrowProcess"/>
    <dgm:cxn modelId="{67A190EB-6AF5-4833-9869-F2C633652F62}" type="presParOf" srcId="{F534143C-0AC5-41B0-8C29-7CBFFA71E364}" destId="{4C325666-7549-4893-B18B-A56B7EF6905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504BFB-F29B-45DE-A291-FC668635DC7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78EAC78-5C4E-404D-9D79-DB84DBDFD55E}">
      <dgm:prSet/>
      <dgm:spPr/>
      <dgm:t>
        <a:bodyPr/>
        <a:lstStyle/>
        <a:p>
          <a:r>
            <a:rPr lang="en-US"/>
            <a:t>Writing tests, even if small is important when integrating complex frameworks to ensure reliable code</a:t>
          </a:r>
        </a:p>
      </dgm:t>
    </dgm:pt>
    <dgm:pt modelId="{A7EFBAAD-3C5C-4E39-A4CC-3872B23D3E57}" type="parTrans" cxnId="{AD946A1A-44B3-4191-8E4F-E710C51EFD72}">
      <dgm:prSet/>
      <dgm:spPr/>
      <dgm:t>
        <a:bodyPr/>
        <a:lstStyle/>
        <a:p>
          <a:endParaRPr lang="en-US"/>
        </a:p>
      </dgm:t>
    </dgm:pt>
    <dgm:pt modelId="{9F531577-E2A1-4F77-A078-A4AD85E565CA}" type="sibTrans" cxnId="{AD946A1A-44B3-4191-8E4F-E710C51EFD72}">
      <dgm:prSet/>
      <dgm:spPr/>
      <dgm:t>
        <a:bodyPr/>
        <a:lstStyle/>
        <a:p>
          <a:endParaRPr lang="en-US"/>
        </a:p>
      </dgm:t>
    </dgm:pt>
    <dgm:pt modelId="{6BD8ECE1-1BED-4B55-97A8-EE87372C8F48}">
      <dgm:prSet/>
      <dgm:spPr/>
      <dgm:t>
        <a:bodyPr/>
        <a:lstStyle/>
        <a:p>
          <a:r>
            <a:rPr lang="en-US"/>
            <a:t>Strong error checking eliminates wasted time debugging</a:t>
          </a:r>
        </a:p>
      </dgm:t>
    </dgm:pt>
    <dgm:pt modelId="{3CE8D753-7367-4DD7-8749-F3C35489853A}" type="parTrans" cxnId="{5F7296DE-6AAC-4B51-BC0E-9C1D8ED75614}">
      <dgm:prSet/>
      <dgm:spPr/>
      <dgm:t>
        <a:bodyPr/>
        <a:lstStyle/>
        <a:p>
          <a:endParaRPr lang="en-US"/>
        </a:p>
      </dgm:t>
    </dgm:pt>
    <dgm:pt modelId="{91D6B966-B851-4F3D-B4C6-DC61AE6F2548}" type="sibTrans" cxnId="{5F7296DE-6AAC-4B51-BC0E-9C1D8ED75614}">
      <dgm:prSet/>
      <dgm:spPr/>
      <dgm:t>
        <a:bodyPr/>
        <a:lstStyle/>
        <a:p>
          <a:endParaRPr lang="en-US"/>
        </a:p>
      </dgm:t>
    </dgm:pt>
    <dgm:pt modelId="{7CE082B0-1A6D-47F3-98CF-2C501C5611CD}">
      <dgm:prSet/>
      <dgm:spPr/>
      <dgm:t>
        <a:bodyPr/>
        <a:lstStyle/>
        <a:p>
          <a:r>
            <a:rPr lang="en-US"/>
            <a:t>Reusable code is valuable, but only when it aligns with project timelines</a:t>
          </a:r>
        </a:p>
      </dgm:t>
    </dgm:pt>
    <dgm:pt modelId="{F8792DD3-2229-458C-8D5B-0FFCD7C492DF}" type="parTrans" cxnId="{6CB6260B-0425-470F-98DA-A203EDA00C93}">
      <dgm:prSet/>
      <dgm:spPr/>
      <dgm:t>
        <a:bodyPr/>
        <a:lstStyle/>
        <a:p>
          <a:endParaRPr lang="en-US"/>
        </a:p>
      </dgm:t>
    </dgm:pt>
    <dgm:pt modelId="{461DE2AC-DDF5-4324-86AE-C1CBAEDFE7AB}" type="sibTrans" cxnId="{6CB6260B-0425-470F-98DA-A203EDA00C93}">
      <dgm:prSet/>
      <dgm:spPr/>
      <dgm:t>
        <a:bodyPr/>
        <a:lstStyle/>
        <a:p>
          <a:endParaRPr lang="en-US"/>
        </a:p>
      </dgm:t>
    </dgm:pt>
    <dgm:pt modelId="{FD068EA9-B950-4B4F-A875-A5A91B97E204}">
      <dgm:prSet/>
      <dgm:spPr/>
      <dgm:t>
        <a:bodyPr/>
        <a:lstStyle/>
        <a:p>
          <a:r>
            <a:rPr lang="en-US"/>
            <a:t>As the Zen of Python says – “Simple is better than complex. Now is better than never.”</a:t>
          </a:r>
        </a:p>
      </dgm:t>
    </dgm:pt>
    <dgm:pt modelId="{CD800455-1F9C-4D71-A491-C32EFE9DFD34}" type="parTrans" cxnId="{5283DA39-BDF9-4522-833F-06AA22A94A77}">
      <dgm:prSet/>
      <dgm:spPr/>
      <dgm:t>
        <a:bodyPr/>
        <a:lstStyle/>
        <a:p>
          <a:endParaRPr lang="en-US"/>
        </a:p>
      </dgm:t>
    </dgm:pt>
    <dgm:pt modelId="{E5F58589-32AE-40EE-AF90-3E36522347D6}" type="sibTrans" cxnId="{5283DA39-BDF9-4522-833F-06AA22A94A77}">
      <dgm:prSet/>
      <dgm:spPr/>
      <dgm:t>
        <a:bodyPr/>
        <a:lstStyle/>
        <a:p>
          <a:endParaRPr lang="en-US"/>
        </a:p>
      </dgm:t>
    </dgm:pt>
    <dgm:pt modelId="{A7919174-B3A7-4AD2-A910-621F61066E72}" type="pres">
      <dgm:prSet presAssocID="{55504BFB-F29B-45DE-A291-FC668635DC72}" presName="root" presStyleCnt="0">
        <dgm:presLayoutVars>
          <dgm:dir/>
          <dgm:resizeHandles val="exact"/>
        </dgm:presLayoutVars>
      </dgm:prSet>
      <dgm:spPr/>
    </dgm:pt>
    <dgm:pt modelId="{1E89A735-378B-4362-8276-D7751D875052}" type="pres">
      <dgm:prSet presAssocID="{55504BFB-F29B-45DE-A291-FC668635DC72}" presName="container" presStyleCnt="0">
        <dgm:presLayoutVars>
          <dgm:dir/>
          <dgm:resizeHandles val="exact"/>
        </dgm:presLayoutVars>
      </dgm:prSet>
      <dgm:spPr/>
    </dgm:pt>
    <dgm:pt modelId="{CE53D0A8-4B8C-4884-B62C-4F0B764661C0}" type="pres">
      <dgm:prSet presAssocID="{778EAC78-5C4E-404D-9D79-DB84DBDFD55E}" presName="compNode" presStyleCnt="0"/>
      <dgm:spPr/>
    </dgm:pt>
    <dgm:pt modelId="{345A990F-BED3-4157-A449-7D4FECE6C339}" type="pres">
      <dgm:prSet presAssocID="{778EAC78-5C4E-404D-9D79-DB84DBDFD55E}" presName="iconBgRect" presStyleLbl="bgShp" presStyleIdx="0" presStyleCnt="4"/>
      <dgm:spPr/>
    </dgm:pt>
    <dgm:pt modelId="{03AF5E35-6C6B-4C8C-9DB2-D9EBBC3D90B0}" type="pres">
      <dgm:prSet presAssocID="{778EAC78-5C4E-404D-9D79-DB84DBDFD5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EFD678F-A551-4482-8AC1-1D7CB96C3794}" type="pres">
      <dgm:prSet presAssocID="{778EAC78-5C4E-404D-9D79-DB84DBDFD55E}" presName="spaceRect" presStyleCnt="0"/>
      <dgm:spPr/>
    </dgm:pt>
    <dgm:pt modelId="{AB5F4A47-AB38-482D-B9CF-306BF44EFDE7}" type="pres">
      <dgm:prSet presAssocID="{778EAC78-5C4E-404D-9D79-DB84DBDFD55E}" presName="textRect" presStyleLbl="revTx" presStyleIdx="0" presStyleCnt="4">
        <dgm:presLayoutVars>
          <dgm:chMax val="1"/>
          <dgm:chPref val="1"/>
        </dgm:presLayoutVars>
      </dgm:prSet>
      <dgm:spPr/>
    </dgm:pt>
    <dgm:pt modelId="{621CF756-1C03-42A2-97B8-49295279BF8F}" type="pres">
      <dgm:prSet presAssocID="{9F531577-E2A1-4F77-A078-A4AD85E565CA}" presName="sibTrans" presStyleLbl="sibTrans2D1" presStyleIdx="0" presStyleCnt="0"/>
      <dgm:spPr/>
    </dgm:pt>
    <dgm:pt modelId="{4D1B44E2-071D-436D-91BC-9085C86365E7}" type="pres">
      <dgm:prSet presAssocID="{6BD8ECE1-1BED-4B55-97A8-EE87372C8F48}" presName="compNode" presStyleCnt="0"/>
      <dgm:spPr/>
    </dgm:pt>
    <dgm:pt modelId="{7EFACD28-FD14-4BB1-BCEB-FE3301AB8A9B}" type="pres">
      <dgm:prSet presAssocID="{6BD8ECE1-1BED-4B55-97A8-EE87372C8F48}" presName="iconBgRect" presStyleLbl="bgShp" presStyleIdx="1" presStyleCnt="4"/>
      <dgm:spPr/>
    </dgm:pt>
    <dgm:pt modelId="{94490D6E-8191-41DB-A2CC-3BC1A7172D4A}" type="pres">
      <dgm:prSet presAssocID="{6BD8ECE1-1BED-4B55-97A8-EE87372C8F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C2A1D16-AF21-4A8B-9315-A46500145626}" type="pres">
      <dgm:prSet presAssocID="{6BD8ECE1-1BED-4B55-97A8-EE87372C8F48}" presName="spaceRect" presStyleCnt="0"/>
      <dgm:spPr/>
    </dgm:pt>
    <dgm:pt modelId="{74C08365-20D4-49AA-B754-FD23414E00E4}" type="pres">
      <dgm:prSet presAssocID="{6BD8ECE1-1BED-4B55-97A8-EE87372C8F48}" presName="textRect" presStyleLbl="revTx" presStyleIdx="1" presStyleCnt="4">
        <dgm:presLayoutVars>
          <dgm:chMax val="1"/>
          <dgm:chPref val="1"/>
        </dgm:presLayoutVars>
      </dgm:prSet>
      <dgm:spPr/>
    </dgm:pt>
    <dgm:pt modelId="{E1F13C98-0F07-4EFE-8256-03EC82690FDE}" type="pres">
      <dgm:prSet presAssocID="{91D6B966-B851-4F3D-B4C6-DC61AE6F2548}" presName="sibTrans" presStyleLbl="sibTrans2D1" presStyleIdx="0" presStyleCnt="0"/>
      <dgm:spPr/>
    </dgm:pt>
    <dgm:pt modelId="{5E3D308C-7E49-4388-9FB4-98E36256F61A}" type="pres">
      <dgm:prSet presAssocID="{7CE082B0-1A6D-47F3-98CF-2C501C5611CD}" presName="compNode" presStyleCnt="0"/>
      <dgm:spPr/>
    </dgm:pt>
    <dgm:pt modelId="{FC7AC7F0-84BF-4017-84A1-3ACBA8BC2C7D}" type="pres">
      <dgm:prSet presAssocID="{7CE082B0-1A6D-47F3-98CF-2C501C5611CD}" presName="iconBgRect" presStyleLbl="bgShp" presStyleIdx="2" presStyleCnt="4"/>
      <dgm:spPr/>
    </dgm:pt>
    <dgm:pt modelId="{374D5350-0D18-4009-8143-A30EB051F645}" type="pres">
      <dgm:prSet presAssocID="{7CE082B0-1A6D-47F3-98CF-2C501C5611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64E400-3CFF-4CA0-99A5-C46681F76C7E}" type="pres">
      <dgm:prSet presAssocID="{7CE082B0-1A6D-47F3-98CF-2C501C5611CD}" presName="spaceRect" presStyleCnt="0"/>
      <dgm:spPr/>
    </dgm:pt>
    <dgm:pt modelId="{95F63F83-09FB-4B8B-9B8A-8758F6659DA2}" type="pres">
      <dgm:prSet presAssocID="{7CE082B0-1A6D-47F3-98CF-2C501C5611CD}" presName="textRect" presStyleLbl="revTx" presStyleIdx="2" presStyleCnt="4">
        <dgm:presLayoutVars>
          <dgm:chMax val="1"/>
          <dgm:chPref val="1"/>
        </dgm:presLayoutVars>
      </dgm:prSet>
      <dgm:spPr/>
    </dgm:pt>
    <dgm:pt modelId="{CB259BAE-5FAD-4CFF-9AB5-B49FE82A2BE0}" type="pres">
      <dgm:prSet presAssocID="{461DE2AC-DDF5-4324-86AE-C1CBAEDFE7AB}" presName="sibTrans" presStyleLbl="sibTrans2D1" presStyleIdx="0" presStyleCnt="0"/>
      <dgm:spPr/>
    </dgm:pt>
    <dgm:pt modelId="{36EADDA3-2951-4D4C-B595-61321FD3E144}" type="pres">
      <dgm:prSet presAssocID="{FD068EA9-B950-4B4F-A875-A5A91B97E204}" presName="compNode" presStyleCnt="0"/>
      <dgm:spPr/>
    </dgm:pt>
    <dgm:pt modelId="{AF5C540F-ED4F-4C8D-BE36-29BE43ACE0A8}" type="pres">
      <dgm:prSet presAssocID="{FD068EA9-B950-4B4F-A875-A5A91B97E204}" presName="iconBgRect" presStyleLbl="bgShp" presStyleIdx="3" presStyleCnt="4"/>
      <dgm:spPr/>
    </dgm:pt>
    <dgm:pt modelId="{C5EA69CA-9215-4384-88F1-AAD8438B3B62}" type="pres">
      <dgm:prSet presAssocID="{FD068EA9-B950-4B4F-A875-A5A91B97E2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4F36C2-DD20-405A-8709-F5873631F88C}" type="pres">
      <dgm:prSet presAssocID="{FD068EA9-B950-4B4F-A875-A5A91B97E204}" presName="spaceRect" presStyleCnt="0"/>
      <dgm:spPr/>
    </dgm:pt>
    <dgm:pt modelId="{696D6B2D-CE15-47C4-BB14-934DD62A561D}" type="pres">
      <dgm:prSet presAssocID="{FD068EA9-B950-4B4F-A875-A5A91B97E2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B6260B-0425-470F-98DA-A203EDA00C93}" srcId="{55504BFB-F29B-45DE-A291-FC668635DC72}" destId="{7CE082B0-1A6D-47F3-98CF-2C501C5611CD}" srcOrd="2" destOrd="0" parTransId="{F8792DD3-2229-458C-8D5B-0FFCD7C492DF}" sibTransId="{461DE2AC-DDF5-4324-86AE-C1CBAEDFE7AB}"/>
    <dgm:cxn modelId="{AD946A1A-44B3-4191-8E4F-E710C51EFD72}" srcId="{55504BFB-F29B-45DE-A291-FC668635DC72}" destId="{778EAC78-5C4E-404D-9D79-DB84DBDFD55E}" srcOrd="0" destOrd="0" parTransId="{A7EFBAAD-3C5C-4E39-A4CC-3872B23D3E57}" sibTransId="{9F531577-E2A1-4F77-A078-A4AD85E565CA}"/>
    <dgm:cxn modelId="{5283DA39-BDF9-4522-833F-06AA22A94A77}" srcId="{55504BFB-F29B-45DE-A291-FC668635DC72}" destId="{FD068EA9-B950-4B4F-A875-A5A91B97E204}" srcOrd="3" destOrd="0" parTransId="{CD800455-1F9C-4D71-A491-C32EFE9DFD34}" sibTransId="{E5F58589-32AE-40EE-AF90-3E36522347D6}"/>
    <dgm:cxn modelId="{6CBAAE66-6F40-4392-9D15-CC4EFC442EC1}" type="presOf" srcId="{9F531577-E2A1-4F77-A078-A4AD85E565CA}" destId="{621CF756-1C03-42A2-97B8-49295279BF8F}" srcOrd="0" destOrd="0" presId="urn:microsoft.com/office/officeart/2018/2/layout/IconCircleList"/>
    <dgm:cxn modelId="{5A1FA871-57BE-4ACE-AFDF-4A6CC11698BF}" type="presOf" srcId="{55504BFB-F29B-45DE-A291-FC668635DC72}" destId="{A7919174-B3A7-4AD2-A910-621F61066E72}" srcOrd="0" destOrd="0" presId="urn:microsoft.com/office/officeart/2018/2/layout/IconCircleList"/>
    <dgm:cxn modelId="{C404A058-457C-49E6-B9B8-A2A739934DD6}" type="presOf" srcId="{FD068EA9-B950-4B4F-A875-A5A91B97E204}" destId="{696D6B2D-CE15-47C4-BB14-934DD62A561D}" srcOrd="0" destOrd="0" presId="urn:microsoft.com/office/officeart/2018/2/layout/IconCircleList"/>
    <dgm:cxn modelId="{22767797-4CE9-42E5-9106-75D4211E3198}" type="presOf" srcId="{6BD8ECE1-1BED-4B55-97A8-EE87372C8F48}" destId="{74C08365-20D4-49AA-B754-FD23414E00E4}" srcOrd="0" destOrd="0" presId="urn:microsoft.com/office/officeart/2018/2/layout/IconCircleList"/>
    <dgm:cxn modelId="{FCBC55C0-1DE1-4502-80C7-C7F235EB9F46}" type="presOf" srcId="{91D6B966-B851-4F3D-B4C6-DC61AE6F2548}" destId="{E1F13C98-0F07-4EFE-8256-03EC82690FDE}" srcOrd="0" destOrd="0" presId="urn:microsoft.com/office/officeart/2018/2/layout/IconCircleList"/>
    <dgm:cxn modelId="{0EAAD1D4-F4E6-44C8-B223-85E5C93B5C87}" type="presOf" srcId="{778EAC78-5C4E-404D-9D79-DB84DBDFD55E}" destId="{AB5F4A47-AB38-482D-B9CF-306BF44EFDE7}" srcOrd="0" destOrd="0" presId="urn:microsoft.com/office/officeart/2018/2/layout/IconCircleList"/>
    <dgm:cxn modelId="{5F7296DE-6AAC-4B51-BC0E-9C1D8ED75614}" srcId="{55504BFB-F29B-45DE-A291-FC668635DC72}" destId="{6BD8ECE1-1BED-4B55-97A8-EE87372C8F48}" srcOrd="1" destOrd="0" parTransId="{3CE8D753-7367-4DD7-8749-F3C35489853A}" sibTransId="{91D6B966-B851-4F3D-B4C6-DC61AE6F2548}"/>
    <dgm:cxn modelId="{9D3888E7-1F31-495B-B5EF-796EB41F6B4A}" type="presOf" srcId="{7CE082B0-1A6D-47F3-98CF-2C501C5611CD}" destId="{95F63F83-09FB-4B8B-9B8A-8758F6659DA2}" srcOrd="0" destOrd="0" presId="urn:microsoft.com/office/officeart/2018/2/layout/IconCircleList"/>
    <dgm:cxn modelId="{0C8051F5-8B31-4B68-AA4B-30C9DF895270}" type="presOf" srcId="{461DE2AC-DDF5-4324-86AE-C1CBAEDFE7AB}" destId="{CB259BAE-5FAD-4CFF-9AB5-B49FE82A2BE0}" srcOrd="0" destOrd="0" presId="urn:microsoft.com/office/officeart/2018/2/layout/IconCircleList"/>
    <dgm:cxn modelId="{0BA89CFD-46C4-418F-A8DB-53BF8BCC5336}" type="presParOf" srcId="{A7919174-B3A7-4AD2-A910-621F61066E72}" destId="{1E89A735-378B-4362-8276-D7751D875052}" srcOrd="0" destOrd="0" presId="urn:microsoft.com/office/officeart/2018/2/layout/IconCircleList"/>
    <dgm:cxn modelId="{3FCFEA6A-9E37-4A7A-81C4-C37F58A4BA74}" type="presParOf" srcId="{1E89A735-378B-4362-8276-D7751D875052}" destId="{CE53D0A8-4B8C-4884-B62C-4F0B764661C0}" srcOrd="0" destOrd="0" presId="urn:microsoft.com/office/officeart/2018/2/layout/IconCircleList"/>
    <dgm:cxn modelId="{7E741A96-D74A-4394-8080-1CEF627D5429}" type="presParOf" srcId="{CE53D0A8-4B8C-4884-B62C-4F0B764661C0}" destId="{345A990F-BED3-4157-A449-7D4FECE6C339}" srcOrd="0" destOrd="0" presId="urn:microsoft.com/office/officeart/2018/2/layout/IconCircleList"/>
    <dgm:cxn modelId="{4D591051-2F23-4E2C-AE65-AC05ACA6E634}" type="presParOf" srcId="{CE53D0A8-4B8C-4884-B62C-4F0B764661C0}" destId="{03AF5E35-6C6B-4C8C-9DB2-D9EBBC3D90B0}" srcOrd="1" destOrd="0" presId="urn:microsoft.com/office/officeart/2018/2/layout/IconCircleList"/>
    <dgm:cxn modelId="{A0A6C54B-D120-4859-93E1-137C0EC8F73A}" type="presParOf" srcId="{CE53D0A8-4B8C-4884-B62C-4F0B764661C0}" destId="{0EFD678F-A551-4482-8AC1-1D7CB96C3794}" srcOrd="2" destOrd="0" presId="urn:microsoft.com/office/officeart/2018/2/layout/IconCircleList"/>
    <dgm:cxn modelId="{AE24332C-D2CB-46CD-AD87-1A5B7F820ADB}" type="presParOf" srcId="{CE53D0A8-4B8C-4884-B62C-4F0B764661C0}" destId="{AB5F4A47-AB38-482D-B9CF-306BF44EFDE7}" srcOrd="3" destOrd="0" presId="urn:microsoft.com/office/officeart/2018/2/layout/IconCircleList"/>
    <dgm:cxn modelId="{2E0B7E82-D542-4D9D-981C-18001A86D219}" type="presParOf" srcId="{1E89A735-378B-4362-8276-D7751D875052}" destId="{621CF756-1C03-42A2-97B8-49295279BF8F}" srcOrd="1" destOrd="0" presId="urn:microsoft.com/office/officeart/2018/2/layout/IconCircleList"/>
    <dgm:cxn modelId="{2E1E5C93-7A7C-40B5-8186-60ED460220B3}" type="presParOf" srcId="{1E89A735-378B-4362-8276-D7751D875052}" destId="{4D1B44E2-071D-436D-91BC-9085C86365E7}" srcOrd="2" destOrd="0" presId="urn:microsoft.com/office/officeart/2018/2/layout/IconCircleList"/>
    <dgm:cxn modelId="{7B8ED747-1423-4ADD-8256-393FA029B6DE}" type="presParOf" srcId="{4D1B44E2-071D-436D-91BC-9085C86365E7}" destId="{7EFACD28-FD14-4BB1-BCEB-FE3301AB8A9B}" srcOrd="0" destOrd="0" presId="urn:microsoft.com/office/officeart/2018/2/layout/IconCircleList"/>
    <dgm:cxn modelId="{269B4AED-0862-4E7A-8E02-A53B010FA148}" type="presParOf" srcId="{4D1B44E2-071D-436D-91BC-9085C86365E7}" destId="{94490D6E-8191-41DB-A2CC-3BC1A7172D4A}" srcOrd="1" destOrd="0" presId="urn:microsoft.com/office/officeart/2018/2/layout/IconCircleList"/>
    <dgm:cxn modelId="{5242644B-4FFF-48B9-8174-1E7333A4B9F8}" type="presParOf" srcId="{4D1B44E2-071D-436D-91BC-9085C86365E7}" destId="{9C2A1D16-AF21-4A8B-9315-A46500145626}" srcOrd="2" destOrd="0" presId="urn:microsoft.com/office/officeart/2018/2/layout/IconCircleList"/>
    <dgm:cxn modelId="{AAE7BEDB-8A16-4405-BEF0-FDD81B301CF0}" type="presParOf" srcId="{4D1B44E2-071D-436D-91BC-9085C86365E7}" destId="{74C08365-20D4-49AA-B754-FD23414E00E4}" srcOrd="3" destOrd="0" presId="urn:microsoft.com/office/officeart/2018/2/layout/IconCircleList"/>
    <dgm:cxn modelId="{3FB99060-5939-40A0-A94D-797E4BE0A9D4}" type="presParOf" srcId="{1E89A735-378B-4362-8276-D7751D875052}" destId="{E1F13C98-0F07-4EFE-8256-03EC82690FDE}" srcOrd="3" destOrd="0" presId="urn:microsoft.com/office/officeart/2018/2/layout/IconCircleList"/>
    <dgm:cxn modelId="{E749B76D-93FE-4EC3-BFE4-F65FEF219868}" type="presParOf" srcId="{1E89A735-378B-4362-8276-D7751D875052}" destId="{5E3D308C-7E49-4388-9FB4-98E36256F61A}" srcOrd="4" destOrd="0" presId="urn:microsoft.com/office/officeart/2018/2/layout/IconCircleList"/>
    <dgm:cxn modelId="{E0CA1D2F-F73C-4E26-91F1-008B3CCCA3AF}" type="presParOf" srcId="{5E3D308C-7E49-4388-9FB4-98E36256F61A}" destId="{FC7AC7F0-84BF-4017-84A1-3ACBA8BC2C7D}" srcOrd="0" destOrd="0" presId="urn:microsoft.com/office/officeart/2018/2/layout/IconCircleList"/>
    <dgm:cxn modelId="{C3AE42F9-977E-4765-9AF9-4E2BD631C4E9}" type="presParOf" srcId="{5E3D308C-7E49-4388-9FB4-98E36256F61A}" destId="{374D5350-0D18-4009-8143-A30EB051F645}" srcOrd="1" destOrd="0" presId="urn:microsoft.com/office/officeart/2018/2/layout/IconCircleList"/>
    <dgm:cxn modelId="{24B493A1-13FD-49B4-A223-959F1F6261C4}" type="presParOf" srcId="{5E3D308C-7E49-4388-9FB4-98E36256F61A}" destId="{8764E400-3CFF-4CA0-99A5-C46681F76C7E}" srcOrd="2" destOrd="0" presId="urn:microsoft.com/office/officeart/2018/2/layout/IconCircleList"/>
    <dgm:cxn modelId="{81B153AE-1666-410F-BBC1-2DC510437098}" type="presParOf" srcId="{5E3D308C-7E49-4388-9FB4-98E36256F61A}" destId="{95F63F83-09FB-4B8B-9B8A-8758F6659DA2}" srcOrd="3" destOrd="0" presId="urn:microsoft.com/office/officeart/2018/2/layout/IconCircleList"/>
    <dgm:cxn modelId="{BB211FC8-AD91-41F2-AA1F-C7D9E020EE56}" type="presParOf" srcId="{1E89A735-378B-4362-8276-D7751D875052}" destId="{CB259BAE-5FAD-4CFF-9AB5-B49FE82A2BE0}" srcOrd="5" destOrd="0" presId="urn:microsoft.com/office/officeart/2018/2/layout/IconCircleList"/>
    <dgm:cxn modelId="{010942FD-A443-4AEA-BF4C-1EDA155EC554}" type="presParOf" srcId="{1E89A735-378B-4362-8276-D7751D875052}" destId="{36EADDA3-2951-4D4C-B595-61321FD3E144}" srcOrd="6" destOrd="0" presId="urn:microsoft.com/office/officeart/2018/2/layout/IconCircleList"/>
    <dgm:cxn modelId="{0AFC64A3-0EA6-4E04-BDB0-BDA8337D5B97}" type="presParOf" srcId="{36EADDA3-2951-4D4C-B595-61321FD3E144}" destId="{AF5C540F-ED4F-4C8D-BE36-29BE43ACE0A8}" srcOrd="0" destOrd="0" presId="urn:microsoft.com/office/officeart/2018/2/layout/IconCircleList"/>
    <dgm:cxn modelId="{9913E654-749D-4551-9A29-04600A6CFE74}" type="presParOf" srcId="{36EADDA3-2951-4D4C-B595-61321FD3E144}" destId="{C5EA69CA-9215-4384-88F1-AAD8438B3B62}" srcOrd="1" destOrd="0" presId="urn:microsoft.com/office/officeart/2018/2/layout/IconCircleList"/>
    <dgm:cxn modelId="{F866766D-1456-4E44-A077-681F4939FE26}" type="presParOf" srcId="{36EADDA3-2951-4D4C-B595-61321FD3E144}" destId="{5F4F36C2-DD20-405A-8709-F5873631F88C}" srcOrd="2" destOrd="0" presId="urn:microsoft.com/office/officeart/2018/2/layout/IconCircleList"/>
    <dgm:cxn modelId="{E9DA731C-72C2-4429-BD76-3737FB2A18F5}" type="presParOf" srcId="{36EADDA3-2951-4D4C-B595-61321FD3E144}" destId="{696D6B2D-CE15-47C4-BB14-934DD62A56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C8DBE-C094-488B-91E7-6978BA75B376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00F3C-403D-484D-B092-8A36819C3333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Finish Frontend</a:t>
          </a:r>
        </a:p>
      </dsp:txBody>
      <dsp:txXfrm>
        <a:off x="100682" y="2175763"/>
        <a:ext cx="2370489" cy="720000"/>
      </dsp:txXfrm>
    </dsp:sp>
    <dsp:sp modelId="{5D9C24CC-0EEF-43FC-AFB5-145A52C132EB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587C6-FA97-49C8-9EAC-6F9F9E803C3B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Finish Backend</a:t>
          </a:r>
        </a:p>
      </dsp:txBody>
      <dsp:txXfrm>
        <a:off x="2886007" y="2175763"/>
        <a:ext cx="2370489" cy="720000"/>
      </dsp:txXfrm>
    </dsp:sp>
    <dsp:sp modelId="{24C83EE0-31B1-47EE-A260-363FD5D5C98C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3D8CD-E6E8-4005-9334-146C1B9F504A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UI Screenshots</a:t>
          </a:r>
        </a:p>
      </dsp:txBody>
      <dsp:txXfrm>
        <a:off x="5671332" y="2175763"/>
        <a:ext cx="2370489" cy="720000"/>
      </dsp:txXfrm>
    </dsp:sp>
    <dsp:sp modelId="{17DA06C2-E397-4649-B65C-C1B1EEA5EAC8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7F0F8-6E59-4D24-9D14-A50F4D54903C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Lessons Learned</a:t>
          </a:r>
        </a:p>
      </dsp:txBody>
      <dsp:txXfrm>
        <a:off x="8456657" y="2175763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9A1A3-0810-4728-9C0C-BD4B34A50039}">
      <dsp:nvSpPr>
        <dsp:cNvPr id="0" name=""/>
        <dsp:cNvSpPr/>
      </dsp:nvSpPr>
      <dsp:spPr>
        <a:xfrm>
          <a:off x="0" y="3275482"/>
          <a:ext cx="2628900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Why it matters</a:t>
          </a:r>
        </a:p>
      </dsp:txBody>
      <dsp:txXfrm>
        <a:off x="0" y="3275482"/>
        <a:ext cx="2628900" cy="1075086"/>
      </dsp:txXfrm>
    </dsp:sp>
    <dsp:sp modelId="{43DC7D5D-2638-47D6-A7A6-054AD0641366}">
      <dsp:nvSpPr>
        <dsp:cNvPr id="0" name=""/>
        <dsp:cNvSpPr/>
      </dsp:nvSpPr>
      <dsp:spPr>
        <a:xfrm>
          <a:off x="2628900" y="3275482"/>
          <a:ext cx="7886700" cy="10750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Keeps platform pricing accurate and up-to-date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Shows real-time data for a smoother shopper experience</a:t>
          </a:r>
        </a:p>
      </dsp:txBody>
      <dsp:txXfrm>
        <a:off x="2628900" y="3275482"/>
        <a:ext cx="7886700" cy="1075086"/>
      </dsp:txXfrm>
    </dsp:sp>
    <dsp:sp modelId="{347421D5-D92F-4139-8963-F5F83768ADDF}">
      <dsp:nvSpPr>
        <dsp:cNvPr id="0" name=""/>
        <dsp:cNvSpPr/>
      </dsp:nvSpPr>
      <dsp:spPr>
        <a:xfrm rot="10800000">
          <a:off x="0" y="1638125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How it works</a:t>
          </a:r>
        </a:p>
      </dsp:txBody>
      <dsp:txXfrm rot="-10800000">
        <a:off x="0" y="1638125"/>
        <a:ext cx="2628900" cy="1074763"/>
      </dsp:txXfrm>
    </dsp:sp>
    <dsp:sp modelId="{649F50F2-462B-44F7-8135-3DA9D52C4C66}">
      <dsp:nvSpPr>
        <dsp:cNvPr id="0" name=""/>
        <dsp:cNvSpPr/>
      </dsp:nvSpPr>
      <dsp:spPr>
        <a:xfrm>
          <a:off x="2628900" y="1638125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Authenticates with NexarAPI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Fetches product listings in batches to manage rate limits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Inserts/Updates records in supabase to ensure database consistency</a:t>
          </a:r>
        </a:p>
      </dsp:txBody>
      <dsp:txXfrm>
        <a:off x="2628900" y="1638125"/>
        <a:ext cx="7886700" cy="1074763"/>
      </dsp:txXfrm>
    </dsp:sp>
    <dsp:sp modelId="{AD94DB04-25C7-495A-9B65-09A430B92951}">
      <dsp:nvSpPr>
        <dsp:cNvPr id="0" name=""/>
        <dsp:cNvSpPr/>
      </dsp:nvSpPr>
      <dsp:spPr>
        <a:xfrm rot="10800000">
          <a:off x="0" y="769"/>
          <a:ext cx="2628900" cy="165348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84912" rIns="186967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Purpose</a:t>
          </a:r>
        </a:p>
      </dsp:txBody>
      <dsp:txXfrm rot="-10800000">
        <a:off x="0" y="769"/>
        <a:ext cx="2628900" cy="1074763"/>
      </dsp:txXfrm>
    </dsp:sp>
    <dsp:sp modelId="{4C325666-7549-4893-B18B-A56B7EF69056}">
      <dsp:nvSpPr>
        <dsp:cNvPr id="0" name=""/>
        <dsp:cNvSpPr/>
      </dsp:nvSpPr>
      <dsp:spPr>
        <a:xfrm>
          <a:off x="2628900" y="769"/>
          <a:ext cx="7886700" cy="1074763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165100" rIns="15998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Automates product data ingestion from </a:t>
          </a:r>
          <a:r>
            <a:rPr lang="en-US" sz="1300" kern="1200" dirty="0" err="1"/>
            <a:t>NexarAPI</a:t>
          </a:r>
          <a:r>
            <a:rPr lang="en-US" sz="1300" kern="1200" dirty="0"/>
            <a:t> into our </a:t>
          </a:r>
          <a:r>
            <a:rPr lang="en-US" sz="1300" kern="1200" dirty="0" err="1"/>
            <a:t>Supabase</a:t>
          </a:r>
          <a:r>
            <a:rPr lang="en-US" sz="1300" kern="1200" dirty="0"/>
            <a:t> database</a:t>
          </a:r>
        </a:p>
      </dsp:txBody>
      <dsp:txXfrm>
        <a:off x="2628900" y="769"/>
        <a:ext cx="7886700" cy="1074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A990F-BED3-4157-A449-7D4FECE6C33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F5E35-6C6B-4C8C-9DB2-D9EBBC3D90B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F4A47-AB38-482D-B9CF-306BF44EFDE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Writing tests, even if small is important when integrating complex frameworks to ensure reliable code</a:t>
          </a:r>
        </a:p>
      </dsp:txBody>
      <dsp:txXfrm>
        <a:off x="1948202" y="368029"/>
        <a:ext cx="3233964" cy="1371985"/>
      </dsp:txXfrm>
    </dsp:sp>
    <dsp:sp modelId="{7EFACD28-FD14-4BB1-BCEB-FE3301AB8A9B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90D6E-8191-41DB-A2CC-3BC1A7172D4A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08365-20D4-49AA-B754-FD23414E00E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Strong error checking eliminates wasted time debugging</a:t>
          </a:r>
        </a:p>
      </dsp:txBody>
      <dsp:txXfrm>
        <a:off x="7411643" y="368029"/>
        <a:ext cx="3233964" cy="1371985"/>
      </dsp:txXfrm>
    </dsp:sp>
    <dsp:sp modelId="{FC7AC7F0-84BF-4017-84A1-3ACBA8BC2C7D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D5350-0D18-4009-8143-A30EB051F64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63F83-09FB-4B8B-9B8A-8758F6659DA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Reusable code is valuable, but only when it aligns with project timelines</a:t>
          </a:r>
        </a:p>
      </dsp:txBody>
      <dsp:txXfrm>
        <a:off x="1948202" y="2452790"/>
        <a:ext cx="3233964" cy="1371985"/>
      </dsp:txXfrm>
    </dsp:sp>
    <dsp:sp modelId="{AF5C540F-ED4F-4C8D-BE36-29BE43ACE0A8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A69CA-9215-4384-88F1-AAD8438B3B6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D6B2D-CE15-47C4-BB14-934DD62A561D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 the Zen of Python says – “Simple is better than complex. Now is better than never.”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BDF-CB31-7E61-C1B6-ECEBDE3B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6279F-1FD7-BA25-3A42-CF037DF10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D1A6-6837-FFF8-7259-181549CFF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10344-965E-DDF8-F9D3-4AFFAA97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E5C0-9594-BDDB-3AE3-F6879192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A5854-2BFE-8AEE-7295-D6ED410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A7BDC-B76E-4158-78AB-134D08F8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3DF0-5B47-7605-3AC4-B1956F3A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92D8-D04A-7C1B-C358-11FE6BAC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D756-BD80-8DDF-0E54-84BC5BEB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5A592-5AD5-592A-089B-A7AF875ED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0042C-1DF6-25AE-6340-5E039279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4609-3DF9-8B24-A936-5CA6C3EB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E55A-4CCF-D6D4-5D8E-4145617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EF44-F98B-6D0D-C63F-B42A64BE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6D8F-2099-91BC-7312-012A4BFA2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3553-C75C-9258-78AB-848EBF4D2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79918-4705-13A8-AB28-1666278F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93D2-309E-E799-638A-65D1D232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6A864-24D1-A98E-82F1-D8BA1C5F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2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6D77-0D65-0B09-A9B1-9820DB05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0548-C31D-1148-336C-A2A9C980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8FFB-EE81-17C5-353F-56514B31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BEB52-C575-2DF6-F332-3DC55C91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078C-06E2-F1F7-5E9F-85ABC41D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5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D98A-E531-E493-A1E3-02D1EB62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9779-FA7E-6C57-B040-9F20881B5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2EBF9-7D79-934B-5FBE-87A0A3613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84A4-54DD-D66B-7FDD-0BFD9465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4DE66-C379-0D50-881C-C651E9B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9FD2B-654B-9A4D-5B77-7161537A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6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AE35-D063-FEE3-CA97-353D6B7BA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E72AC-09D0-327A-EB2E-02A0D06EC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51A70-73DA-3A9E-9E9F-27A516798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E322B-F77E-9BBE-8F0A-1CB21297D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E9F18-516E-FC6F-9BD5-3F608E298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D4349-162E-BFA3-21DE-7C75C8CA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AA74B-05D2-EAA1-8311-8306AAD1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FC4C2-37FC-97F9-791A-EF6138DD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3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8224-518F-508C-F547-BA7756F0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1817-2B49-B046-2C2F-B3EBE319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12A77-5C69-C5C3-2377-52AA6010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36238-4B7D-4177-07FE-C395D546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79B39-3E77-715E-FE39-1F151AE5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5C781-3B93-681D-34A7-9DE14AF6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6DBD8-7349-C32C-BB8F-8E74E16C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1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2822-C69F-FEC0-F436-1E300627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B994-6AB7-1BA8-1707-085C6EC63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FCC59-E1C2-6622-3BB7-0AF30C9A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2E6B-E8E2-CE0C-42F6-A2753B3B5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06EC-2423-2959-069F-C95D2FB7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1CD5A-B7C7-DB3E-31B9-451E1536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49BF-5B76-5B87-5FEE-FFA00D2A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8EFB5-F3CB-C2E2-DF0F-678374C5C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F6A5C2-4825-6B5A-E32F-7B812DFA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07E11-D436-810B-901A-F7AF9E6A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F2F22-4283-3EF0-9960-3E5BFAD5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05EB-5FFA-C8E0-5F76-804CD18E6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C1BF6-A769-DB42-3217-A8353137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37434-0602-EA49-AD0C-AA4EF8F2C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698A-B93A-2019-0CE6-6AE9B2847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28198-7EE6-4287-8586-02FE02631F5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4CA15-1ACA-4B43-9369-37A1D8C5D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06635-3590-ED99-032F-D28CA726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31CC9-B9C4-4551-B061-3A9A942EB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936B6-D207-B0F6-D735-420E42866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Price Scout </a:t>
            </a:r>
            <a:br>
              <a:rPr lang="en-US" sz="5600">
                <a:solidFill>
                  <a:srgbClr val="FFFFFF"/>
                </a:solidFill>
              </a:rPr>
            </a:br>
            <a:r>
              <a:rPr lang="en-US" sz="5600">
                <a:solidFill>
                  <a:srgbClr val="FFFFFF"/>
                </a:solidFill>
              </a:rPr>
              <a:t>Phase Four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6D98A-F648-D152-1E1D-B13EF698D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Team 4-Loop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FAFF68B4-D2AA-83A7-C137-93CAEA994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7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D42D2-954A-D84D-8EE0-517508BA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Four Objectives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57E7EB2-22FE-893D-5AF1-A35DA128A46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57182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086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847DD-1284-AEF2-ECD7-3CF3C8DF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Coding</a:t>
            </a: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38DCC-5A20-0C51-78CB-0D49D3FE3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sz="2000"/>
              <a:t>Completed all code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Frontend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Backend</a:t>
            </a:r>
          </a:p>
          <a:p>
            <a:pPr marL="914400" lvl="1" indent="-228600">
              <a:buFont typeface="Arial" panose="020B0604020202020204" pitchFamily="34" charset="0"/>
              <a:buChar char="•"/>
            </a:pPr>
            <a:r>
              <a:rPr lang="en-US" sz="2000"/>
              <a:t>Data Script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A1999-6380-1C40-424C-54D618FBC6E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r="2551"/>
          <a:stretch>
            <a:fillRect/>
          </a:stretch>
        </p:blipFill>
        <p:spPr bwMode="auto">
          <a:xfrm>
            <a:off x="6136841" y="2484255"/>
            <a:ext cx="4699658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0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34CA0-D4F2-63E0-6BD8-DF9E90AE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9826" b="5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7C5AEE-8828-F6F6-1BA1-5A4965AA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Script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858CC-5831-8FC0-A542-7FDA4135E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3097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832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531B9-3BEF-0D13-72AE-BC41562D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Additional UI Screenshots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656B7-E0AD-E01D-8697-A1266E8C2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474CA0-D70E-491A-621F-68ECB79D9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1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EA11-598B-0B74-9E30-AD6A608E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Learned: Patrick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F2EAF-F5A3-60C5-9486-CA1C78F3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still skills to work 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Communication</a:t>
            </a:r>
          </a:p>
          <a:p>
            <a:pPr lvl="1"/>
            <a:r>
              <a:rPr lang="en-US" dirty="0"/>
              <a:t>Acting in a timely manner</a:t>
            </a:r>
          </a:p>
          <a:p>
            <a:pPr lvl="1"/>
            <a:endParaRPr lang="en-US" dirty="0"/>
          </a:p>
          <a:p>
            <a:r>
              <a:rPr lang="en-US" dirty="0"/>
              <a:t>Relying on others has become easier</a:t>
            </a:r>
          </a:p>
        </p:txBody>
      </p:sp>
    </p:spTree>
    <p:extLst>
      <p:ext uri="{BB962C8B-B14F-4D97-AF65-F5344CB8AC3E}">
        <p14:creationId xmlns:p14="http://schemas.microsoft.com/office/powerpoint/2010/main" val="162827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DA940-E7E9-4412-3688-06E293B10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38D38-E47E-3016-12CE-60096D2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Lessons Learned: Justin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2B69B4-78ED-F000-F5B6-8C0B23107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4246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37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09702DAF-551C-2C5F-0EA4-C29D9ADF9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884F3E-FE48-5DA6-89E6-C4FF0F75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138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171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Price Scout  Phase Four Presentation</vt:lpstr>
      <vt:lpstr>Phase Four Objectives</vt:lpstr>
      <vt:lpstr>Coding</vt:lpstr>
      <vt:lpstr>Data Script</vt:lpstr>
      <vt:lpstr>Additional UI Screenshots</vt:lpstr>
      <vt:lpstr>Lessons Learned: Patrick</vt:lpstr>
      <vt:lpstr>Lessons Learned: Justin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McGranahan</dc:creator>
  <cp:lastModifiedBy>Justin Clark</cp:lastModifiedBy>
  <cp:revision>2</cp:revision>
  <dcterms:created xsi:type="dcterms:W3CDTF">2025-04-28T00:08:50Z</dcterms:created>
  <dcterms:modified xsi:type="dcterms:W3CDTF">2025-05-04T02:55:16Z</dcterms:modified>
</cp:coreProperties>
</file>