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1"/>
  </p:notesMasterIdLst>
  <p:sldIdLst>
    <p:sldId id="256" r:id="rId5"/>
    <p:sldId id="272" r:id="rId6"/>
    <p:sldId id="257" r:id="rId7"/>
    <p:sldId id="259" r:id="rId8"/>
    <p:sldId id="260" r:id="rId9"/>
    <p:sldId id="261" r:id="rId10"/>
    <p:sldId id="274" r:id="rId11"/>
    <p:sldId id="264" r:id="rId12"/>
    <p:sldId id="262" r:id="rId13"/>
    <p:sldId id="263" r:id="rId14"/>
    <p:sldId id="276" r:id="rId15"/>
    <p:sldId id="265" r:id="rId16"/>
    <p:sldId id="268" r:id="rId17"/>
    <p:sldId id="270" r:id="rId18"/>
    <p:sldId id="27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9C0B7-C366-4B01-909C-6E0B0DDF5A06}" v="111" dt="2020-04-29T11:36:13.152"/>
    <p1510:client id="{0AE1B797-99A8-406B-B64A-9FF2CDBC896A}" v="91" dt="2020-05-06T11:24:59.382"/>
    <p1510:client id="{1305B072-0A04-4D93-9998-9DDEF5B89550}" v="274" dt="2020-04-29T11:24:06.633"/>
    <p1510:client id="{2510E863-FCE3-4426-BC56-5D6F5D7628BE}" v="329" dt="2020-05-06T11:44:41.814"/>
    <p1510:client id="{38BBF291-783C-4044-8E07-E3D750AE0562}" v="11" dt="2020-05-06T10:46:44.687"/>
    <p1510:client id="{42E3CFF1-9CFB-41BE-ACBE-D11132B44F6C}" v="981" dt="2020-04-29T12:06:47.553"/>
    <p1510:client id="{4A6E279E-A28D-442A-8F35-4D7F65E826B1}" v="4" dt="2020-05-04T12:09:56.796"/>
    <p1510:client id="{51D93F6F-3AD0-4446-8FB0-2EEF7B4840AD}" v="15" dt="2020-05-04T12:12:24.584"/>
    <p1510:client id="{9C8DC986-30E0-419D-9600-E9BAFEAF168C}" v="1" dt="2020-04-30T09:27:37.199"/>
    <p1510:client id="{9D601690-D167-4CB9-8DD8-FC8EFEE6ED2A}" v="67" dt="2020-05-06T11:22:51.774"/>
    <p1510:client id="{B73FAD8B-D897-4F59-9C88-CC404AEC33F2}" v="15" dt="2020-05-04T12:08:35.565"/>
    <p1510:client id="{DB8E69A6-B982-4C24-ABA7-F144033BC3A0}" v="55" dt="2020-04-30T09:34:54.364"/>
    <p1510:client id="{F90FBB28-8C5E-4510-93D8-6E6F08695368}" v="6" dt="2020-04-30T09:25:29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ugo" userId="S::thomas.hugo@student.hogent.be::631f6ff1-1873-48e4-b68b-86f288dd9a74" providerId="AD" clId="Web-{B73FAD8B-D897-4F59-9C88-CC404AEC33F2}"/>
    <pc:docChg chg="addSld modSld sldOrd">
      <pc:chgData name="Thomas Hugo" userId="S::thomas.hugo@student.hogent.be::631f6ff1-1873-48e4-b68b-86f288dd9a74" providerId="AD" clId="Web-{B73FAD8B-D897-4F59-9C88-CC404AEC33F2}" dt="2020-05-04T12:08:35.440" v="18"/>
      <pc:docMkLst>
        <pc:docMk/>
      </pc:docMkLst>
      <pc:sldChg chg="addSp delSp modSp new mod ord setBg">
        <pc:chgData name="Thomas Hugo" userId="S::thomas.hugo@student.hogent.be::631f6ff1-1873-48e4-b68b-86f288dd9a74" providerId="AD" clId="Web-{B73FAD8B-D897-4F59-9C88-CC404AEC33F2}" dt="2020-05-04T12:08:35.440" v="18"/>
        <pc:sldMkLst>
          <pc:docMk/>
          <pc:sldMk cId="340668584" sldId="272"/>
        </pc:sldMkLst>
        <pc:spChg chg="del">
          <ac:chgData name="Thomas Hugo" userId="S::thomas.hugo@student.hogent.be::631f6ff1-1873-48e4-b68b-86f288dd9a74" providerId="AD" clId="Web-{B73FAD8B-D897-4F59-9C88-CC404AEC33F2}" dt="2020-05-04T12:06:51.033" v="2"/>
          <ac:spMkLst>
            <pc:docMk/>
            <pc:sldMk cId="340668584" sldId="272"/>
            <ac:spMk id="2" creationId="{568828CC-D621-4670-BA5E-8C42363A61FA}"/>
          </ac:spMkLst>
        </pc:spChg>
        <pc:spChg chg="del">
          <ac:chgData name="Thomas Hugo" userId="S::thomas.hugo@student.hogent.be::631f6ff1-1873-48e4-b68b-86f288dd9a74" providerId="AD" clId="Web-{B73FAD8B-D897-4F59-9C88-CC404AEC33F2}" dt="2020-05-04T12:06:54.017" v="3"/>
          <ac:spMkLst>
            <pc:docMk/>
            <pc:sldMk cId="340668584" sldId="272"/>
            <ac:spMk id="3" creationId="{5755486D-39E9-4526-BF67-4A81FD6CE51B}"/>
          </ac:spMkLst>
        </pc:spChg>
        <pc:spChg chg="add del">
          <ac:chgData name="Thomas Hugo" userId="S::thomas.hugo@student.hogent.be::631f6ff1-1873-48e4-b68b-86f288dd9a74" providerId="AD" clId="Web-{B73FAD8B-D897-4F59-9C88-CC404AEC33F2}" dt="2020-05-04T12:08:11.128" v="12"/>
          <ac:spMkLst>
            <pc:docMk/>
            <pc:sldMk cId="340668584" sldId="272"/>
            <ac:spMk id="7" creationId="{7FF78026-DEBB-4D5A-9A4E-872456603835}"/>
          </ac:spMkLst>
        </pc:spChg>
        <pc:spChg chg="add del">
          <ac:chgData name="Thomas Hugo" userId="S::thomas.hugo@student.hogent.be::631f6ff1-1873-48e4-b68b-86f288dd9a74" providerId="AD" clId="Web-{B73FAD8B-D897-4F59-9C88-CC404AEC33F2}" dt="2020-05-04T12:08:11.128" v="12"/>
          <ac:spMkLst>
            <pc:docMk/>
            <pc:sldMk cId="340668584" sldId="272"/>
            <ac:spMk id="19" creationId="{E05E1684-CF44-4EAD-B3A4-FCE98461F3EE}"/>
          </ac:spMkLst>
        </pc:spChg>
        <pc:spChg chg="add del">
          <ac:chgData name="Thomas Hugo" userId="S::thomas.hugo@student.hogent.be::631f6ff1-1873-48e4-b68b-86f288dd9a74" providerId="AD" clId="Web-{B73FAD8B-D897-4F59-9C88-CC404AEC33F2}" dt="2020-05-04T12:08:35.440" v="18"/>
          <ac:spMkLst>
            <pc:docMk/>
            <pc:sldMk cId="340668584" sldId="272"/>
            <ac:spMk id="25" creationId="{084966D2-3C9B-4F47-8231-1DEC33D3BDFE}"/>
          </ac:spMkLst>
        </pc:spChg>
        <pc:grpChg chg="add del">
          <ac:chgData name="Thomas Hugo" userId="S::thomas.hugo@student.hogent.be::631f6ff1-1873-48e4-b68b-86f288dd9a74" providerId="AD" clId="Web-{B73FAD8B-D897-4F59-9C88-CC404AEC33F2}" dt="2020-05-04T12:08:11.128" v="12"/>
          <ac:grpSpMkLst>
            <pc:docMk/>
            <pc:sldMk cId="340668584" sldId="272"/>
            <ac:grpSpMk id="6" creationId="{089D35B1-0ED5-4358-8CAE-A9E49412AAA1}"/>
          </ac:grpSpMkLst>
        </pc:grpChg>
        <pc:grpChg chg="add del">
          <ac:chgData name="Thomas Hugo" userId="S::thomas.hugo@student.hogent.be::631f6ff1-1873-48e4-b68b-86f288dd9a74" providerId="AD" clId="Web-{B73FAD8B-D897-4F59-9C88-CC404AEC33F2}" dt="2020-05-04T12:08:35.440" v="18"/>
          <ac:grpSpMkLst>
            <pc:docMk/>
            <pc:sldMk cId="340668584" sldId="272"/>
            <ac:grpSpMk id="8" creationId="{089D35B1-0ED5-4358-8CAE-A9E49412AAA1}"/>
          </ac:grpSpMkLst>
        </pc:grpChg>
        <pc:grpChg chg="add del">
          <ac:chgData name="Thomas Hugo" userId="S::thomas.hugo@student.hogent.be::631f6ff1-1873-48e4-b68b-86f288dd9a74" providerId="AD" clId="Web-{B73FAD8B-D897-4F59-9C88-CC404AEC33F2}" dt="2020-05-04T12:08:08.659" v="10"/>
          <ac:grpSpMkLst>
            <pc:docMk/>
            <pc:sldMk cId="340668584" sldId="272"/>
            <ac:grpSpMk id="9" creationId="{6ADA8EC3-01C5-453C-91A6-D01B9E15BF0B}"/>
          </ac:grpSpMkLst>
        </pc:grpChg>
        <pc:grpChg chg="add del">
          <ac:chgData name="Thomas Hugo" userId="S::thomas.hugo@student.hogent.be::631f6ff1-1873-48e4-b68b-86f288dd9a74" providerId="AD" clId="Web-{B73FAD8B-D897-4F59-9C88-CC404AEC33F2}" dt="2020-05-04T12:08:35.440" v="18"/>
          <ac:grpSpMkLst>
            <pc:docMk/>
            <pc:sldMk cId="340668584" sldId="272"/>
            <ac:grpSpMk id="16" creationId="{DD65B30C-427F-449E-B039-E288E85D8AFA}"/>
          </ac:grpSpMkLst>
        </pc:grpChg>
        <pc:grpChg chg="add del">
          <ac:chgData name="Thomas Hugo" userId="S::thomas.hugo@student.hogent.be::631f6ff1-1873-48e4-b68b-86f288dd9a74" providerId="AD" clId="Web-{B73FAD8B-D897-4F59-9C88-CC404AEC33F2}" dt="2020-05-04T12:08:08.659" v="10"/>
          <ac:grpSpMkLst>
            <pc:docMk/>
            <pc:sldMk cId="340668584" sldId="272"/>
            <ac:grpSpMk id="17" creationId="{C2EAC6F4-CC14-4018-8EB7-80E98A20725F}"/>
          </ac:grpSpMkLst>
        </pc:grpChg>
        <pc:picChg chg="add mod modCrop">
          <ac:chgData name="Thomas Hugo" userId="S::thomas.hugo@student.hogent.be::631f6ff1-1873-48e4-b68b-86f288dd9a74" providerId="AD" clId="Web-{B73FAD8B-D897-4F59-9C88-CC404AEC33F2}" dt="2020-05-04T12:08:35.440" v="18"/>
          <ac:picMkLst>
            <pc:docMk/>
            <pc:sldMk cId="340668584" sldId="272"/>
            <ac:picMk id="4" creationId="{11AFA53E-A747-447E-9A9E-2F4F8746C81C}"/>
          </ac:picMkLst>
        </pc:picChg>
      </pc:sldChg>
    </pc:docChg>
  </pc:docChgLst>
  <pc:docChgLst>
    <pc:chgData name="Thomas Hugo" userId="S::thomas.hugo@student.hogent.be::631f6ff1-1873-48e4-b68b-86f288dd9a74" providerId="AD" clId="Web-{42E3CFF1-9CFB-41BE-ACBE-D11132B44F6C}"/>
    <pc:docChg chg="addSld delSld modSld">
      <pc:chgData name="Thomas Hugo" userId="S::thomas.hugo@student.hogent.be::631f6ff1-1873-48e4-b68b-86f288dd9a74" providerId="AD" clId="Web-{42E3CFF1-9CFB-41BE-ACBE-D11132B44F6C}" dt="2020-04-29T12:06:47.553" v="915"/>
      <pc:docMkLst>
        <pc:docMk/>
      </pc:docMkLst>
      <pc:sldChg chg="modSp">
        <pc:chgData name="Thomas Hugo" userId="S::thomas.hugo@student.hogent.be::631f6ff1-1873-48e4-b68b-86f288dd9a74" providerId="AD" clId="Web-{42E3CFF1-9CFB-41BE-ACBE-D11132B44F6C}" dt="2020-04-29T11:52:48.019" v="480"/>
        <pc:sldMkLst>
          <pc:docMk/>
          <pc:sldMk cId="1144650402" sldId="259"/>
        </pc:sldMkLst>
        <pc:graphicFrameChg chg="mod modGraphic">
          <ac:chgData name="Thomas Hugo" userId="S::thomas.hugo@student.hogent.be::631f6ff1-1873-48e4-b68b-86f288dd9a74" providerId="AD" clId="Web-{42E3CFF1-9CFB-41BE-ACBE-D11132B44F6C}" dt="2020-04-29T11:52:48.019" v="480"/>
          <ac:graphicFrameMkLst>
            <pc:docMk/>
            <pc:sldMk cId="1144650402" sldId="259"/>
            <ac:graphicFrameMk id="4" creationId="{5EC19C5A-98CF-4942-839A-1243D0BF7E8E}"/>
          </ac:graphicFrameMkLst>
        </pc:graphicFrameChg>
      </pc:sldChg>
      <pc:sldChg chg="del">
        <pc:chgData name="Thomas Hugo" userId="S::thomas.hugo@student.hogent.be::631f6ff1-1873-48e4-b68b-86f288dd9a74" providerId="AD" clId="Web-{42E3CFF1-9CFB-41BE-ACBE-D11132B44F6C}" dt="2020-04-29T12:06:47.553" v="915"/>
        <pc:sldMkLst>
          <pc:docMk/>
          <pc:sldMk cId="1136092652" sldId="266"/>
        </pc:sldMkLst>
      </pc:sldChg>
      <pc:sldChg chg="del">
        <pc:chgData name="Thomas Hugo" userId="S::thomas.hugo@student.hogent.be::631f6ff1-1873-48e4-b68b-86f288dd9a74" providerId="AD" clId="Web-{42E3CFF1-9CFB-41BE-ACBE-D11132B44F6C}" dt="2020-04-29T11:41:24.141" v="1"/>
        <pc:sldMkLst>
          <pc:docMk/>
          <pc:sldMk cId="1597566971" sldId="267"/>
        </pc:sldMkLst>
      </pc:sldChg>
      <pc:sldChg chg="addSp delSp modSp add replId">
        <pc:chgData name="Thomas Hugo" userId="S::thomas.hugo@student.hogent.be::631f6ff1-1873-48e4-b68b-86f288dd9a74" providerId="AD" clId="Web-{42E3CFF1-9CFB-41BE-ACBE-D11132B44F6C}" dt="2020-04-29T11:58:48.235" v="645"/>
        <pc:sldMkLst>
          <pc:docMk/>
          <pc:sldMk cId="4164954731" sldId="268"/>
        </pc:sldMkLst>
        <pc:spChg chg="mod">
          <ac:chgData name="Thomas Hugo" userId="S::thomas.hugo@student.hogent.be::631f6ff1-1873-48e4-b68b-86f288dd9a74" providerId="AD" clId="Web-{42E3CFF1-9CFB-41BE-ACBE-D11132B44F6C}" dt="2020-04-29T11:41:36.939" v="40" actId="20577"/>
          <ac:spMkLst>
            <pc:docMk/>
            <pc:sldMk cId="4164954731" sldId="268"/>
            <ac:spMk id="2" creationId="{A64BDA56-A96B-4BF8-B61C-34F4D89E1304}"/>
          </ac:spMkLst>
        </pc:spChg>
        <pc:spChg chg="del">
          <ac:chgData name="Thomas Hugo" userId="S::thomas.hugo@student.hogent.be::631f6ff1-1873-48e4-b68b-86f288dd9a74" providerId="AD" clId="Web-{42E3CFF1-9CFB-41BE-ACBE-D11132B44F6C}" dt="2020-04-29T11:46:04.466" v="234"/>
          <ac:spMkLst>
            <pc:docMk/>
            <pc:sldMk cId="4164954731" sldId="268"/>
            <ac:spMk id="3" creationId="{A3820956-217E-48B9-B565-1A817301D57F}"/>
          </ac:spMkLst>
        </pc:spChg>
        <pc:graphicFrameChg chg="mod modGraphic">
          <ac:chgData name="Thomas Hugo" userId="S::thomas.hugo@student.hogent.be::631f6ff1-1873-48e4-b68b-86f288dd9a74" providerId="AD" clId="Web-{42E3CFF1-9CFB-41BE-ACBE-D11132B44F6C}" dt="2020-04-29T11:57:40.075" v="628"/>
          <ac:graphicFrameMkLst>
            <pc:docMk/>
            <pc:sldMk cId="4164954731" sldId="268"/>
            <ac:graphicFrameMk id="4" creationId="{5EC19C5A-98CF-4942-839A-1243D0BF7E8E}"/>
          </ac:graphicFrameMkLst>
        </pc:graphicFrameChg>
        <pc:picChg chg="del">
          <ac:chgData name="Thomas Hugo" userId="S::thomas.hugo@student.hogent.be::631f6ff1-1873-48e4-b68b-86f288dd9a74" providerId="AD" clId="Web-{42E3CFF1-9CFB-41BE-ACBE-D11132B44F6C}" dt="2020-04-29T11:46:02.109" v="233"/>
          <ac:picMkLst>
            <pc:docMk/>
            <pc:sldMk cId="4164954731" sldId="268"/>
            <ac:picMk id="5" creationId="{FC7A5BFE-D6C8-4312-B184-7C104E8D30BB}"/>
          </ac:picMkLst>
        </pc:picChg>
        <pc:picChg chg="add mod">
          <ac:chgData name="Thomas Hugo" userId="S::thomas.hugo@student.hogent.be::631f6ff1-1873-48e4-b68b-86f288dd9a74" providerId="AD" clId="Web-{42E3CFF1-9CFB-41BE-ACBE-D11132B44F6C}" dt="2020-04-29T11:58:41.281" v="644"/>
          <ac:picMkLst>
            <pc:docMk/>
            <pc:sldMk cId="4164954731" sldId="268"/>
            <ac:picMk id="6" creationId="{FC6BC958-A863-4D3D-8E37-ABD65ACDEE29}"/>
          </ac:picMkLst>
        </pc:picChg>
        <pc:picChg chg="del">
          <ac:chgData name="Thomas Hugo" userId="S::thomas.hugo@student.hogent.be::631f6ff1-1873-48e4-b68b-86f288dd9a74" providerId="AD" clId="Web-{42E3CFF1-9CFB-41BE-ACBE-D11132B44F6C}" dt="2020-04-29T11:46:00.825" v="232"/>
          <ac:picMkLst>
            <pc:docMk/>
            <pc:sldMk cId="4164954731" sldId="268"/>
            <ac:picMk id="7" creationId="{97D42868-8801-4BAE-A9DF-56AB01DB23E4}"/>
          </ac:picMkLst>
        </pc:picChg>
        <pc:picChg chg="add mod">
          <ac:chgData name="Thomas Hugo" userId="S::thomas.hugo@student.hogent.be::631f6ff1-1873-48e4-b68b-86f288dd9a74" providerId="AD" clId="Web-{42E3CFF1-9CFB-41BE-ACBE-D11132B44F6C}" dt="2020-04-29T11:58:48.235" v="645"/>
          <ac:picMkLst>
            <pc:docMk/>
            <pc:sldMk cId="4164954731" sldId="268"/>
            <ac:picMk id="9" creationId="{C9F412AA-7AF3-4DD6-97E6-14B16F084B4C}"/>
          </ac:picMkLst>
        </pc:picChg>
      </pc:sldChg>
      <pc:sldChg chg="add del replId">
        <pc:chgData name="Thomas Hugo" userId="S::thomas.hugo@student.hogent.be::631f6ff1-1873-48e4-b68b-86f288dd9a74" providerId="AD" clId="Web-{42E3CFF1-9CFB-41BE-ACBE-D11132B44F6C}" dt="2020-04-29T11:49:22.241" v="270"/>
        <pc:sldMkLst>
          <pc:docMk/>
          <pc:sldMk cId="290741846" sldId="269"/>
        </pc:sldMkLst>
      </pc:sldChg>
      <pc:sldChg chg="addSp delSp modSp add mod replId setBg">
        <pc:chgData name="Thomas Hugo" userId="S::thomas.hugo@student.hogent.be::631f6ff1-1873-48e4-b68b-86f288dd9a74" providerId="AD" clId="Web-{42E3CFF1-9CFB-41BE-ACBE-D11132B44F6C}" dt="2020-04-29T11:57:02.542" v="595"/>
        <pc:sldMkLst>
          <pc:docMk/>
          <pc:sldMk cId="3054605624" sldId="270"/>
        </pc:sldMkLst>
        <pc:spChg chg="mod">
          <ac:chgData name="Thomas Hugo" userId="S::thomas.hugo@student.hogent.be::631f6ff1-1873-48e4-b68b-86f288dd9a74" providerId="AD" clId="Web-{42E3CFF1-9CFB-41BE-ACBE-D11132B44F6C}" dt="2020-04-29T11:57:02.542" v="595"/>
          <ac:spMkLst>
            <pc:docMk/>
            <pc:sldMk cId="3054605624" sldId="270"/>
            <ac:spMk id="2" creationId="{A64BDA56-A96B-4BF8-B61C-34F4D89E1304}"/>
          </ac:spMkLst>
        </pc:spChg>
        <pc:spChg chg="add mod">
          <ac:chgData name="Thomas Hugo" userId="S::thomas.hugo@student.hogent.be::631f6ff1-1873-48e4-b68b-86f288dd9a74" providerId="AD" clId="Web-{42E3CFF1-9CFB-41BE-ACBE-D11132B44F6C}" dt="2020-04-29T11:57:02.542" v="595"/>
          <ac:spMkLst>
            <pc:docMk/>
            <pc:sldMk cId="3054605624" sldId="270"/>
            <ac:spMk id="3" creationId="{DDAD6034-CC31-4038-B654-043BFDE4297A}"/>
          </ac:spMkLst>
        </pc:spChg>
        <pc:graphicFrameChg chg="del mod modGraphic">
          <ac:chgData name="Thomas Hugo" userId="S::thomas.hugo@student.hogent.be::631f6ff1-1873-48e4-b68b-86f288dd9a74" providerId="AD" clId="Web-{42E3CFF1-9CFB-41BE-ACBE-D11132B44F6C}" dt="2020-04-29T11:50:36.541" v="310"/>
          <ac:graphicFrameMkLst>
            <pc:docMk/>
            <pc:sldMk cId="3054605624" sldId="270"/>
            <ac:graphicFrameMk id="4" creationId="{5EC19C5A-98CF-4942-839A-1243D0BF7E8E}"/>
          </ac:graphicFrameMkLst>
        </pc:graphicFrameChg>
        <pc:picChg chg="add mod">
          <ac:chgData name="Thomas Hugo" userId="S::thomas.hugo@student.hogent.be::631f6ff1-1873-48e4-b68b-86f288dd9a74" providerId="AD" clId="Web-{42E3CFF1-9CFB-41BE-ACBE-D11132B44F6C}" dt="2020-04-29T11:57:02.542" v="595"/>
          <ac:picMkLst>
            <pc:docMk/>
            <pc:sldMk cId="3054605624" sldId="270"/>
            <ac:picMk id="6" creationId="{DFECB7DA-9FA9-43EA-A14A-C59012977251}"/>
          </ac:picMkLst>
        </pc:picChg>
        <pc:picChg chg="add mod">
          <ac:chgData name="Thomas Hugo" userId="S::thomas.hugo@student.hogent.be::631f6ff1-1873-48e4-b68b-86f288dd9a74" providerId="AD" clId="Web-{42E3CFF1-9CFB-41BE-ACBE-D11132B44F6C}" dt="2020-04-29T11:57:02.542" v="595"/>
          <ac:picMkLst>
            <pc:docMk/>
            <pc:sldMk cId="3054605624" sldId="270"/>
            <ac:picMk id="8" creationId="{F0276C88-34CF-4EE8-8D16-DF84A2545AE7}"/>
          </ac:picMkLst>
        </pc:picChg>
      </pc:sldChg>
      <pc:sldChg chg="addSp delSp modSp add replId">
        <pc:chgData name="Thomas Hugo" userId="S::thomas.hugo@student.hogent.be::631f6ff1-1873-48e4-b68b-86f288dd9a74" providerId="AD" clId="Web-{42E3CFF1-9CFB-41BE-ACBE-D11132B44F6C}" dt="2020-04-29T12:06:39.318" v="914" actId="1076"/>
        <pc:sldMkLst>
          <pc:docMk/>
          <pc:sldMk cId="1527579529" sldId="271"/>
        </pc:sldMkLst>
        <pc:spChg chg="mod">
          <ac:chgData name="Thomas Hugo" userId="S::thomas.hugo@student.hogent.be::631f6ff1-1873-48e4-b68b-86f288dd9a74" providerId="AD" clId="Web-{42E3CFF1-9CFB-41BE-ACBE-D11132B44F6C}" dt="2020-04-29T11:59:11.782" v="657" actId="20577"/>
          <ac:spMkLst>
            <pc:docMk/>
            <pc:sldMk cId="1527579529" sldId="271"/>
            <ac:spMk id="2" creationId="{A64BDA56-A96B-4BF8-B61C-34F4D89E1304}"/>
          </ac:spMkLst>
        </pc:spChg>
        <pc:spChg chg="del">
          <ac:chgData name="Thomas Hugo" userId="S::thomas.hugo@student.hogent.be::631f6ff1-1873-48e4-b68b-86f288dd9a74" providerId="AD" clId="Web-{42E3CFF1-9CFB-41BE-ACBE-D11132B44F6C}" dt="2020-04-29T11:59:50.878" v="662"/>
          <ac:spMkLst>
            <pc:docMk/>
            <pc:sldMk cId="1527579529" sldId="271"/>
            <ac:spMk id="3" creationId="{DDAD6034-CC31-4038-B654-043BFDE4297A}"/>
          </ac:spMkLst>
        </pc:spChg>
        <pc:graphicFrameChg chg="add mod modGraphic">
          <ac:chgData name="Thomas Hugo" userId="S::thomas.hugo@student.hogent.be::631f6ff1-1873-48e4-b68b-86f288dd9a74" providerId="AD" clId="Web-{42E3CFF1-9CFB-41BE-ACBE-D11132B44F6C}" dt="2020-04-29T12:05:52.863" v="904"/>
          <ac:graphicFrameMkLst>
            <pc:docMk/>
            <pc:sldMk cId="1527579529" sldId="271"/>
            <ac:graphicFrameMk id="4" creationId="{A5E3612D-2DD9-444D-B64A-0C71937BA98C}"/>
          </ac:graphicFrameMkLst>
        </pc:graphicFrameChg>
        <pc:picChg chg="add mod">
          <ac:chgData name="Thomas Hugo" userId="S::thomas.hugo@student.hogent.be::631f6ff1-1873-48e4-b68b-86f288dd9a74" providerId="AD" clId="Web-{42E3CFF1-9CFB-41BE-ACBE-D11132B44F6C}" dt="2020-04-29T12:06:37.490" v="913" actId="1076"/>
          <ac:picMkLst>
            <pc:docMk/>
            <pc:sldMk cId="1527579529" sldId="271"/>
            <ac:picMk id="5" creationId="{C5AF84A2-696B-4347-9C16-D23C859BC0E9}"/>
          </ac:picMkLst>
        </pc:picChg>
        <pc:picChg chg="del">
          <ac:chgData name="Thomas Hugo" userId="S::thomas.hugo@student.hogent.be::631f6ff1-1873-48e4-b68b-86f288dd9a74" providerId="AD" clId="Web-{42E3CFF1-9CFB-41BE-ACBE-D11132B44F6C}" dt="2020-04-29T11:59:13.642" v="660"/>
          <ac:picMkLst>
            <pc:docMk/>
            <pc:sldMk cId="1527579529" sldId="271"/>
            <ac:picMk id="6" creationId="{DFECB7DA-9FA9-43EA-A14A-C59012977251}"/>
          </ac:picMkLst>
        </pc:picChg>
        <pc:picChg chg="del">
          <ac:chgData name="Thomas Hugo" userId="S::thomas.hugo@student.hogent.be::631f6ff1-1873-48e4-b68b-86f288dd9a74" providerId="AD" clId="Web-{42E3CFF1-9CFB-41BE-ACBE-D11132B44F6C}" dt="2020-04-29T11:59:14.970" v="661"/>
          <ac:picMkLst>
            <pc:docMk/>
            <pc:sldMk cId="1527579529" sldId="271"/>
            <ac:picMk id="8" creationId="{F0276C88-34CF-4EE8-8D16-DF84A2545AE7}"/>
          </ac:picMkLst>
        </pc:picChg>
        <pc:picChg chg="add mod">
          <ac:chgData name="Thomas Hugo" userId="S::thomas.hugo@student.hogent.be::631f6ff1-1873-48e4-b68b-86f288dd9a74" providerId="AD" clId="Web-{42E3CFF1-9CFB-41BE-ACBE-D11132B44F6C}" dt="2020-04-29T12:06:39.318" v="914" actId="1076"/>
          <ac:picMkLst>
            <pc:docMk/>
            <pc:sldMk cId="1527579529" sldId="271"/>
            <ac:picMk id="10" creationId="{9E449886-4086-4AE9-A39F-7EE865511752}"/>
          </ac:picMkLst>
        </pc:picChg>
      </pc:sldChg>
      <pc:sldChg chg="new del">
        <pc:chgData name="Thomas Hugo" userId="S::thomas.hugo@student.hogent.be::631f6ff1-1873-48e4-b68b-86f288dd9a74" providerId="AD" clId="Web-{42E3CFF1-9CFB-41BE-ACBE-D11132B44F6C}" dt="2020-04-29T11:59:05.751" v="647"/>
        <pc:sldMkLst>
          <pc:docMk/>
          <pc:sldMk cId="1888731919" sldId="271"/>
        </pc:sldMkLst>
      </pc:sldChg>
    </pc:docChg>
  </pc:docChgLst>
  <pc:docChgLst>
    <pc:chgData name="Thomas Hugo" userId="S::thomas.hugo@student.hogent.be::631f6ff1-1873-48e4-b68b-86f288dd9a74" providerId="AD" clId="Web-{9D601690-D167-4CB9-8DD8-FC8EFEE6ED2A}"/>
    <pc:docChg chg="modSld">
      <pc:chgData name="Thomas Hugo" userId="S::thomas.hugo@student.hogent.be::631f6ff1-1873-48e4-b68b-86f288dd9a74" providerId="AD" clId="Web-{9D601690-D167-4CB9-8DD8-FC8EFEE6ED2A}" dt="2020-05-06T11:22:27.854" v="61"/>
      <pc:docMkLst>
        <pc:docMk/>
      </pc:docMkLst>
      <pc:sldChg chg="modSp">
        <pc:chgData name="Thomas Hugo" userId="S::thomas.hugo@student.hogent.be::631f6ff1-1873-48e4-b68b-86f288dd9a74" providerId="AD" clId="Web-{9D601690-D167-4CB9-8DD8-FC8EFEE6ED2A}" dt="2020-05-06T11:22:27.854" v="61"/>
        <pc:sldMkLst>
          <pc:docMk/>
          <pc:sldMk cId="2963972029" sldId="264"/>
        </pc:sldMkLst>
        <pc:spChg chg="mod">
          <ac:chgData name="Thomas Hugo" userId="S::thomas.hugo@student.hogent.be::631f6ff1-1873-48e4-b68b-86f288dd9a74" providerId="AD" clId="Web-{9D601690-D167-4CB9-8DD8-FC8EFEE6ED2A}" dt="2020-05-06T11:22:00.123" v="7" actId="1076"/>
          <ac:spMkLst>
            <pc:docMk/>
            <pc:sldMk cId="2963972029" sldId="264"/>
            <ac:spMk id="5" creationId="{F238C220-8E55-49CD-A7B5-EA35DA8CF428}"/>
          </ac:spMkLst>
        </pc:spChg>
        <pc:graphicFrameChg chg="mod modGraphic">
          <ac:chgData name="Thomas Hugo" userId="S::thomas.hugo@student.hogent.be::631f6ff1-1873-48e4-b68b-86f288dd9a74" providerId="AD" clId="Web-{9D601690-D167-4CB9-8DD8-FC8EFEE6ED2A}" dt="2020-05-06T11:22:27.854" v="61"/>
          <ac:graphicFrameMkLst>
            <pc:docMk/>
            <pc:sldMk cId="2963972029" sldId="264"/>
            <ac:graphicFrameMk id="4" creationId="{5EC19C5A-98CF-4942-839A-1243D0BF7E8E}"/>
          </ac:graphicFrameMkLst>
        </pc:graphicFrameChg>
      </pc:sldChg>
    </pc:docChg>
  </pc:docChgLst>
  <pc:docChgLst>
    <pc:chgData name="Thomas Hugo" userId="S::thomas.hugo@student.hogent.be::631f6ff1-1873-48e4-b68b-86f288dd9a74" providerId="AD" clId="Web-{F90FBB28-8C5E-4510-93D8-6E6F08695368}"/>
    <pc:docChg chg="modSld">
      <pc:chgData name="Thomas Hugo" userId="S::thomas.hugo@student.hogent.be::631f6ff1-1873-48e4-b68b-86f288dd9a74" providerId="AD" clId="Web-{F90FBB28-8C5E-4510-93D8-6E6F08695368}" dt="2020-04-30T09:25:27.181" v="1"/>
      <pc:docMkLst>
        <pc:docMk/>
      </pc:docMkLst>
      <pc:sldChg chg="modSp">
        <pc:chgData name="Thomas Hugo" userId="S::thomas.hugo@student.hogent.be::631f6ff1-1873-48e4-b68b-86f288dd9a74" providerId="AD" clId="Web-{F90FBB28-8C5E-4510-93D8-6E6F08695368}" dt="2020-04-30T09:25:27.181" v="1"/>
        <pc:sldMkLst>
          <pc:docMk/>
          <pc:sldMk cId="2195812687" sldId="257"/>
        </pc:sldMkLst>
        <pc:graphicFrameChg chg="mod modGraphic">
          <ac:chgData name="Thomas Hugo" userId="S::thomas.hugo@student.hogent.be::631f6ff1-1873-48e4-b68b-86f288dd9a74" providerId="AD" clId="Web-{F90FBB28-8C5E-4510-93D8-6E6F08695368}" dt="2020-04-30T09:25:27.181" v="1"/>
          <ac:graphicFrameMkLst>
            <pc:docMk/>
            <pc:sldMk cId="2195812687" sldId="257"/>
            <ac:graphicFrameMk id="4" creationId="{5EC19C5A-98CF-4942-839A-1243D0BF7E8E}"/>
          </ac:graphicFrameMkLst>
        </pc:graphicFrameChg>
      </pc:sldChg>
    </pc:docChg>
  </pc:docChgLst>
  <pc:docChgLst>
    <pc:chgData name="Thomas Hugo" userId="S::thomas.hugo@student.hogent.be::631f6ff1-1873-48e4-b68b-86f288dd9a74" providerId="AD" clId="Web-{07A9C0B7-C366-4B01-909C-6E0B0DDF5A06}"/>
    <pc:docChg chg="addSld modSld">
      <pc:chgData name="Thomas Hugo" userId="S::thomas.hugo@student.hogent.be::631f6ff1-1873-48e4-b68b-86f288dd9a74" providerId="AD" clId="Web-{07A9C0B7-C366-4B01-909C-6E0B0DDF5A06}" dt="2020-04-29T11:36:13.152" v="102"/>
      <pc:docMkLst>
        <pc:docMk/>
      </pc:docMkLst>
      <pc:sldChg chg="modSp">
        <pc:chgData name="Thomas Hugo" userId="S::thomas.hugo@student.hogent.be::631f6ff1-1873-48e4-b68b-86f288dd9a74" providerId="AD" clId="Web-{07A9C0B7-C366-4B01-909C-6E0B0DDF5A06}" dt="2020-04-29T11:31:13.757" v="17"/>
        <pc:sldMkLst>
          <pc:docMk/>
          <pc:sldMk cId="3568500624" sldId="263"/>
        </pc:sldMkLst>
        <pc:graphicFrameChg chg="mod modGraphic">
          <ac:chgData name="Thomas Hugo" userId="S::thomas.hugo@student.hogent.be::631f6ff1-1873-48e4-b68b-86f288dd9a74" providerId="AD" clId="Web-{07A9C0B7-C366-4B01-909C-6E0B0DDF5A06}" dt="2020-04-29T11:31:13.757" v="17"/>
          <ac:graphicFrameMkLst>
            <pc:docMk/>
            <pc:sldMk cId="3568500624" sldId="263"/>
            <ac:graphicFrameMk id="4" creationId="{5EC19C5A-98CF-4942-839A-1243D0BF7E8E}"/>
          </ac:graphicFrameMkLst>
        </pc:graphicFrameChg>
      </pc:sldChg>
      <pc:sldChg chg="modSp">
        <pc:chgData name="Thomas Hugo" userId="S::thomas.hugo@student.hogent.be::631f6ff1-1873-48e4-b68b-86f288dd9a74" providerId="AD" clId="Web-{07A9C0B7-C366-4B01-909C-6E0B0DDF5A06}" dt="2020-04-29T11:32:05.164" v="45"/>
        <pc:sldMkLst>
          <pc:docMk/>
          <pc:sldMk cId="2963972029" sldId="264"/>
        </pc:sldMkLst>
        <pc:graphicFrameChg chg="mod modGraphic">
          <ac:chgData name="Thomas Hugo" userId="S::thomas.hugo@student.hogent.be::631f6ff1-1873-48e4-b68b-86f288dd9a74" providerId="AD" clId="Web-{07A9C0B7-C366-4B01-909C-6E0B0DDF5A06}" dt="2020-04-29T11:32:05.164" v="45"/>
          <ac:graphicFrameMkLst>
            <pc:docMk/>
            <pc:sldMk cId="2963972029" sldId="264"/>
            <ac:graphicFrameMk id="4" creationId="{5EC19C5A-98CF-4942-839A-1243D0BF7E8E}"/>
          </ac:graphicFrameMkLst>
        </pc:graphicFrameChg>
      </pc:sldChg>
      <pc:sldChg chg="modSp">
        <pc:chgData name="Thomas Hugo" userId="S::thomas.hugo@student.hogent.be::631f6ff1-1873-48e4-b68b-86f288dd9a74" providerId="AD" clId="Web-{07A9C0B7-C366-4B01-909C-6E0B0DDF5A06}" dt="2020-04-29T11:36:10.855" v="100" actId="20577"/>
        <pc:sldMkLst>
          <pc:docMk/>
          <pc:sldMk cId="3336967491" sldId="265"/>
        </pc:sldMkLst>
        <pc:spChg chg="mod">
          <ac:chgData name="Thomas Hugo" userId="S::thomas.hugo@student.hogent.be::631f6ff1-1873-48e4-b68b-86f288dd9a74" providerId="AD" clId="Web-{07A9C0B7-C366-4B01-909C-6E0B0DDF5A06}" dt="2020-04-29T11:36:10.855" v="100" actId="20577"/>
          <ac:spMkLst>
            <pc:docMk/>
            <pc:sldMk cId="3336967491" sldId="265"/>
            <ac:spMk id="3" creationId="{9E458D68-1473-4A6E-A6C1-65874EAE9105}"/>
          </ac:spMkLst>
        </pc:spChg>
      </pc:sldChg>
      <pc:sldChg chg="new">
        <pc:chgData name="Thomas Hugo" userId="S::thomas.hugo@student.hogent.be::631f6ff1-1873-48e4-b68b-86f288dd9a74" providerId="AD" clId="Web-{07A9C0B7-C366-4B01-909C-6E0B0DDF5A06}" dt="2020-04-29T11:36:13.152" v="102"/>
        <pc:sldMkLst>
          <pc:docMk/>
          <pc:sldMk cId="1597566971" sldId="267"/>
        </pc:sldMkLst>
      </pc:sldChg>
    </pc:docChg>
  </pc:docChgLst>
  <pc:docChgLst>
    <pc:chgData name="Thomas Hugo" userId="S::thomas.hugo@student.hogent.be::631f6ff1-1873-48e4-b68b-86f288dd9a74" providerId="AD" clId="Web-{9C8DC986-30E0-419D-9600-E9BAFEAF168C}"/>
    <pc:docChg chg="modSld">
      <pc:chgData name="Thomas Hugo" userId="S::thomas.hugo@student.hogent.be::631f6ff1-1873-48e4-b68b-86f288dd9a74" providerId="AD" clId="Web-{9C8DC986-30E0-419D-9600-E9BAFEAF168C}" dt="2020-04-30T09:27:37.199" v="0"/>
      <pc:docMkLst>
        <pc:docMk/>
      </pc:docMkLst>
      <pc:sldChg chg="delSp">
        <pc:chgData name="Thomas Hugo" userId="S::thomas.hugo@student.hogent.be::631f6ff1-1873-48e4-b68b-86f288dd9a74" providerId="AD" clId="Web-{9C8DC986-30E0-419D-9600-E9BAFEAF168C}" dt="2020-04-30T09:27:37.199" v="0"/>
        <pc:sldMkLst>
          <pc:docMk/>
          <pc:sldMk cId="3568500624" sldId="263"/>
        </pc:sldMkLst>
        <pc:picChg chg="del">
          <ac:chgData name="Thomas Hugo" userId="S::thomas.hugo@student.hogent.be::631f6ff1-1873-48e4-b68b-86f288dd9a74" providerId="AD" clId="Web-{9C8DC986-30E0-419D-9600-E9BAFEAF168C}" dt="2020-04-30T09:27:37.199" v="0"/>
          <ac:picMkLst>
            <pc:docMk/>
            <pc:sldMk cId="3568500624" sldId="263"/>
            <ac:picMk id="3" creationId="{40A2BB2D-64E3-4FBE-9B8D-27064983BFBC}"/>
          </ac:picMkLst>
        </pc:picChg>
      </pc:sldChg>
    </pc:docChg>
  </pc:docChgLst>
  <pc:docChgLst>
    <pc:chgData name="Thomas Hugo" userId="S::thomas.hugo@student.hogent.be::631f6ff1-1873-48e4-b68b-86f288dd9a74" providerId="AD" clId="Web-{DB8E69A6-B982-4C24-ABA7-F144033BC3A0}"/>
    <pc:docChg chg="modSld">
      <pc:chgData name="Thomas Hugo" userId="S::thomas.hugo@student.hogent.be::631f6ff1-1873-48e4-b68b-86f288dd9a74" providerId="AD" clId="Web-{DB8E69A6-B982-4C24-ABA7-F144033BC3A0}" dt="2020-04-30T09:34:54.364" v="39" actId="1076"/>
      <pc:docMkLst>
        <pc:docMk/>
      </pc:docMkLst>
      <pc:sldChg chg="addSp modSp">
        <pc:chgData name="Thomas Hugo" userId="S::thomas.hugo@student.hogent.be::631f6ff1-1873-48e4-b68b-86f288dd9a74" providerId="AD" clId="Web-{DB8E69A6-B982-4C24-ABA7-F144033BC3A0}" dt="2020-04-30T09:34:54.364" v="39" actId="1076"/>
        <pc:sldMkLst>
          <pc:docMk/>
          <pc:sldMk cId="3568500624" sldId="263"/>
        </pc:sldMkLst>
        <pc:picChg chg="add mod">
          <ac:chgData name="Thomas Hugo" userId="S::thomas.hugo@student.hogent.be::631f6ff1-1873-48e4-b68b-86f288dd9a74" providerId="AD" clId="Web-{DB8E69A6-B982-4C24-ABA7-F144033BC3A0}" dt="2020-04-30T09:34:54.364" v="39" actId="1076"/>
          <ac:picMkLst>
            <pc:docMk/>
            <pc:sldMk cId="3568500624" sldId="263"/>
            <ac:picMk id="3" creationId="{90B1F808-7A38-4674-B5F3-973D93BE8E41}"/>
          </ac:picMkLst>
        </pc:picChg>
      </pc:sldChg>
      <pc:sldChg chg="modSp">
        <pc:chgData name="Thomas Hugo" userId="S::thomas.hugo@student.hogent.be::631f6ff1-1873-48e4-b68b-86f288dd9a74" providerId="AD" clId="Web-{DB8E69A6-B982-4C24-ABA7-F144033BC3A0}" dt="2020-04-30T09:33:48.504" v="35"/>
        <pc:sldMkLst>
          <pc:docMk/>
          <pc:sldMk cId="2963972029" sldId="264"/>
        </pc:sldMkLst>
        <pc:graphicFrameChg chg="mod modGraphic">
          <ac:chgData name="Thomas Hugo" userId="S::thomas.hugo@student.hogent.be::631f6ff1-1873-48e4-b68b-86f288dd9a74" providerId="AD" clId="Web-{DB8E69A6-B982-4C24-ABA7-F144033BC3A0}" dt="2020-04-30T09:33:48.504" v="35"/>
          <ac:graphicFrameMkLst>
            <pc:docMk/>
            <pc:sldMk cId="2963972029" sldId="264"/>
            <ac:graphicFrameMk id="4" creationId="{5EC19C5A-98CF-4942-839A-1243D0BF7E8E}"/>
          </ac:graphicFrameMkLst>
        </pc:graphicFrameChg>
      </pc:sldChg>
    </pc:docChg>
  </pc:docChgLst>
  <pc:docChgLst>
    <pc:chgData name="Thomas Hugo" userId="S::thomas.hugo@student.hogent.be::631f6ff1-1873-48e4-b68b-86f288dd9a74" providerId="AD" clId="Web-{0AE1B797-99A8-406B-B64A-9FF2CDBC896A}"/>
    <pc:docChg chg="modSld">
      <pc:chgData name="Thomas Hugo" userId="S::thomas.hugo@student.hogent.be::631f6ff1-1873-48e4-b68b-86f288dd9a74" providerId="AD" clId="Web-{0AE1B797-99A8-406B-B64A-9FF2CDBC896A}" dt="2020-05-06T11:24:58.132" v="71"/>
      <pc:docMkLst>
        <pc:docMk/>
      </pc:docMkLst>
      <pc:sldChg chg="modSp">
        <pc:chgData name="Thomas Hugo" userId="S::thomas.hugo@student.hogent.be::631f6ff1-1873-48e4-b68b-86f288dd9a74" providerId="AD" clId="Web-{0AE1B797-99A8-406B-B64A-9FF2CDBC896A}" dt="2020-05-06T11:24:58.132" v="71"/>
        <pc:sldMkLst>
          <pc:docMk/>
          <pc:sldMk cId="2963972029" sldId="264"/>
        </pc:sldMkLst>
        <pc:graphicFrameChg chg="mod modGraphic">
          <ac:chgData name="Thomas Hugo" userId="S::thomas.hugo@student.hogent.be::631f6ff1-1873-48e4-b68b-86f288dd9a74" providerId="AD" clId="Web-{0AE1B797-99A8-406B-B64A-9FF2CDBC896A}" dt="2020-05-06T11:24:58.132" v="71"/>
          <ac:graphicFrameMkLst>
            <pc:docMk/>
            <pc:sldMk cId="2963972029" sldId="264"/>
            <ac:graphicFrameMk id="4" creationId="{5EC19C5A-98CF-4942-839A-1243D0BF7E8E}"/>
          </ac:graphicFrameMkLst>
        </pc:graphicFrameChg>
      </pc:sldChg>
    </pc:docChg>
  </pc:docChgLst>
  <pc:docChgLst>
    <pc:chgData name="Thomas Hugo" userId="S::thomas.hugo@student.hogent.be::631f6ff1-1873-48e4-b68b-86f288dd9a74" providerId="AD" clId="Web-{2510E863-FCE3-4426-BC56-5D6F5D7628BE}"/>
    <pc:docChg chg="modSld">
      <pc:chgData name="Thomas Hugo" userId="S::thomas.hugo@student.hogent.be::631f6ff1-1873-48e4-b68b-86f288dd9a74" providerId="AD" clId="Web-{2510E863-FCE3-4426-BC56-5D6F5D7628BE}" dt="2020-05-06T11:44:33.001" v="255"/>
      <pc:docMkLst>
        <pc:docMk/>
      </pc:docMkLst>
      <pc:sldChg chg="modSp">
        <pc:chgData name="Thomas Hugo" userId="S::thomas.hugo@student.hogent.be::631f6ff1-1873-48e4-b68b-86f288dd9a74" providerId="AD" clId="Web-{2510E863-FCE3-4426-BC56-5D6F5D7628BE}" dt="2020-05-06T11:37:12.052" v="0" actId="1076"/>
        <pc:sldMkLst>
          <pc:docMk/>
          <pc:sldMk cId="2963972029" sldId="264"/>
        </pc:sldMkLst>
        <pc:spChg chg="mod">
          <ac:chgData name="Thomas Hugo" userId="S::thomas.hugo@student.hogent.be::631f6ff1-1873-48e4-b68b-86f288dd9a74" providerId="AD" clId="Web-{2510E863-FCE3-4426-BC56-5D6F5D7628BE}" dt="2020-05-06T11:37:12.052" v="0" actId="1076"/>
          <ac:spMkLst>
            <pc:docMk/>
            <pc:sldMk cId="2963972029" sldId="264"/>
            <ac:spMk id="7" creationId="{21B660B7-A07E-4FC4-9221-DF2A7EB81BE8}"/>
          </ac:spMkLst>
        </pc:spChg>
      </pc:sldChg>
      <pc:sldChg chg="modSp">
        <pc:chgData name="Thomas Hugo" userId="S::thomas.hugo@student.hogent.be::631f6ff1-1873-48e4-b68b-86f288dd9a74" providerId="AD" clId="Web-{2510E863-FCE3-4426-BC56-5D6F5D7628BE}" dt="2020-05-06T11:44:33.001" v="255"/>
        <pc:sldMkLst>
          <pc:docMk/>
          <pc:sldMk cId="2767791960" sldId="278"/>
        </pc:sldMkLst>
        <pc:spChg chg="mod">
          <ac:chgData name="Thomas Hugo" userId="S::thomas.hugo@student.hogent.be::631f6ff1-1873-48e4-b68b-86f288dd9a74" providerId="AD" clId="Web-{2510E863-FCE3-4426-BC56-5D6F5D7628BE}" dt="2020-05-06T11:42:12.940" v="178" actId="20577"/>
          <ac:spMkLst>
            <pc:docMk/>
            <pc:sldMk cId="2767791960" sldId="278"/>
            <ac:spMk id="2" creationId="{A64BDA56-A96B-4BF8-B61C-34F4D89E1304}"/>
          </ac:spMkLst>
        </pc:spChg>
        <pc:graphicFrameChg chg="mod modGraphic">
          <ac:chgData name="Thomas Hugo" userId="S::thomas.hugo@student.hogent.be::631f6ff1-1873-48e4-b68b-86f288dd9a74" providerId="AD" clId="Web-{2510E863-FCE3-4426-BC56-5D6F5D7628BE}" dt="2020-05-06T11:44:33.001" v="255"/>
          <ac:graphicFrameMkLst>
            <pc:docMk/>
            <pc:sldMk cId="2767791960" sldId="278"/>
            <ac:graphicFrameMk id="4" creationId="{5EC19C5A-98CF-4942-839A-1243D0BF7E8E}"/>
          </ac:graphicFrameMkLst>
        </pc:graphicFrameChg>
      </pc:sldChg>
    </pc:docChg>
  </pc:docChgLst>
  <pc:docChgLst>
    <pc:chgData name="Thomas Hugo" userId="S::thomas.hugo@student.hogent.be::631f6ff1-1873-48e4-b68b-86f288dd9a74" providerId="AD" clId="Web-{4A6E279E-A28D-442A-8F35-4D7F65E826B1}"/>
    <pc:docChg chg="modSld">
      <pc:chgData name="Thomas Hugo" userId="S::thomas.hugo@student.hogent.be::631f6ff1-1873-48e4-b68b-86f288dd9a74" providerId="AD" clId="Web-{4A6E279E-A28D-442A-8F35-4D7F65E826B1}" dt="2020-05-04T12:09:58.905" v="3"/>
      <pc:docMkLst>
        <pc:docMk/>
      </pc:docMkLst>
      <pc:sldChg chg="addSp delSp modSp mod setBg">
        <pc:chgData name="Thomas Hugo" userId="S::thomas.hugo@student.hogent.be::631f6ff1-1873-48e4-b68b-86f288dd9a74" providerId="AD" clId="Web-{4A6E279E-A28D-442A-8F35-4D7F65E826B1}" dt="2020-05-04T12:09:58.905" v="3"/>
        <pc:sldMkLst>
          <pc:docMk/>
          <pc:sldMk cId="340668584" sldId="272"/>
        </pc:sldMkLst>
        <pc:spChg chg="add">
          <ac:chgData name="Thomas Hugo" userId="S::thomas.hugo@student.hogent.be::631f6ff1-1873-48e4-b68b-86f288dd9a74" providerId="AD" clId="Web-{4A6E279E-A28D-442A-8F35-4D7F65E826B1}" dt="2020-05-04T12:09:58.905" v="3"/>
          <ac:spMkLst>
            <pc:docMk/>
            <pc:sldMk cId="340668584" sldId="272"/>
            <ac:spMk id="23" creationId="{084966D2-3C9B-4F47-8231-1DEC33D3BDFE}"/>
          </ac:spMkLst>
        </pc:spChg>
        <pc:grpChg chg="add">
          <ac:chgData name="Thomas Hugo" userId="S::thomas.hugo@student.hogent.be::631f6ff1-1873-48e4-b68b-86f288dd9a74" providerId="AD" clId="Web-{4A6E279E-A28D-442A-8F35-4D7F65E826B1}" dt="2020-05-04T12:09:58.905" v="3"/>
          <ac:grpSpMkLst>
            <pc:docMk/>
            <pc:sldMk cId="340668584" sldId="272"/>
            <ac:grpSpMk id="5" creationId="{089D35B1-0ED5-4358-8CAE-A9E49412AAA1}"/>
          </ac:grpSpMkLst>
        </pc:grpChg>
        <pc:grpChg chg="add">
          <ac:chgData name="Thomas Hugo" userId="S::thomas.hugo@student.hogent.be::631f6ff1-1873-48e4-b68b-86f288dd9a74" providerId="AD" clId="Web-{4A6E279E-A28D-442A-8F35-4D7F65E826B1}" dt="2020-05-04T12:09:58.905" v="3"/>
          <ac:grpSpMkLst>
            <pc:docMk/>
            <pc:sldMk cId="340668584" sldId="272"/>
            <ac:grpSpMk id="15" creationId="{DD65B30C-427F-449E-B039-E288E85D8AFA}"/>
          </ac:grpSpMkLst>
        </pc:grpChg>
        <pc:picChg chg="add mod">
          <ac:chgData name="Thomas Hugo" userId="S::thomas.hugo@student.hogent.be::631f6ff1-1873-48e4-b68b-86f288dd9a74" providerId="AD" clId="Web-{4A6E279E-A28D-442A-8F35-4D7F65E826B1}" dt="2020-05-04T12:09:58.905" v="3"/>
          <ac:picMkLst>
            <pc:docMk/>
            <pc:sldMk cId="340668584" sldId="272"/>
            <ac:picMk id="2" creationId="{574E4E41-6D11-48EA-B4AC-59243DA8790E}"/>
          </ac:picMkLst>
        </pc:picChg>
        <pc:picChg chg="del mod">
          <ac:chgData name="Thomas Hugo" userId="S::thomas.hugo@student.hogent.be::631f6ff1-1873-48e4-b68b-86f288dd9a74" providerId="AD" clId="Web-{4A6E279E-A28D-442A-8F35-4D7F65E826B1}" dt="2020-05-04T12:09:53.421" v="1"/>
          <ac:picMkLst>
            <pc:docMk/>
            <pc:sldMk cId="340668584" sldId="272"/>
            <ac:picMk id="4" creationId="{11AFA53E-A747-447E-9A9E-2F4F8746C81C}"/>
          </ac:picMkLst>
        </pc:picChg>
      </pc:sldChg>
    </pc:docChg>
  </pc:docChgLst>
  <pc:docChgLst>
    <pc:chgData name="Thomas Hugo" userId="S::thomas.hugo@student.hogent.be::631f6ff1-1873-48e4-b68b-86f288dd9a74" providerId="AD" clId="Web-{51D93F6F-3AD0-4446-8FB0-2EEF7B4840AD}"/>
    <pc:docChg chg="modSld">
      <pc:chgData name="Thomas Hugo" userId="S::thomas.hugo@student.hogent.be::631f6ff1-1873-48e4-b68b-86f288dd9a74" providerId="AD" clId="Web-{51D93F6F-3AD0-4446-8FB0-2EEF7B4840AD}" dt="2020-05-04T12:12:24.584" v="16"/>
      <pc:docMkLst>
        <pc:docMk/>
      </pc:docMkLst>
      <pc:sldChg chg="addSp delSp modSp">
        <pc:chgData name="Thomas Hugo" userId="S::thomas.hugo@student.hogent.be::631f6ff1-1873-48e4-b68b-86f288dd9a74" providerId="AD" clId="Web-{51D93F6F-3AD0-4446-8FB0-2EEF7B4840AD}" dt="2020-05-04T12:12:24.584" v="16"/>
        <pc:sldMkLst>
          <pc:docMk/>
          <pc:sldMk cId="340668584" sldId="272"/>
        </pc:sldMkLst>
        <pc:spChg chg="del">
          <ac:chgData name="Thomas Hugo" userId="S::thomas.hugo@student.hogent.be::631f6ff1-1873-48e4-b68b-86f288dd9a74" providerId="AD" clId="Web-{51D93F6F-3AD0-4446-8FB0-2EEF7B4840AD}" dt="2020-05-04T12:11:08.125" v="0"/>
          <ac:spMkLst>
            <pc:docMk/>
            <pc:sldMk cId="340668584" sldId="272"/>
            <ac:spMk id="23" creationId="{084966D2-3C9B-4F47-8231-1DEC33D3BDFE}"/>
          </ac:spMkLst>
        </pc:spChg>
        <pc:spChg chg="add del">
          <ac:chgData name="Thomas Hugo" userId="S::thomas.hugo@student.hogent.be::631f6ff1-1873-48e4-b68b-86f288dd9a74" providerId="AD" clId="Web-{51D93F6F-3AD0-4446-8FB0-2EEF7B4840AD}" dt="2020-05-04T12:11:19.782" v="3"/>
          <ac:spMkLst>
            <pc:docMk/>
            <pc:sldMk cId="340668584" sldId="272"/>
            <ac:spMk id="40" creationId="{7FF78026-DEBB-4D5A-9A4E-872456603835}"/>
          </ac:spMkLst>
        </pc:spChg>
        <pc:spChg chg="add del">
          <ac:chgData name="Thomas Hugo" userId="S::thomas.hugo@student.hogent.be::631f6ff1-1873-48e4-b68b-86f288dd9a74" providerId="AD" clId="Web-{51D93F6F-3AD0-4446-8FB0-2EEF7B4840AD}" dt="2020-05-04T12:11:19.782" v="3"/>
          <ac:spMkLst>
            <pc:docMk/>
            <pc:sldMk cId="340668584" sldId="272"/>
            <ac:spMk id="42" creationId="{E05E1684-CF44-4EAD-B3A4-FCE98461F3EE}"/>
          </ac:spMkLst>
        </pc:spChg>
        <pc:grpChg chg="del">
          <ac:chgData name="Thomas Hugo" userId="S::thomas.hugo@student.hogent.be::631f6ff1-1873-48e4-b68b-86f288dd9a74" providerId="AD" clId="Web-{51D93F6F-3AD0-4446-8FB0-2EEF7B4840AD}" dt="2020-05-04T12:11:08.125" v="0"/>
          <ac:grpSpMkLst>
            <pc:docMk/>
            <pc:sldMk cId="340668584" sldId="272"/>
            <ac:grpSpMk id="5" creationId="{089D35B1-0ED5-4358-8CAE-A9E49412AAA1}"/>
          </ac:grpSpMkLst>
        </pc:grpChg>
        <pc:grpChg chg="del">
          <ac:chgData name="Thomas Hugo" userId="S::thomas.hugo@student.hogent.be::631f6ff1-1873-48e4-b68b-86f288dd9a74" providerId="AD" clId="Web-{51D93F6F-3AD0-4446-8FB0-2EEF7B4840AD}" dt="2020-05-04T12:11:08.125" v="0"/>
          <ac:grpSpMkLst>
            <pc:docMk/>
            <pc:sldMk cId="340668584" sldId="272"/>
            <ac:grpSpMk id="15" creationId="{DD65B30C-427F-449E-B039-E288E85D8AFA}"/>
          </ac:grpSpMkLst>
        </pc:grpChg>
        <pc:grpChg chg="add del">
          <ac:chgData name="Thomas Hugo" userId="S::thomas.hugo@student.hogent.be::631f6ff1-1873-48e4-b68b-86f288dd9a74" providerId="AD" clId="Web-{51D93F6F-3AD0-4446-8FB0-2EEF7B4840AD}" dt="2020-05-04T12:11:19.782" v="3"/>
          <ac:grpSpMkLst>
            <pc:docMk/>
            <pc:sldMk cId="340668584" sldId="272"/>
            <ac:grpSpMk id="32" creationId="{089D35B1-0ED5-4358-8CAE-A9E49412AAA1}"/>
          </ac:grpSpMkLst>
        </pc:grpChg>
        <pc:grpChg chg="add del">
          <ac:chgData name="Thomas Hugo" userId="S::thomas.hugo@student.hogent.be::631f6ff1-1873-48e4-b68b-86f288dd9a74" providerId="AD" clId="Web-{51D93F6F-3AD0-4446-8FB0-2EEF7B4840AD}" dt="2020-05-04T12:12:14.065" v="13"/>
          <ac:grpSpMkLst>
            <pc:docMk/>
            <pc:sldMk cId="340668584" sldId="272"/>
            <ac:grpSpMk id="47" creationId="{6ADA8EC3-01C5-453C-91A6-D01B9E15BF0B}"/>
          </ac:grpSpMkLst>
        </pc:grpChg>
        <pc:grpChg chg="add del">
          <ac:chgData name="Thomas Hugo" userId="S::thomas.hugo@student.hogent.be::631f6ff1-1873-48e4-b68b-86f288dd9a74" providerId="AD" clId="Web-{51D93F6F-3AD0-4446-8FB0-2EEF7B4840AD}" dt="2020-05-04T12:12:14.065" v="13"/>
          <ac:grpSpMkLst>
            <pc:docMk/>
            <pc:sldMk cId="340668584" sldId="272"/>
            <ac:grpSpMk id="58" creationId="{6ADA8EC3-01C5-453C-91A6-D01B9E15BF0B}"/>
          </ac:grpSpMkLst>
        </pc:grpChg>
        <pc:picChg chg="del mod modCrop">
          <ac:chgData name="Thomas Hugo" userId="S::thomas.hugo@student.hogent.be::631f6ff1-1873-48e4-b68b-86f288dd9a74" providerId="AD" clId="Web-{51D93F6F-3AD0-4446-8FB0-2EEF7B4840AD}" dt="2020-05-04T12:12:24.584" v="16"/>
          <ac:picMkLst>
            <pc:docMk/>
            <pc:sldMk cId="340668584" sldId="272"/>
            <ac:picMk id="2" creationId="{574E4E41-6D11-48EA-B4AC-59243DA8790E}"/>
          </ac:picMkLst>
        </pc:picChg>
      </pc:sldChg>
    </pc:docChg>
  </pc:docChgLst>
  <pc:docChgLst>
    <pc:chgData name="Thomas Hugo" userId="S::thomas.hugo@student.hogent.be::631f6ff1-1873-48e4-b68b-86f288dd9a74" providerId="AD" clId="Web-{38BBF291-783C-4044-8E07-E3D750AE0562}"/>
    <pc:docChg chg="modSld">
      <pc:chgData name="Thomas Hugo" userId="S::thomas.hugo@student.hogent.be::631f6ff1-1873-48e4-b68b-86f288dd9a74" providerId="AD" clId="Web-{38BBF291-783C-4044-8E07-E3D750AE0562}" dt="2020-05-06T10:46:43.390" v="9" actId="20577"/>
      <pc:docMkLst>
        <pc:docMk/>
      </pc:docMkLst>
      <pc:sldChg chg="modSp">
        <pc:chgData name="Thomas Hugo" userId="S::thomas.hugo@student.hogent.be::631f6ff1-1873-48e4-b68b-86f288dd9a74" providerId="AD" clId="Web-{38BBF291-783C-4044-8E07-E3D750AE0562}" dt="2020-05-06T10:46:42.296" v="7" actId="20577"/>
        <pc:sldMkLst>
          <pc:docMk/>
          <pc:sldMk cId="314432869" sldId="256"/>
        </pc:sldMkLst>
        <pc:spChg chg="mod">
          <ac:chgData name="Thomas Hugo" userId="S::thomas.hugo@student.hogent.be::631f6ff1-1873-48e4-b68b-86f288dd9a74" providerId="AD" clId="Web-{38BBF291-783C-4044-8E07-E3D750AE0562}" dt="2020-05-06T10:46:42.296" v="7" actId="20577"/>
          <ac:spMkLst>
            <pc:docMk/>
            <pc:sldMk cId="314432869" sldId="256"/>
            <ac:spMk id="2" creationId="{056FEC22-8B40-4579-BD48-6691C63D5314}"/>
          </ac:spMkLst>
        </pc:spChg>
      </pc:sldChg>
    </pc:docChg>
  </pc:docChgLst>
  <pc:docChgLst>
    <pc:chgData name="Thomas Hugo" userId="S::thomas.hugo@student.hogent.be::631f6ff1-1873-48e4-b68b-86f288dd9a74" providerId="AD" clId="Web-{1305B072-0A04-4D93-9998-9DDEF5B89550}"/>
    <pc:docChg chg="modSld">
      <pc:chgData name="Thomas Hugo" userId="S::thomas.hugo@student.hogent.be::631f6ff1-1873-48e4-b68b-86f288dd9a74" providerId="AD" clId="Web-{1305B072-0A04-4D93-9998-9DDEF5B89550}" dt="2020-04-29T11:24:06.633" v="252" actId="1076"/>
      <pc:docMkLst>
        <pc:docMk/>
      </pc:docMkLst>
      <pc:sldChg chg="modSp">
        <pc:chgData name="Thomas Hugo" userId="S::thomas.hugo@student.hogent.be::631f6ff1-1873-48e4-b68b-86f288dd9a74" providerId="AD" clId="Web-{1305B072-0A04-4D93-9998-9DDEF5B89550}" dt="2020-04-29T11:12:31.744" v="6" actId="1076"/>
        <pc:sldMkLst>
          <pc:docMk/>
          <pc:sldMk cId="2195812687" sldId="257"/>
        </pc:sldMkLst>
        <pc:spChg chg="mod ord">
          <ac:chgData name="Thomas Hugo" userId="S::thomas.hugo@student.hogent.be::631f6ff1-1873-48e4-b68b-86f288dd9a74" providerId="AD" clId="Web-{1305B072-0A04-4D93-9998-9DDEF5B89550}" dt="2020-04-29T11:12:31.744" v="6" actId="1076"/>
          <ac:spMkLst>
            <pc:docMk/>
            <pc:sldMk cId="2195812687" sldId="257"/>
            <ac:spMk id="6" creationId="{3E83EC7F-6FD4-4A73-914C-01243028C23B}"/>
          </ac:spMkLst>
        </pc:spChg>
        <pc:picChg chg="mod">
          <ac:chgData name="Thomas Hugo" userId="S::thomas.hugo@student.hogent.be::631f6ff1-1873-48e4-b68b-86f288dd9a74" providerId="AD" clId="Web-{1305B072-0A04-4D93-9998-9DDEF5B89550}" dt="2020-04-29T11:12:09.681" v="2" actId="1076"/>
          <ac:picMkLst>
            <pc:docMk/>
            <pc:sldMk cId="2195812687" sldId="257"/>
            <ac:picMk id="2052" creationId="{A38555A2-0CEE-42E2-8004-CFE57BE65A29}"/>
          </ac:picMkLst>
        </pc:picChg>
        <pc:picChg chg="mod">
          <ac:chgData name="Thomas Hugo" userId="S::thomas.hugo@student.hogent.be::631f6ff1-1873-48e4-b68b-86f288dd9a74" providerId="AD" clId="Web-{1305B072-0A04-4D93-9998-9DDEF5B89550}" dt="2020-04-29T11:12:12.635" v="3" actId="1076"/>
          <ac:picMkLst>
            <pc:docMk/>
            <pc:sldMk cId="2195812687" sldId="257"/>
            <ac:picMk id="2054" creationId="{FF234CC3-084A-431F-97B4-F45DE9C13B09}"/>
          </ac:picMkLst>
        </pc:picChg>
      </pc:sldChg>
      <pc:sldChg chg="modSp">
        <pc:chgData name="Thomas Hugo" userId="S::thomas.hugo@student.hogent.be::631f6ff1-1873-48e4-b68b-86f288dd9a74" providerId="AD" clId="Web-{1305B072-0A04-4D93-9998-9DDEF5B89550}" dt="2020-04-29T11:12:48.963" v="9" actId="1076"/>
        <pc:sldMkLst>
          <pc:docMk/>
          <pc:sldMk cId="1144650402" sldId="259"/>
        </pc:sldMkLst>
        <pc:picChg chg="mod">
          <ac:chgData name="Thomas Hugo" userId="S::thomas.hugo@student.hogent.be::631f6ff1-1873-48e4-b68b-86f288dd9a74" providerId="AD" clId="Web-{1305B072-0A04-4D93-9998-9DDEF5B89550}" dt="2020-04-29T11:12:46.306" v="8" actId="1076"/>
          <ac:picMkLst>
            <pc:docMk/>
            <pc:sldMk cId="1144650402" sldId="259"/>
            <ac:picMk id="3076" creationId="{D10CADD6-4AE9-4808-9E16-CC2297F2856E}"/>
          </ac:picMkLst>
        </pc:picChg>
        <pc:picChg chg="mod">
          <ac:chgData name="Thomas Hugo" userId="S::thomas.hugo@student.hogent.be::631f6ff1-1873-48e4-b68b-86f288dd9a74" providerId="AD" clId="Web-{1305B072-0A04-4D93-9998-9DDEF5B89550}" dt="2020-04-29T11:12:48.963" v="9" actId="1076"/>
          <ac:picMkLst>
            <pc:docMk/>
            <pc:sldMk cId="1144650402" sldId="259"/>
            <ac:picMk id="3078" creationId="{DA65E545-4975-4A0A-91A6-42687122DDF4}"/>
          </ac:picMkLst>
        </pc:picChg>
      </pc:sldChg>
      <pc:sldChg chg="delSp">
        <pc:chgData name="Thomas Hugo" userId="S::thomas.hugo@student.hogent.be::631f6ff1-1873-48e4-b68b-86f288dd9a74" providerId="AD" clId="Web-{1305B072-0A04-4D93-9998-9DDEF5B89550}" dt="2020-04-29T11:19:15.243" v="212"/>
        <pc:sldMkLst>
          <pc:docMk/>
          <pc:sldMk cId="1291677322" sldId="260"/>
        </pc:sldMkLst>
        <pc:picChg chg="del">
          <ac:chgData name="Thomas Hugo" userId="S::thomas.hugo@student.hogent.be::631f6ff1-1873-48e4-b68b-86f288dd9a74" providerId="AD" clId="Web-{1305B072-0A04-4D93-9998-9DDEF5B89550}" dt="2020-04-29T11:19:15.243" v="212"/>
          <ac:picMkLst>
            <pc:docMk/>
            <pc:sldMk cId="1291677322" sldId="260"/>
            <ac:picMk id="4098" creationId="{55A88A0D-552E-4C1F-881D-E3C70D4904F3}"/>
          </ac:picMkLst>
        </pc:picChg>
      </pc:sldChg>
      <pc:sldChg chg="addSp modSp">
        <pc:chgData name="Thomas Hugo" userId="S::thomas.hugo@student.hogent.be::631f6ff1-1873-48e4-b68b-86f288dd9a74" providerId="AD" clId="Web-{1305B072-0A04-4D93-9998-9DDEF5B89550}" dt="2020-04-29T11:21:56.727" v="233" actId="14100"/>
        <pc:sldMkLst>
          <pc:docMk/>
          <pc:sldMk cId="201719045" sldId="261"/>
        </pc:sldMkLst>
        <pc:graphicFrameChg chg="modGraphic">
          <ac:chgData name="Thomas Hugo" userId="S::thomas.hugo@student.hogent.be::631f6ff1-1873-48e4-b68b-86f288dd9a74" providerId="AD" clId="Web-{1305B072-0A04-4D93-9998-9DDEF5B89550}" dt="2020-04-29T11:12:59.478" v="10"/>
          <ac:graphicFrameMkLst>
            <pc:docMk/>
            <pc:sldMk cId="201719045" sldId="261"/>
            <ac:graphicFrameMk id="4" creationId="{5EC19C5A-98CF-4942-839A-1243D0BF7E8E}"/>
          </ac:graphicFrameMkLst>
        </pc:graphicFrameChg>
        <pc:picChg chg="add mod">
          <ac:chgData name="Thomas Hugo" userId="S::thomas.hugo@student.hogent.be::631f6ff1-1873-48e4-b68b-86f288dd9a74" providerId="AD" clId="Web-{1305B072-0A04-4D93-9998-9DDEF5B89550}" dt="2020-04-29T11:20:49.915" v="217" actId="1076"/>
          <ac:picMkLst>
            <pc:docMk/>
            <pc:sldMk cId="201719045" sldId="261"/>
            <ac:picMk id="5" creationId="{6106A2A5-2D31-4E58-AC5F-40753C9FC7F3}"/>
          </ac:picMkLst>
        </pc:picChg>
        <pc:picChg chg="add mod">
          <ac:chgData name="Thomas Hugo" userId="S::thomas.hugo@student.hogent.be::631f6ff1-1873-48e4-b68b-86f288dd9a74" providerId="AD" clId="Web-{1305B072-0A04-4D93-9998-9DDEF5B89550}" dt="2020-04-29T11:21:22.274" v="226" actId="1076"/>
          <ac:picMkLst>
            <pc:docMk/>
            <pc:sldMk cId="201719045" sldId="261"/>
            <ac:picMk id="7" creationId="{25386731-1A01-4B4F-9BD2-EC9238272F9A}"/>
          </ac:picMkLst>
        </pc:picChg>
        <pc:picChg chg="add mod">
          <ac:chgData name="Thomas Hugo" userId="S::thomas.hugo@student.hogent.be::631f6ff1-1873-48e4-b68b-86f288dd9a74" providerId="AD" clId="Web-{1305B072-0A04-4D93-9998-9DDEF5B89550}" dt="2020-04-29T11:21:56.727" v="233" actId="14100"/>
          <ac:picMkLst>
            <pc:docMk/>
            <pc:sldMk cId="201719045" sldId="261"/>
            <ac:picMk id="9" creationId="{93C10849-929A-48E5-935C-A5D206D9DA59}"/>
          </ac:picMkLst>
        </pc:picChg>
      </pc:sldChg>
      <pc:sldChg chg="addSp modSp">
        <pc:chgData name="Thomas Hugo" userId="S::thomas.hugo@student.hogent.be::631f6ff1-1873-48e4-b68b-86f288dd9a74" providerId="AD" clId="Web-{1305B072-0A04-4D93-9998-9DDEF5B89550}" dt="2020-04-29T11:22:49.555" v="237" actId="1076"/>
        <pc:sldMkLst>
          <pc:docMk/>
          <pc:sldMk cId="2121728923" sldId="262"/>
        </pc:sldMkLst>
        <pc:picChg chg="add mod">
          <ac:chgData name="Thomas Hugo" userId="S::thomas.hugo@student.hogent.be::631f6ff1-1873-48e4-b68b-86f288dd9a74" providerId="AD" clId="Web-{1305B072-0A04-4D93-9998-9DDEF5B89550}" dt="2020-04-29T11:22:39.477" v="235" actId="1076"/>
          <ac:picMkLst>
            <pc:docMk/>
            <pc:sldMk cId="2121728923" sldId="262"/>
            <ac:picMk id="5" creationId="{FC7A5BFE-D6C8-4312-B184-7C104E8D30BB}"/>
          </ac:picMkLst>
        </pc:picChg>
        <pc:picChg chg="add mod">
          <ac:chgData name="Thomas Hugo" userId="S::thomas.hugo@student.hogent.be::631f6ff1-1873-48e4-b68b-86f288dd9a74" providerId="AD" clId="Web-{1305B072-0A04-4D93-9998-9DDEF5B89550}" dt="2020-04-29T11:22:49.555" v="237" actId="1076"/>
          <ac:picMkLst>
            <pc:docMk/>
            <pc:sldMk cId="2121728923" sldId="262"/>
            <ac:picMk id="7" creationId="{97D42868-8801-4BAE-A9DF-56AB01DB23E4}"/>
          </ac:picMkLst>
        </pc:picChg>
      </pc:sldChg>
      <pc:sldChg chg="addSp modSp">
        <pc:chgData name="Thomas Hugo" userId="S::thomas.hugo@student.hogent.be::631f6ff1-1873-48e4-b68b-86f288dd9a74" providerId="AD" clId="Web-{1305B072-0A04-4D93-9998-9DDEF5B89550}" dt="2020-04-29T11:24:06.633" v="252" actId="1076"/>
        <pc:sldMkLst>
          <pc:docMk/>
          <pc:sldMk cId="3568500624" sldId="263"/>
        </pc:sldMkLst>
        <pc:graphicFrameChg chg="mod modGraphic">
          <ac:chgData name="Thomas Hugo" userId="S::thomas.hugo@student.hogent.be::631f6ff1-1873-48e4-b68b-86f288dd9a74" providerId="AD" clId="Web-{1305B072-0A04-4D93-9998-9DDEF5B89550}" dt="2020-04-29T11:18:50.274" v="211"/>
          <ac:graphicFrameMkLst>
            <pc:docMk/>
            <pc:sldMk cId="3568500624" sldId="263"/>
            <ac:graphicFrameMk id="4" creationId="{5EC19C5A-98CF-4942-839A-1243D0BF7E8E}"/>
          </ac:graphicFrameMkLst>
        </pc:graphicFrameChg>
        <pc:picChg chg="add mod">
          <ac:chgData name="Thomas Hugo" userId="S::thomas.hugo@student.hogent.be::631f6ff1-1873-48e4-b68b-86f288dd9a74" providerId="AD" clId="Web-{1305B072-0A04-4D93-9998-9DDEF5B89550}" dt="2020-04-29T11:24:06.633" v="252" actId="1076"/>
          <ac:picMkLst>
            <pc:docMk/>
            <pc:sldMk cId="3568500624" sldId="263"/>
            <ac:picMk id="3" creationId="{40A2BB2D-64E3-4FBE-9B8D-27064983BFBC}"/>
          </ac:picMkLst>
        </pc:picChg>
        <pc:picChg chg="add mod">
          <ac:chgData name="Thomas Hugo" userId="S::thomas.hugo@student.hogent.be::631f6ff1-1873-48e4-b68b-86f288dd9a74" providerId="AD" clId="Web-{1305B072-0A04-4D93-9998-9DDEF5B89550}" dt="2020-04-29T11:23:34.149" v="245" actId="1076"/>
          <ac:picMkLst>
            <pc:docMk/>
            <pc:sldMk cId="3568500624" sldId="263"/>
            <ac:picMk id="6" creationId="{FAF2A586-19D9-4FF9-B8CB-18C4CE743050}"/>
          </ac:picMkLst>
        </pc:picChg>
        <pc:picChg chg="add mod">
          <ac:chgData name="Thomas Hugo" userId="S::thomas.hugo@student.hogent.be::631f6ff1-1873-48e4-b68b-86f288dd9a74" providerId="AD" clId="Web-{1305B072-0A04-4D93-9998-9DDEF5B89550}" dt="2020-04-29T11:23:59.883" v="251" actId="1076"/>
          <ac:picMkLst>
            <pc:docMk/>
            <pc:sldMk cId="3568500624" sldId="263"/>
            <ac:picMk id="8" creationId="{FA5FC5BA-5BE3-4AF7-BF82-D147CA3C16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B26D8-120A-4CC4-A047-3B6F469918B2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AF30-4E2C-41B8-AC3C-A99F63434E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6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u.userbenchmark.com/Compare/Nvidia-GTX-1650-Mobile-vs-AMD-Radeon-Pro-5300M/m775280vsm96565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pu.userbenchmark.com/Compare/Nvidia-GTX-1650-Mobile-vs-Nvidia-GTX-1660-Ti-Mobile/m775280vsm77628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>
                <a:hlinkClick r:id="rId3"/>
              </a:rPr>
              <a:t>https://gpu.userbenchmark.com/Compare/Nvidia-GTX-1650-Mobile-vs-AMD-Radeon-Pro-5300M/m775280vsm965657</a:t>
            </a:r>
            <a:br>
              <a:rPr lang="fr-BE"/>
            </a:br>
            <a:r>
              <a:rPr lang="fr-BE">
                <a:hlinkClick r:id="rId4"/>
              </a:rPr>
              <a:t>https://gpu.userbenchmark.com/Compare/Nvidia-GTX-1650-Mobile-vs-Nvidia-GTX-1660-Ti-Mobile/m775280vsm776281</a:t>
            </a:r>
            <a:endParaRPr lang="fr-BE"/>
          </a:p>
          <a:p>
            <a:r>
              <a:rPr lang="fr-BE" err="1"/>
              <a:t>Voorkeur</a:t>
            </a:r>
            <a:r>
              <a:rPr lang="fr-BE"/>
              <a:t>: indien je niet </a:t>
            </a:r>
            <a:r>
              <a:rPr lang="fr-BE" err="1"/>
              <a:t>veel</a:t>
            </a:r>
            <a:r>
              <a:rPr lang="fr-BE"/>
              <a:t> </a:t>
            </a:r>
            <a:r>
              <a:rPr lang="fr-BE" err="1"/>
              <a:t>grafische</a:t>
            </a:r>
            <a:r>
              <a:rPr lang="fr-BE"/>
              <a:t> </a:t>
            </a:r>
            <a:r>
              <a:rPr lang="fr-BE" err="1"/>
              <a:t>prestaties</a:t>
            </a:r>
            <a:r>
              <a:rPr lang="fr-BE"/>
              <a:t> </a:t>
            </a:r>
            <a:r>
              <a:rPr lang="fr-BE" err="1"/>
              <a:t>moet</a:t>
            </a:r>
            <a:r>
              <a:rPr lang="fr-BE"/>
              <a:t> </a:t>
            </a:r>
            <a:r>
              <a:rPr lang="fr-BE" err="1"/>
              <a:t>runnen</a:t>
            </a:r>
            <a:r>
              <a:rPr lang="fr-BE"/>
              <a:t> en </a:t>
            </a:r>
            <a:r>
              <a:rPr lang="fr-BE" err="1"/>
              <a:t>vaak</a:t>
            </a:r>
            <a:r>
              <a:rPr lang="fr-BE"/>
              <a:t> onder de </a:t>
            </a:r>
            <a:r>
              <a:rPr lang="fr-BE" err="1"/>
              <a:t>baan</a:t>
            </a:r>
            <a:r>
              <a:rPr lang="fr-BE"/>
              <a:t> </a:t>
            </a:r>
            <a:r>
              <a:rPr lang="fr-BE" err="1"/>
              <a:t>bent</a:t>
            </a:r>
            <a:r>
              <a:rPr lang="fr-BE"/>
              <a:t>: HP, indien er </a:t>
            </a:r>
            <a:r>
              <a:rPr lang="fr-BE" err="1"/>
              <a:t>wel</a:t>
            </a:r>
            <a:r>
              <a:rPr lang="fr-BE"/>
              <a:t> </a:t>
            </a:r>
            <a:r>
              <a:rPr lang="fr-BE" err="1"/>
              <a:t>zwaardere</a:t>
            </a:r>
            <a:r>
              <a:rPr lang="fr-BE"/>
              <a:t> </a:t>
            </a:r>
            <a:r>
              <a:rPr lang="fr-BE" err="1"/>
              <a:t>prestaties</a:t>
            </a:r>
            <a:r>
              <a:rPr lang="fr-BE"/>
              <a:t> </a:t>
            </a:r>
            <a:r>
              <a:rPr lang="fr-BE" err="1"/>
              <a:t>nodig</a:t>
            </a:r>
            <a:r>
              <a:rPr lang="fr-BE"/>
              <a:t> </a:t>
            </a:r>
            <a:r>
              <a:rPr lang="fr-BE" err="1"/>
              <a:t>zijn</a:t>
            </a:r>
            <a:r>
              <a:rPr lang="fr-BE"/>
              <a:t>: Lenovo, Indien je </a:t>
            </a:r>
            <a:r>
              <a:rPr lang="fr-BE" err="1"/>
              <a:t>echt</a:t>
            </a:r>
            <a:r>
              <a:rPr lang="fr-BE"/>
              <a:t> </a:t>
            </a:r>
            <a:r>
              <a:rPr lang="fr-BE" err="1"/>
              <a:t>een</a:t>
            </a:r>
            <a:r>
              <a:rPr lang="fr-BE"/>
              <a:t> mac </a:t>
            </a:r>
            <a:r>
              <a:rPr lang="fr-BE" err="1"/>
              <a:t>besturingssysteem</a:t>
            </a:r>
            <a:r>
              <a:rPr lang="fr-BE"/>
              <a:t> </a:t>
            </a:r>
            <a:r>
              <a:rPr lang="fr-BE" err="1"/>
              <a:t>wilt</a:t>
            </a:r>
            <a:r>
              <a:rPr lang="fr-BE"/>
              <a:t> kan je </a:t>
            </a:r>
            <a:r>
              <a:rPr lang="fr-BE" err="1"/>
              <a:t>ook</a:t>
            </a:r>
            <a:r>
              <a:rPr lang="fr-BE"/>
              <a:t> </a:t>
            </a:r>
            <a:r>
              <a:rPr lang="fr-BE" err="1"/>
              <a:t>kiezen</a:t>
            </a:r>
            <a:r>
              <a:rPr lang="fr-BE"/>
              <a:t> </a:t>
            </a:r>
            <a:r>
              <a:rPr lang="fr-BE" err="1"/>
              <a:t>voor</a:t>
            </a:r>
            <a:r>
              <a:rPr lang="fr-BE"/>
              <a:t> de </a:t>
            </a:r>
            <a:r>
              <a:rPr lang="fr-BE" err="1"/>
              <a:t>macbook</a:t>
            </a:r>
            <a:r>
              <a:rPr lang="fr-BE"/>
              <a:t> maar die </a:t>
            </a:r>
            <a:r>
              <a:rPr lang="fr-BE" err="1"/>
              <a:t>is</a:t>
            </a:r>
            <a:r>
              <a:rPr lang="fr-BE"/>
              <a:t> </a:t>
            </a:r>
            <a:r>
              <a:rPr lang="fr-BE" err="1"/>
              <a:t>duur</a:t>
            </a:r>
            <a:r>
              <a:rPr lang="fr-BE"/>
              <a:t> </a:t>
            </a:r>
            <a:r>
              <a:rPr lang="fr-BE" err="1"/>
              <a:t>voor</a:t>
            </a:r>
            <a:r>
              <a:rPr lang="fr-BE"/>
              <a:t> de </a:t>
            </a:r>
            <a:r>
              <a:rPr lang="fr-BE" err="1"/>
              <a:t>prestaties</a:t>
            </a:r>
            <a:r>
              <a:rPr lang="fr-BE"/>
              <a:t>.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9629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TV 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72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Synology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01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042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AOC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057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Toetsenbord: HP</a:t>
            </a:r>
            <a:br>
              <a:rPr lang="nl-BE"/>
            </a:br>
            <a:r>
              <a:rPr lang="nl-BE"/>
              <a:t>Muis: Logitech LX Master 2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0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Voorkeur: Ipad pro, er kan nog extra o</a:t>
            </a:r>
            <a:r>
              <a:rPr lang="nl-BE">
                <a:latin typeface="Arial" panose="020B0604020202020204" pitchFamily="34" charset="0"/>
                <a:cs typeface="Arial" panose="020B0604020202020204" pitchFamily="34" charset="0"/>
              </a:rPr>
              <a:t>pslagcapaciteit gekozen worden</a:t>
            </a:r>
            <a:endParaRPr lang="LID40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077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photoshop alleen, sketchup classic</a:t>
            </a:r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0EAF30-4E2C-41B8-AC3C-A99F63434EB5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2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Brother betaald zichzelf terug over een lange termijn, HP is beter als er niet veel afgedrukt zal worden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567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Netgear Beter bereik + futureproof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00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0EAF30-4E2C-41B8-AC3C-A99F63434EB5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4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Voorkeur: hyper slim internetaansluiting + meer watt?</a:t>
            </a:r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AF30-4E2C-41B8-AC3C-A99F63434EB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85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6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38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154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168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547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37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09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07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724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12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29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607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322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52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249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17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CC6CA-4972-4384-913D-F12D46D0E245}" type="datetimeFigureOut">
              <a:rPr lang="LID4096" smtClean="0"/>
              <a:t>05/06/2020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0E9F9-EDB0-482A-AB44-2D121FD646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C22-8B40-4579-BD48-6691C63D5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Offertevoorstel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0956-E839-4A35-9C66-F7BF8595D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/>
              <a:t>Jorn Creten</a:t>
            </a:r>
          </a:p>
          <a:p>
            <a:r>
              <a:rPr lang="nl-BE"/>
              <a:t>Dario Van Heck</a:t>
            </a:r>
          </a:p>
          <a:p>
            <a:r>
              <a:rPr lang="nl-BE"/>
              <a:t>Thomas Hugo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4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Routers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62122"/>
              </p:ext>
            </p:extLst>
          </p:nvPr>
        </p:nvGraphicFramePr>
        <p:xfrm>
          <a:off x="2047699" y="1264951"/>
          <a:ext cx="945532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322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132340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Netgear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Linksys</a:t>
                      </a:r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</a:t>
                      </a:r>
                      <a:r>
                        <a:rPr lang="nl-BE" sz="1800" b="0" i="0" u="none" strike="noStrike" noProof="0">
                          <a:latin typeface="Arial"/>
                        </a:rPr>
                        <a:t>109,81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€279,66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€</a:t>
                      </a:r>
                      <a:r>
                        <a:rPr lang="nl-BE" sz="1800" b="0" i="0" u="none" strike="noStrike" noProof="0">
                          <a:latin typeface="Arial"/>
                        </a:rPr>
                        <a:t>157,21</a:t>
                      </a:r>
                      <a:endParaRPr lang="nl-BE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Aantal ethernetpoorten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Snelheid 2.4 Ghz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600 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Mbit</a:t>
                      </a:r>
                      <a:r>
                        <a:rPr lang="nl-BE">
                          <a:latin typeface="Arial"/>
                          <a:cs typeface="Arial"/>
                        </a:rPr>
                        <a:t>/s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1230 Mbit/s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400 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Mbit</a:t>
                      </a:r>
                      <a:r>
                        <a:rPr lang="nl-BE">
                          <a:latin typeface="Arial"/>
                          <a:cs typeface="Arial"/>
                        </a:rPr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Snelheid 5 Ghz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1300 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Mbit</a:t>
                      </a:r>
                      <a:r>
                        <a:rPr lang="nl-BE">
                          <a:latin typeface="Arial"/>
                          <a:cs typeface="Arial"/>
                        </a:rPr>
                        <a:t>/s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4800 Mbit/s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867 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Mbit</a:t>
                      </a:r>
                      <a:r>
                        <a:rPr lang="nl-BE">
                          <a:latin typeface="Arial"/>
                          <a:cs typeface="Arial"/>
                        </a:rPr>
                        <a:t>/s</a:t>
                      </a:r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Extra’s 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nl-BE" sz="1800" b="0" i="0" u="none" strike="noStrike" noProof="0">
                          <a:latin typeface="Arial"/>
                        </a:rPr>
                        <a:t>VPN client en 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nl-BE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nl-BE" sz="1800" b="0" i="0" u="none" strike="noStrike" noProof="0">
                          <a:latin typeface="Arial"/>
                        </a:rPr>
                        <a:t>VPN client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nl-BE" sz="1800" b="0" i="0" u="none" strike="noStrike" noProof="0">
                          <a:latin typeface="Arial"/>
                        </a:rPr>
                        <a:t>Mesh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pic>
        <p:nvPicPr>
          <p:cNvPr id="6" name="Picture 6" descr="A computer sitting on top of a table&#10;&#10;Description generated with high confidence">
            <a:extLst>
              <a:ext uri="{FF2B5EF4-FFF2-40B4-BE49-F238E27FC236}">
                <a16:creationId xmlns:a16="http://schemas.microsoft.com/office/drawing/2014/main" id="{FAF2A586-19D9-4FF9-B8CB-18C4CE74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4134587"/>
            <a:ext cx="2362200" cy="1692390"/>
          </a:xfrm>
          <a:prstGeom prst="rect">
            <a:avLst/>
          </a:prstGeom>
        </p:spPr>
      </p:pic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A5FC5BA-5BE3-4AF7-BF82-D147CA3C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312" y="3980152"/>
            <a:ext cx="1592263" cy="2059874"/>
          </a:xfrm>
          <a:prstGeom prst="rect">
            <a:avLst/>
          </a:prstGeom>
        </p:spPr>
      </p:pic>
      <p:pic>
        <p:nvPicPr>
          <p:cNvPr id="3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0B1F808-7A38-4674-B5F3-973D93BE8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2" y="3835772"/>
            <a:ext cx="1901825" cy="1988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568F15-087D-47B6-BC6E-58D658FC7792}"/>
              </a:ext>
            </a:extLst>
          </p:cNvPr>
          <p:cNvSpPr/>
          <p:nvPr/>
        </p:nvSpPr>
        <p:spPr>
          <a:xfrm>
            <a:off x="6772275" y="126257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Netgear</a:t>
            </a:r>
            <a:endParaRPr lang="LID4096" b="1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C0235-39DB-4FD8-8357-BC69EA8C0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32"/>
          <a:stretch/>
        </p:blipFill>
        <p:spPr>
          <a:xfrm>
            <a:off x="0" y="0"/>
            <a:ext cx="1250276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3A40F90-279A-4ED3-AECC-E2E2D05E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3279" y="470839"/>
            <a:ext cx="10018713" cy="1066800"/>
          </a:xfrm>
        </p:spPr>
        <p:txBody>
          <a:bodyPr/>
          <a:lstStyle/>
          <a:p>
            <a:r>
              <a:rPr lang="nl-BE"/>
              <a:t>Grondplan</a:t>
            </a:r>
            <a:endParaRPr lang="LID4096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B778DC-EECC-4528-BE82-C240835D66FC}"/>
              </a:ext>
            </a:extLst>
          </p:cNvPr>
          <p:cNvSpPr/>
          <p:nvPr/>
        </p:nvSpPr>
        <p:spPr>
          <a:xfrm rot="16200000">
            <a:off x="4693918" y="4895816"/>
            <a:ext cx="289140" cy="14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B425FD-67CA-44B3-95E1-CE02921CFCFE}"/>
              </a:ext>
            </a:extLst>
          </p:cNvPr>
          <p:cNvSpPr/>
          <p:nvPr/>
        </p:nvSpPr>
        <p:spPr>
          <a:xfrm rot="16200000">
            <a:off x="2922844" y="3858445"/>
            <a:ext cx="316557" cy="14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04D4C753-F8AD-4CA4-9590-F5EE0EC40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500592" y="4620539"/>
            <a:ext cx="264773" cy="97126"/>
          </a:xfrm>
          <a:prstGeom prst="rect">
            <a:avLst/>
          </a:prstGeom>
        </p:spPr>
      </p:pic>
      <p:pic>
        <p:nvPicPr>
          <p:cNvPr id="23" name="Picture 22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299C61CE-7EA3-487D-A337-622FC8DD7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>
            <a:off x="2500591" y="4922164"/>
            <a:ext cx="264773" cy="97126"/>
          </a:xfrm>
          <a:prstGeom prst="rect">
            <a:avLst/>
          </a:prstGeom>
        </p:spPr>
      </p:pic>
      <p:pic>
        <p:nvPicPr>
          <p:cNvPr id="9" name="Picture 8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086C2F79-3AB1-40E2-B124-2BB6891DC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368204" y="5792956"/>
            <a:ext cx="264773" cy="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9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Suggesties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58D68-1473-4A6E-A6C1-65874EAE9105}"/>
              </a:ext>
            </a:extLst>
          </p:cNvPr>
          <p:cNvSpPr txBox="1"/>
          <p:nvPr/>
        </p:nvSpPr>
        <p:spPr>
          <a:xfrm>
            <a:off x="1484311" y="1998131"/>
            <a:ext cx="5241850" cy="379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USB-C hubs </a:t>
            </a:r>
            <a:r>
              <a:rPr lang="en-US" sz="1500" err="1"/>
              <a:t>voor</a:t>
            </a:r>
            <a:r>
              <a:rPr lang="en-US" sz="1500"/>
              <a:t> plug &amp; play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 err="1"/>
              <a:t>Satechi</a:t>
            </a:r>
            <a:r>
              <a:rPr lang="en-US" sz="1500"/>
              <a:t> slim V2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Hyper Slim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tv / beamer </a:t>
            </a:r>
            <a:r>
              <a:rPr lang="en-US" sz="1500" err="1"/>
              <a:t>voor</a:t>
            </a:r>
            <a:r>
              <a:rPr lang="en-US" sz="1500"/>
              <a:t> </a:t>
            </a:r>
            <a:r>
              <a:rPr lang="en-US" sz="1500" err="1"/>
              <a:t>vergaderruimte</a:t>
            </a:r>
            <a:endParaRPr lang="en-US" sz="15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 err="1"/>
              <a:t>Optoma</a:t>
            </a:r>
            <a:r>
              <a:rPr lang="en-US" sz="1500"/>
              <a:t> beamer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Samsung 75” 4k Tv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Internet </a:t>
            </a:r>
            <a:r>
              <a:rPr lang="en-US" sz="1500" err="1"/>
              <a:t>aansluiting</a:t>
            </a:r>
            <a:endParaRPr lang="en-US" sz="150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Servers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Synology DS918 + 16 TB </a:t>
            </a:r>
            <a:r>
              <a:rPr lang="en-US" sz="1500" err="1"/>
              <a:t>opslag</a:t>
            </a:r>
            <a:endParaRPr lang="en-US" sz="15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/>
              <a:t>ASUSTOR AS6204RD + 16 TB </a:t>
            </a:r>
            <a:r>
              <a:rPr lang="en-US" sz="1500" err="1"/>
              <a:t>opslag</a:t>
            </a:r>
            <a:endParaRPr lang="en-US" sz="1500"/>
          </a:p>
        </p:txBody>
      </p:sp>
      <p:pic>
        <p:nvPicPr>
          <p:cNvPr id="1036" name="Picture 12" descr="Satechi Type-C Slim Multi-Port Adapter V2 Grijs Main Image">
            <a:extLst>
              <a:ext uri="{FF2B5EF4-FFF2-40B4-BE49-F238E27FC236}">
                <a16:creationId xmlns:a16="http://schemas.microsoft.com/office/drawing/2014/main" id="{6FC4E42B-5CED-42A7-9E78-D8A2FB61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589" y="1993576"/>
            <a:ext cx="1607661" cy="176666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RAND Oteo stopcontact RJ45 wit">
            <a:extLst>
              <a:ext uri="{FF2B5EF4-FFF2-40B4-BE49-F238E27FC236}">
                <a16:creationId xmlns:a16="http://schemas.microsoft.com/office/drawing/2014/main" id="{3CDBB046-112F-4BD0-A6D9-369C32E8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9445" y="1998131"/>
            <a:ext cx="1766661" cy="176666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msung UE75RU7020 Main Image">
            <a:extLst>
              <a:ext uri="{FF2B5EF4-FFF2-40B4-BE49-F238E27FC236}">
                <a16:creationId xmlns:a16="http://schemas.microsoft.com/office/drawing/2014/main" id="{F7C9A05D-8C81-4AC9-925C-1C5C6CEE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673" y="4024538"/>
            <a:ext cx="2013578" cy="127358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oma HD144X + HDMI kabel 10 meter + Beamerbeugel rechterkant">
            <a:extLst>
              <a:ext uri="{FF2B5EF4-FFF2-40B4-BE49-F238E27FC236}">
                <a16:creationId xmlns:a16="http://schemas.microsoft.com/office/drawing/2014/main" id="{28DC56C7-9249-4212-8690-13AA8E93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9445" y="4024539"/>
            <a:ext cx="2013578" cy="102692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6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USB-C </a:t>
            </a:r>
            <a:r>
              <a:rPr lang="nl-BE" err="1"/>
              <a:t>docking</a:t>
            </a:r>
            <a:r>
              <a:rPr lang="nl-BE"/>
              <a:t> stations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0805"/>
              </p:ext>
            </p:extLst>
          </p:nvPr>
        </p:nvGraphicFramePr>
        <p:xfrm>
          <a:off x="2047699" y="1264951"/>
          <a:ext cx="8996120" cy="212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707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3481226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err="1">
                          <a:latin typeface="Arial"/>
                          <a:cs typeface="Arial"/>
                        </a:rPr>
                        <a:t>Satechi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Hyper slim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Kostprijs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€58,46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€78,20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Aantal usb-aansluitingen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Watt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50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100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666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Extra’s 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nl-BE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/>
                          <a:cs typeface="Arial"/>
                        </a:rPr>
                        <a:t>Media afspelen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nl-BE">
                          <a:latin typeface="Arial"/>
                          <a:cs typeface="Arial"/>
                        </a:rPr>
                        <a:t>Werken met bedraad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pic>
        <p:nvPicPr>
          <p:cNvPr id="6" name="Picture 12" descr="Satechi Type-C Slim Multi-Port Adapter V2 Grijs Main Image">
            <a:extLst>
              <a:ext uri="{FF2B5EF4-FFF2-40B4-BE49-F238E27FC236}">
                <a16:creationId xmlns:a16="http://schemas.microsoft.com/office/drawing/2014/main" id="{FC6BC958-A863-4D3D-8E37-ABD65ACD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7127" y="3566422"/>
            <a:ext cx="1607661" cy="1766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C9F412AA-7AF3-4DD6-97E6-14B16F08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707" y="3570143"/>
            <a:ext cx="1228969" cy="181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95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64" y="-20955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Tv / beamer</a:t>
            </a:r>
          </a:p>
        </p:txBody>
      </p:sp>
      <p:pic>
        <p:nvPicPr>
          <p:cNvPr id="6" name="Picture 10" descr="Samsung UE75RU7020 Main Image">
            <a:extLst>
              <a:ext uri="{FF2B5EF4-FFF2-40B4-BE49-F238E27FC236}">
                <a16:creationId xmlns:a16="http://schemas.microsoft.com/office/drawing/2014/main" id="{DFECB7DA-9FA9-43EA-A14A-C5901297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8902" y="3954605"/>
            <a:ext cx="3950079" cy="249842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Optoma HD144X + HDMI kabel 10 meter + Beamerbeugel rechterkant">
            <a:extLst>
              <a:ext uri="{FF2B5EF4-FFF2-40B4-BE49-F238E27FC236}">
                <a16:creationId xmlns:a16="http://schemas.microsoft.com/office/drawing/2014/main" id="{F0276C88-34CF-4EE8-8D16-DF84A254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733" y="4196547"/>
            <a:ext cx="3950079" cy="201454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C68DA55-94BA-4938-8A12-87D0CAE1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25683"/>
              </p:ext>
            </p:extLst>
          </p:nvPr>
        </p:nvGraphicFramePr>
        <p:xfrm>
          <a:off x="2449752" y="1443516"/>
          <a:ext cx="89961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707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3481226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Optoma (beamer)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Samsung 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Kostprijs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€899,99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€999,99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Display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Full HD (1080p)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Ultra HD (4k)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Extra’s 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/>
                          <a:cs typeface="Arial"/>
                        </a:rPr>
                        <a:t>3200 lm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nl-BE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/>
                          <a:cs typeface="Arial"/>
                        </a:rPr>
                        <a:t>50 hz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/>
                          <a:cs typeface="Arial"/>
                        </a:rPr>
                        <a:t>75”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Servers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E3612D-2DD9-444D-B64A-0C71937B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7638"/>
              </p:ext>
            </p:extLst>
          </p:nvPr>
        </p:nvGraphicFramePr>
        <p:xfrm>
          <a:off x="1279769" y="2207846"/>
          <a:ext cx="9690729" cy="221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84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3432564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3649781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err="1">
                          <a:latin typeface="Arial"/>
                          <a:cs typeface="Arial"/>
                        </a:rPr>
                        <a:t>Synology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err="1">
                          <a:latin typeface="Arial"/>
                          <a:cs typeface="Arial"/>
                        </a:rPr>
                        <a:t>Asustor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Kostprijs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€886,38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€1407,95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err="1">
                          <a:latin typeface="Arial"/>
                        </a:rPr>
                        <a:t>Inter</a:t>
                      </a:r>
                      <a:r>
                        <a:rPr lang="nl-BE" sz="1800" b="0" i="0" u="none" strike="noStrike" noProof="0">
                          <a:latin typeface="Arial"/>
                        </a:rPr>
                        <a:t> </a:t>
                      </a:r>
                      <a:r>
                        <a:rPr lang="nl-BE" sz="1800" b="0" i="0" u="none" strike="noStrike" noProof="0" err="1">
                          <a:latin typeface="Arial"/>
                        </a:rPr>
                        <a:t>celeron</a:t>
                      </a:r>
                      <a:r>
                        <a:rPr lang="nl-BE" sz="1800" b="0" i="0" u="none" strike="noStrike" noProof="0">
                          <a:latin typeface="Arial"/>
                        </a:rPr>
                        <a:t> quad </a:t>
                      </a:r>
                      <a:r>
                        <a:rPr lang="nl-BE" sz="1800" b="0" i="0" u="none" strike="noStrike" noProof="0" err="1">
                          <a:latin typeface="Arial"/>
                        </a:rPr>
                        <a:t>core</a:t>
                      </a:r>
                      <a:r>
                        <a:rPr lang="nl-BE" sz="1800" b="0" i="0" u="none" strike="noStrike" noProof="0">
                          <a:latin typeface="Arial"/>
                        </a:rPr>
                        <a:t> 1,5 </a:t>
                      </a:r>
                      <a:r>
                        <a:rPr lang="nl-BE" sz="1800" b="0" i="0" u="none" strike="noStrike" noProof="0" err="1">
                          <a:latin typeface="Arial"/>
                        </a:rPr>
                        <a:t>Ghz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err="1">
                          <a:latin typeface="Arial"/>
                          <a:cs typeface="Arial"/>
                        </a:rPr>
                        <a:t>Inter</a:t>
                      </a:r>
                      <a:r>
                        <a:rPr lang="nl-BE">
                          <a:latin typeface="Arial"/>
                          <a:cs typeface="Arial"/>
                        </a:rPr>
                        <a:t> 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celeron</a:t>
                      </a:r>
                      <a:r>
                        <a:rPr lang="nl-BE">
                          <a:latin typeface="Arial"/>
                          <a:cs typeface="Arial"/>
                        </a:rPr>
                        <a:t> quad 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core</a:t>
                      </a:r>
                      <a:r>
                        <a:rPr lang="nl-BE">
                          <a:latin typeface="Arial"/>
                          <a:cs typeface="Arial"/>
                        </a:rPr>
                        <a:t> 1,6 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Aantal ethernet poorten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666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Aantal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8 GB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Hard drive bays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88333"/>
                  </a:ext>
                </a:extLst>
              </a:tr>
            </a:tbl>
          </a:graphicData>
        </a:graphic>
      </p:graphicFrame>
      <p:pic>
        <p:nvPicPr>
          <p:cNvPr id="5" name="Picture 8" descr="A close up of a box&#10;&#10;Description generated with high confidence">
            <a:extLst>
              <a:ext uri="{FF2B5EF4-FFF2-40B4-BE49-F238E27FC236}">
                <a16:creationId xmlns:a16="http://schemas.microsoft.com/office/drawing/2014/main" id="{C5AF84A2-696B-4347-9C16-D23C859B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46" y="4540027"/>
            <a:ext cx="2743200" cy="2008022"/>
          </a:xfrm>
          <a:prstGeom prst="rect">
            <a:avLst/>
          </a:prstGeom>
        </p:spPr>
      </p:pic>
      <p:pic>
        <p:nvPicPr>
          <p:cNvPr id="10" name="Picture 10" descr="A picture containing indoor, cabinet, monitor, microwave&#10;&#10;Description generated with very high confidence">
            <a:extLst>
              <a:ext uri="{FF2B5EF4-FFF2-40B4-BE49-F238E27FC236}">
                <a16:creationId xmlns:a16="http://schemas.microsoft.com/office/drawing/2014/main" id="{9E449886-4086-4AE9-A39F-7EE865511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461" y="5147688"/>
            <a:ext cx="6084276" cy="7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 dirty="0"/>
              <a:t>Eindformule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88655"/>
              </p:ext>
            </p:extLst>
          </p:nvPr>
        </p:nvGraphicFramePr>
        <p:xfrm>
          <a:off x="1738312" y="1016000"/>
          <a:ext cx="10049215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312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1870718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1768992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2532061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  <a:gridCol w="1885132">
                  <a:extLst>
                    <a:ext uri="{9D8B030D-6E8A-4147-A177-3AD203B41FA5}">
                      <a16:colId xmlns:a16="http://schemas.microsoft.com/office/drawing/2014/main" val="424267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Basis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Middel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Ultra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Onze suggestie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Laptop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>
                          <a:latin typeface="Arial"/>
                          <a:cs typeface="Arial"/>
                        </a:rPr>
                        <a:t>Hp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nl-BE" dirty="0" err="1">
                          <a:latin typeface="Arial"/>
                          <a:cs typeface="Arial"/>
                        </a:rPr>
                        <a:t>pavilion</a:t>
                      </a:r>
                      <a:endParaRPr lang="LID4096" dirty="0" err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>
                          <a:latin typeface="Arial"/>
                          <a:cs typeface="Arial"/>
                        </a:rPr>
                        <a:t>Macbook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pro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Lenovo </a:t>
                      </a:r>
                      <a:r>
                        <a:rPr lang="nl-BE" dirty="0" err="1">
                          <a:latin typeface="Arial"/>
                          <a:cs typeface="Arial"/>
                        </a:rPr>
                        <a:t>legion</a:t>
                      </a:r>
                      <a:endParaRPr lang="LID4096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 b="0" i="0" u="none" strike="noStrike" noProof="0" dirty="0" err="1">
                          <a:latin typeface="Arial"/>
                        </a:rPr>
                        <a:t>Hp</a:t>
                      </a:r>
                      <a:r>
                        <a:rPr lang="nl-BE" sz="1800" b="0" i="0" u="none" strike="noStrike" noProof="0" dirty="0">
                          <a:latin typeface="Arial"/>
                        </a:rPr>
                        <a:t> </a:t>
                      </a:r>
                      <a:r>
                        <a:rPr lang="nl-BE" sz="1800" b="0" i="0" u="none" strike="noStrike" noProof="0" dirty="0" err="1">
                          <a:latin typeface="Arial"/>
                        </a:rPr>
                        <a:t>pavilion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Monitor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Arial"/>
                          <a:cs typeface="Arial"/>
                        </a:rPr>
                        <a:t>Philips 24”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Arial"/>
                          <a:cs typeface="Arial"/>
                        </a:rPr>
                        <a:t>AOC 27”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Arial"/>
                          <a:cs typeface="Arial"/>
                        </a:rPr>
                        <a:t>Samsung </a:t>
                      </a:r>
                      <a:r>
                        <a:rPr lang="nl-BE" sz="1800" dirty="0" err="1">
                          <a:latin typeface="Arial"/>
                          <a:cs typeface="Arial"/>
                        </a:rPr>
                        <a:t>ultrawide</a:t>
                      </a:r>
                      <a:endParaRPr lang="nl-BE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>
                          <a:latin typeface="Arial"/>
                        </a:rPr>
                        <a:t>AOC 27”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Toetsenbord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HP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Apple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Logitech (mechanisch)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>
                          <a:latin typeface="Arial"/>
                        </a:rPr>
                        <a:t>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162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Muis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Logitech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Apple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Logitech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BE" sz="1800" b="0" i="0" u="none" strike="noStrike" noProof="0" dirty="0">
                          <a:latin typeface="Arial"/>
                        </a:rPr>
                        <a:t>Logitech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Tablet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Samsung S6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Ipad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Air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Ipad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 err="1">
                          <a:latin typeface="Arial"/>
                        </a:rPr>
                        <a:t>Ipad</a:t>
                      </a:r>
                      <a:r>
                        <a:rPr lang="nl-BE" sz="1800" b="0" i="0" u="none" strike="noStrike" noProof="0" dirty="0">
                          <a:latin typeface="Arial"/>
                        </a:rPr>
                        <a:t> Pro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1270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Printer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Hp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nl-BE" dirty="0" err="1">
                          <a:latin typeface="Arial"/>
                          <a:cs typeface="Arial"/>
                        </a:rPr>
                        <a:t>OfficeJet</a:t>
                      </a:r>
                      <a:endParaRPr lang="LID4096" dirty="0" err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Brother</a:t>
                      </a:r>
                      <a:endParaRPr lang="LID4096" dirty="0" err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 err="1">
                          <a:latin typeface="Arial"/>
                        </a:rPr>
                        <a:t>Brother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Router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Asus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Netgear</a:t>
                      </a:r>
                      <a:endParaRPr lang="LID4096" dirty="0" err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Linksys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 err="1">
                          <a:latin typeface="Arial"/>
                        </a:rPr>
                        <a:t>Netgear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6303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Photoshop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Photoshop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Creative Cloud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Creative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>
                          <a:latin typeface="Arial"/>
                        </a:rPr>
                        <a:t>Photoshop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03143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Arial"/>
                          <a:cs typeface="Arial"/>
                        </a:rPr>
                        <a:t>Sketchup</a:t>
                      </a:r>
                      <a:endParaRPr lang="LID4096" dirty="0" err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Classic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Pro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b="0" i="0" u="none" strike="noStrike" noProof="0" dirty="0">
                          <a:latin typeface="Arial"/>
                        </a:rPr>
                        <a:t>Classic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1444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Aankoopkosten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€7.322,45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€9.569,24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€8.685,26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€8.182,33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81982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Jaarlijkse kosten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€1.785,15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€2.865,35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€2.865,35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€1.785,15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921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Totaalprijs 1</a:t>
                      </a:r>
                      <a:r>
                        <a:rPr lang="nl-BE" baseline="30000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nl-BE" dirty="0">
                          <a:latin typeface="Arial"/>
                          <a:cs typeface="Arial"/>
                        </a:rPr>
                        <a:t> jaar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€9.107,60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€12.434,59</a:t>
                      </a:r>
                      <a:endParaRPr lang="LID4096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Arial"/>
                          <a:cs typeface="Arial"/>
                        </a:rPr>
                        <a:t>€11.550,61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Arial"/>
                          <a:cs typeface="Arial"/>
                        </a:rPr>
                        <a:t>€9.967,48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3C0235-39DB-4FD8-8357-BC69EA8C0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32"/>
          <a:stretch/>
        </p:blipFill>
        <p:spPr>
          <a:xfrm>
            <a:off x="0" y="0"/>
            <a:ext cx="1250276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3A40F90-279A-4ED3-AECC-E2E2D05E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3279" y="470839"/>
            <a:ext cx="10018713" cy="1066800"/>
          </a:xfrm>
        </p:spPr>
        <p:txBody>
          <a:bodyPr/>
          <a:lstStyle/>
          <a:p>
            <a:r>
              <a:rPr lang="nl-BE"/>
              <a:t>Grondplan</a:t>
            </a:r>
            <a:endParaRPr lang="LID4096"/>
          </a:p>
        </p:txBody>
      </p:sp>
      <p:pic>
        <p:nvPicPr>
          <p:cNvPr id="12" name="Picture 11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0DE89D93-3FE6-439A-9920-F0586839E3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>
            <a:off x="2500591" y="4922164"/>
            <a:ext cx="264773" cy="97126"/>
          </a:xfrm>
          <a:prstGeom prst="rect">
            <a:avLst/>
          </a:prstGeom>
        </p:spPr>
      </p:pic>
      <p:pic>
        <p:nvPicPr>
          <p:cNvPr id="13" name="Picture 12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3F2A542D-45D0-45A8-92F9-5F49F58CDD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500592" y="4620539"/>
            <a:ext cx="264773" cy="97126"/>
          </a:xfrm>
          <a:prstGeom prst="rect">
            <a:avLst/>
          </a:prstGeom>
        </p:spPr>
      </p:pic>
      <p:pic>
        <p:nvPicPr>
          <p:cNvPr id="15" name="Picture 14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D351417C-BED4-4F5E-8D78-E3EE1AB3B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368204" y="5792956"/>
            <a:ext cx="264773" cy="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nl-BE"/>
              <a:t>Laptop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5677"/>
              </p:ext>
            </p:extLst>
          </p:nvPr>
        </p:nvGraphicFramePr>
        <p:xfrm>
          <a:off x="2047699" y="1264951"/>
          <a:ext cx="945532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31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Hp pavilion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Macbook pro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Lenovo legion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€947,21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€2133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€1176,31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Schermdiagonaal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Grafische prestaties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35.4%*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162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I7-9750h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I7-9750h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I7-9750h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geheugen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1270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Extra’s 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Touch bar</a:t>
                      </a:r>
                    </a:p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Touch ID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 Hz</a:t>
                      </a:r>
                    </a:p>
                    <a:p>
                      <a:endParaRPr lang="nl-B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pic>
        <p:nvPicPr>
          <p:cNvPr id="2050" name="Picture 2" descr="HP Pavilion G 15-dk0050nb Azerty Main Image">
            <a:extLst>
              <a:ext uri="{FF2B5EF4-FFF2-40B4-BE49-F238E27FC236}">
                <a16:creationId xmlns:a16="http://schemas.microsoft.com/office/drawing/2014/main" id="{FA9EF188-293E-48B4-BC95-C0FD8E9E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57" y="4746782"/>
            <a:ext cx="2371312" cy="16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novo Legion Y540-17IRH 81Q40031MB Azerty Main Image">
            <a:extLst>
              <a:ext uri="{FF2B5EF4-FFF2-40B4-BE49-F238E27FC236}">
                <a16:creationId xmlns:a16="http://schemas.microsoft.com/office/drawing/2014/main" id="{A38555A2-0CEE-42E2-8004-CFE57BE6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24" y="4731841"/>
            <a:ext cx="2384366" cy="176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F234CC3-084A-431F-97B4-F45DE9C1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76" y="4525358"/>
            <a:ext cx="2343296" cy="21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3EC7F-6FD4-4A73-914C-01243028C23B}"/>
              </a:ext>
            </a:extLst>
          </p:cNvPr>
          <p:cNvSpPr txBox="1"/>
          <p:nvPr/>
        </p:nvSpPr>
        <p:spPr>
          <a:xfrm>
            <a:off x="2016152" y="6491499"/>
            <a:ext cx="4876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/>
              <a:t>*Gemiddelde benchmarks van de grafische kaarten volgens userbenchmark.com</a:t>
            </a:r>
            <a:endParaRPr lang="LID4096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7190E-B8B7-47BC-A05A-73C50E79E2E0}"/>
              </a:ext>
            </a:extLst>
          </p:cNvPr>
          <p:cNvSpPr txBox="1"/>
          <p:nvPr/>
        </p:nvSpPr>
        <p:spPr>
          <a:xfrm>
            <a:off x="4408532" y="126495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/>
                <a:cs typeface="Arial"/>
              </a:rPr>
              <a:t>Hp pavilion</a:t>
            </a:r>
            <a:endParaRPr lang="LID4096" b="1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8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C3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nl-BE"/>
              <a:t>Monitoren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95285"/>
              </p:ext>
            </p:extLst>
          </p:nvPr>
        </p:nvGraphicFramePr>
        <p:xfrm>
          <a:off x="2047699" y="1264951"/>
          <a:ext cx="9455324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31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Philips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AOC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Samsung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Kostprijs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€117,71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€259,91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€631,21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Schermdiagonaal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23.8”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27”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43”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Schermresolutie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1920 x 1080 (Full HD)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2560 x 1440 (Ultra HD)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3840 x 1200 (Full HD)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Pixeldichtheid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93 </a:t>
                      </a:r>
                      <a:r>
                        <a:rPr lang="nl-BE" sz="1600" err="1">
                          <a:latin typeface="Arial"/>
                          <a:cs typeface="Arial"/>
                        </a:rPr>
                        <a:t>ppi</a:t>
                      </a:r>
                      <a:r>
                        <a:rPr lang="nl-BE" sz="1600">
                          <a:latin typeface="Arial"/>
                          <a:cs typeface="Arial"/>
                        </a:rPr>
                        <a:t>*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108,79 </a:t>
                      </a:r>
                      <a:r>
                        <a:rPr lang="nl-BE" sz="1600" err="1">
                          <a:latin typeface="Arial"/>
                          <a:cs typeface="Arial"/>
                        </a:rPr>
                        <a:t>ppi</a:t>
                      </a:r>
                      <a:r>
                        <a:rPr lang="nl-BE" sz="1600">
                          <a:latin typeface="Arial"/>
                          <a:cs typeface="Arial"/>
                        </a:rPr>
                        <a:t>*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93,56*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Aansluiting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HDMI, VGA, DVI-D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HDMI, VGA, Displayport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HDMI, Displayport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12707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Energieverbruik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13,82 W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25 W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59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8523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 sz="1600">
                          <a:latin typeface="Arial"/>
                          <a:cs typeface="Arial"/>
                        </a:rPr>
                        <a:t>Extra’s </a:t>
                      </a:r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Kensington 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Verstelbaar</a:t>
                      </a:r>
                      <a:endParaRPr lang="LID4096" sz="16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Curved ultrawide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 sz="1600">
                          <a:latin typeface="Arial"/>
                          <a:cs typeface="Arial"/>
                        </a:rPr>
                        <a:t>120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820956-217E-48B9-B565-1A817301D57F}"/>
              </a:ext>
            </a:extLst>
          </p:cNvPr>
          <p:cNvSpPr/>
          <p:nvPr/>
        </p:nvSpPr>
        <p:spPr>
          <a:xfrm>
            <a:off x="2675133" y="638922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100"/>
              <a:t>Pixels Per Inch</a:t>
            </a:r>
            <a:endParaRPr lang="LID4096" sz="1100"/>
          </a:p>
        </p:txBody>
      </p:sp>
      <p:pic>
        <p:nvPicPr>
          <p:cNvPr id="3074" name="Picture 2" descr="Philips 243V7QDAB Main Image">
            <a:extLst>
              <a:ext uri="{FF2B5EF4-FFF2-40B4-BE49-F238E27FC236}">
                <a16:creationId xmlns:a16="http://schemas.microsoft.com/office/drawing/2014/main" id="{20EA1813-B7D2-4ACF-9F8B-0840B7B7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45" y="5034312"/>
            <a:ext cx="2309716" cy="184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OC Q2790PQU Main Image">
            <a:extLst>
              <a:ext uri="{FF2B5EF4-FFF2-40B4-BE49-F238E27FC236}">
                <a16:creationId xmlns:a16="http://schemas.microsoft.com/office/drawing/2014/main" id="{D10CADD6-4AE9-4808-9E16-CC2297F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84" y="5034311"/>
            <a:ext cx="1919952" cy="18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msung LC43J890 Main Image">
            <a:extLst>
              <a:ext uri="{FF2B5EF4-FFF2-40B4-BE49-F238E27FC236}">
                <a16:creationId xmlns:a16="http://schemas.microsoft.com/office/drawing/2014/main" id="{DA65E545-4975-4A0A-91A6-42687122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49" y="5140339"/>
            <a:ext cx="2897612" cy="142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970F8-8306-4CAC-B894-493E2DD76A42}"/>
              </a:ext>
            </a:extLst>
          </p:cNvPr>
          <p:cNvSpPr txBox="1"/>
          <p:nvPr/>
        </p:nvSpPr>
        <p:spPr>
          <a:xfrm>
            <a:off x="6775361" y="126495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>
                <a:solidFill>
                  <a:schemeClr val="lt1"/>
                </a:solidFill>
                <a:latin typeface="Arial"/>
                <a:cs typeface="Arial"/>
              </a:rPr>
              <a:t>AOC</a:t>
            </a:r>
            <a:endParaRPr lang="en-US" sz="1600" b="1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6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Toetsenborden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63993"/>
              </p:ext>
            </p:extLst>
          </p:nvPr>
        </p:nvGraphicFramePr>
        <p:xfrm>
          <a:off x="2047699" y="1066801"/>
          <a:ext cx="94553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946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263805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1852996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Logitech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€47,40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€133,51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€196,71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Programmeerbare toetsen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Extra’s 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B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Mechanisch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8746652-AE96-4CAF-B6B7-58CA865CE4AD}"/>
              </a:ext>
            </a:extLst>
          </p:cNvPr>
          <p:cNvSpPr txBox="1">
            <a:spLocks/>
          </p:cNvSpPr>
          <p:nvPr/>
        </p:nvSpPr>
        <p:spPr>
          <a:xfrm>
            <a:off x="1484310" y="2819401"/>
            <a:ext cx="10018713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/>
              <a:t>Muis</a:t>
            </a:r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F60F69-DE13-410D-975F-F4F2DE50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05524"/>
              </p:ext>
            </p:extLst>
          </p:nvPr>
        </p:nvGraphicFramePr>
        <p:xfrm>
          <a:off x="2047699" y="3819452"/>
          <a:ext cx="976848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582">
                  <a:extLst>
                    <a:ext uri="{9D8B030D-6E8A-4147-A177-3AD203B41FA5}">
                      <a16:colId xmlns:a16="http://schemas.microsoft.com/office/drawing/2014/main" val="886657873"/>
                    </a:ext>
                  </a:extLst>
                </a:gridCol>
                <a:gridCol w="2063632">
                  <a:extLst>
                    <a:ext uri="{9D8B030D-6E8A-4147-A177-3AD203B41FA5}">
                      <a16:colId xmlns:a16="http://schemas.microsoft.com/office/drawing/2014/main" val="3455064684"/>
                    </a:ext>
                  </a:extLst>
                </a:gridCol>
                <a:gridCol w="1972241">
                  <a:extLst>
                    <a:ext uri="{9D8B030D-6E8A-4147-A177-3AD203B41FA5}">
                      <a16:colId xmlns:a16="http://schemas.microsoft.com/office/drawing/2014/main" val="2888240800"/>
                    </a:ext>
                  </a:extLst>
                </a:gridCol>
                <a:gridCol w="3409026">
                  <a:extLst>
                    <a:ext uri="{9D8B030D-6E8A-4147-A177-3AD203B41FA5}">
                      <a16:colId xmlns:a16="http://schemas.microsoft.com/office/drawing/2014/main" val="42678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Logitech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Logitech MX Master 2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8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€28,75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€75,83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€86,11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3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Aantal knoppen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Aansturing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Optisch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8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0561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Extra’s 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B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Ergonomisch ontwerp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Horizontaal scrollen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Programmeerbare knoppen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02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5CBE37-04D7-45BA-9B9B-7DF431066518}"/>
              </a:ext>
            </a:extLst>
          </p:cNvPr>
          <p:cNvSpPr/>
          <p:nvPr/>
        </p:nvSpPr>
        <p:spPr>
          <a:xfrm>
            <a:off x="8404694" y="3819452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Logitech MX Master 2</a:t>
            </a:r>
            <a:endParaRPr lang="LID4096" b="1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45B8C-F3A8-4384-83C0-963D23FCE5EC}"/>
              </a:ext>
            </a:extLst>
          </p:cNvPr>
          <p:cNvSpPr/>
          <p:nvPr/>
        </p:nvSpPr>
        <p:spPr>
          <a:xfrm>
            <a:off x="5466849" y="106477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endParaRPr lang="LID4096" b="1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Tablets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43120"/>
              </p:ext>
            </p:extLst>
          </p:nvPr>
        </p:nvGraphicFramePr>
        <p:xfrm>
          <a:off x="2047699" y="1264951"/>
          <a:ext cx="9455324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31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  <a:gridCol w="2363831">
                  <a:extLst>
                    <a:ext uri="{9D8B030D-6E8A-4147-A177-3AD203B41FA5}">
                      <a16:colId xmlns:a16="http://schemas.microsoft.com/office/drawing/2014/main" val="22223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S6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Ipad Air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Ipad Pro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€512,71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€583,81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€970,91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Schermdiagonaal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12,9”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Schermresolutie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2560 x 1600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2224 x 1668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2732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Pixeldichtheid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 ppi*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265 ppi*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Opslagcapaciteit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8523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 geheugen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GB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046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820956-217E-48B9-B565-1A817301D57F}"/>
              </a:ext>
            </a:extLst>
          </p:cNvPr>
          <p:cNvSpPr/>
          <p:nvPr/>
        </p:nvSpPr>
        <p:spPr>
          <a:xfrm>
            <a:off x="2675133" y="638922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100"/>
              <a:t>Pixels Per Inch</a:t>
            </a:r>
            <a:endParaRPr lang="LID4096" sz="11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06A2A5-2D31-4E58-AC5F-40753C9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13" y="3988027"/>
            <a:ext cx="1782763" cy="2358571"/>
          </a:xfrm>
          <a:prstGeom prst="rect">
            <a:avLst/>
          </a:prstGeom>
        </p:spPr>
      </p:pic>
      <p:pic>
        <p:nvPicPr>
          <p:cNvPr id="7" name="Picture 7" descr="A flat screen television&#10;&#10;Description generated with very high confidence">
            <a:extLst>
              <a:ext uri="{FF2B5EF4-FFF2-40B4-BE49-F238E27FC236}">
                <a16:creationId xmlns:a16="http://schemas.microsoft.com/office/drawing/2014/main" id="{25386731-1A01-4B4F-9BD2-EC923827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087" y="4011541"/>
            <a:ext cx="2155825" cy="2335357"/>
          </a:xfrm>
          <a:prstGeom prst="rect">
            <a:avLst/>
          </a:prstGeom>
        </p:spPr>
      </p:pic>
      <p:pic>
        <p:nvPicPr>
          <p:cNvPr id="9" name="Picture 9" descr="A picture containing electronics, monitor, computer&#10;&#10;Description generated with very high confidence">
            <a:extLst>
              <a:ext uri="{FF2B5EF4-FFF2-40B4-BE49-F238E27FC236}">
                <a16:creationId xmlns:a16="http://schemas.microsoft.com/office/drawing/2014/main" id="{93C10849-929A-48E5-935C-A5D206D9D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76" y="3814614"/>
            <a:ext cx="2155824" cy="2546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DD10A-1C03-4AA3-9B0F-9F8128D08A12}"/>
              </a:ext>
            </a:extLst>
          </p:cNvPr>
          <p:cNvSpPr/>
          <p:nvPr/>
        </p:nvSpPr>
        <p:spPr>
          <a:xfrm>
            <a:off x="9143143" y="12649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 Pro</a:t>
            </a:r>
            <a:endParaRPr lang="LID4096" b="1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C0235-39DB-4FD8-8357-BC69EA8C0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32"/>
          <a:stretch/>
        </p:blipFill>
        <p:spPr>
          <a:xfrm>
            <a:off x="0" y="0"/>
            <a:ext cx="1250276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3A40F90-279A-4ED3-AECC-E2E2D05E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3279" y="470839"/>
            <a:ext cx="10018713" cy="1066800"/>
          </a:xfrm>
        </p:spPr>
        <p:txBody>
          <a:bodyPr/>
          <a:lstStyle/>
          <a:p>
            <a:r>
              <a:rPr lang="nl-BE"/>
              <a:t>Grondplan</a:t>
            </a:r>
            <a:endParaRPr lang="LID4096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B778DC-EECC-4528-BE82-C240835D66FC}"/>
              </a:ext>
            </a:extLst>
          </p:cNvPr>
          <p:cNvSpPr/>
          <p:nvPr/>
        </p:nvSpPr>
        <p:spPr>
          <a:xfrm rot="16200000">
            <a:off x="2531742" y="5127219"/>
            <a:ext cx="289140" cy="14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B425FD-67CA-44B3-95E1-CE02921CFCFE}"/>
              </a:ext>
            </a:extLst>
          </p:cNvPr>
          <p:cNvSpPr/>
          <p:nvPr/>
        </p:nvSpPr>
        <p:spPr>
          <a:xfrm rot="5400000">
            <a:off x="2518031" y="4353745"/>
            <a:ext cx="316557" cy="14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04D4C753-F8AD-4CA4-9590-F5EE0EC40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500592" y="4620539"/>
            <a:ext cx="264773" cy="97126"/>
          </a:xfrm>
          <a:prstGeom prst="rect">
            <a:avLst/>
          </a:prstGeom>
        </p:spPr>
      </p:pic>
      <p:pic>
        <p:nvPicPr>
          <p:cNvPr id="23" name="Picture 22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299C61CE-7EA3-487D-A337-622FC8DD7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>
            <a:off x="2500591" y="4922164"/>
            <a:ext cx="264773" cy="9712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691DDBA-8C73-4401-9469-B58DDFF078D3}"/>
              </a:ext>
            </a:extLst>
          </p:cNvPr>
          <p:cNvSpPr/>
          <p:nvPr/>
        </p:nvSpPr>
        <p:spPr>
          <a:xfrm rot="5400000">
            <a:off x="2620793" y="5520920"/>
            <a:ext cx="289140" cy="14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24" descr="A picture containing street, clock&#10;&#10;Description automatically generated">
            <a:extLst>
              <a:ext uri="{FF2B5EF4-FFF2-40B4-BE49-F238E27FC236}">
                <a16:creationId xmlns:a16="http://schemas.microsoft.com/office/drawing/2014/main" id="{1DDB38EF-0BD4-44F9-803C-904982DA9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7" b="23990"/>
          <a:stretch/>
        </p:blipFill>
        <p:spPr>
          <a:xfrm rot="10800000">
            <a:off x="2368204" y="5792956"/>
            <a:ext cx="264773" cy="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Software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00920"/>
              </p:ext>
            </p:extLst>
          </p:nvPr>
        </p:nvGraphicFramePr>
        <p:xfrm>
          <a:off x="2876366" y="1549037"/>
          <a:ext cx="783898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272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3902710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Jaarlijkse kost per licentie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Norton 360 Deluxe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>
                          <a:latin typeface="Arial"/>
                          <a:cs typeface="Arial"/>
                        </a:rPr>
                        <a:t>€20,28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Microsoft Office 365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>
                          <a:latin typeface="Arial"/>
                          <a:cs typeface="Arial"/>
                        </a:rPr>
                        <a:t>€118,50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l-BE">
                          <a:latin typeface="Arial"/>
                          <a:cs typeface="Arial"/>
                        </a:rPr>
                        <a:t>Adobe Photoshop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>
                          <a:latin typeface="Arial"/>
                          <a:cs typeface="Arial"/>
                        </a:rPr>
                        <a:t>€239,81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8489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nl-BE">
                          <a:latin typeface="Arial"/>
                          <a:cs typeface="Arial"/>
                        </a:rPr>
                        <a:t>Adobe Creative Cloud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>
                          <a:latin typeface="Arial"/>
                          <a:cs typeface="Arial"/>
                        </a:rPr>
                        <a:t>€599,88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l-BE" err="1">
                          <a:latin typeface="Arial"/>
                          <a:cs typeface="Arial"/>
                        </a:rPr>
                        <a:t>Sketchup</a:t>
                      </a:r>
                      <a:r>
                        <a:rPr lang="nl-BE">
                          <a:latin typeface="Arial"/>
                          <a:cs typeface="Arial"/>
                        </a:rPr>
                        <a:t> Classic*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€541,25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nl-BE" err="1">
                          <a:latin typeface="Arial"/>
                          <a:cs typeface="Arial"/>
                        </a:rPr>
                        <a:t>Sketchup</a:t>
                      </a:r>
                      <a:r>
                        <a:rPr lang="nl-BE">
                          <a:latin typeface="Arial"/>
                          <a:cs typeface="Arial"/>
                        </a:rPr>
                        <a:t> Pro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>
                          <a:latin typeface="Arial"/>
                          <a:cs typeface="Arial"/>
                        </a:rPr>
                        <a:t>€216,46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70882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GIMP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76470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/>
                          <a:cs typeface="Arial"/>
                        </a:rPr>
                        <a:t>Totaalprijs (Adobe: 2, 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Sketchup</a:t>
                      </a:r>
                      <a:r>
                        <a:rPr lang="nl-BE">
                          <a:latin typeface="Arial"/>
                          <a:cs typeface="Arial"/>
                        </a:rPr>
                        <a:t>: 2):</a:t>
                      </a:r>
                      <a:endParaRPr lang="LID4096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€955,12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962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Totaalprijs (Adobe: 1, </a:t>
                      </a:r>
                      <a:r>
                        <a:rPr lang="nl-BE" err="1">
                          <a:latin typeface="Arial"/>
                          <a:cs typeface="Arial"/>
                        </a:rPr>
                        <a:t>Sketchup</a:t>
                      </a:r>
                      <a:r>
                        <a:rPr lang="nl-BE">
                          <a:latin typeface="Arial"/>
                          <a:cs typeface="Arial"/>
                        </a:rPr>
                        <a:t>: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nl-BE">
                          <a:latin typeface="Arial"/>
                          <a:cs typeface="Arial"/>
                        </a:rPr>
                        <a:t>€378,59 + eenmalig €541,25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1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238C220-8E55-49CD-A7B5-EA35DA8CF428}"/>
              </a:ext>
            </a:extLst>
          </p:cNvPr>
          <p:cNvSpPr/>
          <p:nvPr/>
        </p:nvSpPr>
        <p:spPr>
          <a:xfrm>
            <a:off x="3048000" y="538072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100"/>
              <a:t>*Eenmalige betaling</a:t>
            </a:r>
            <a:endParaRPr lang="LID4096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C8DF8-92E6-478D-BBD6-D51F55B4DFEA}"/>
              </a:ext>
            </a:extLst>
          </p:cNvPr>
          <p:cNvSpPr/>
          <p:nvPr/>
        </p:nvSpPr>
        <p:spPr>
          <a:xfrm>
            <a:off x="2876366" y="2661627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>
                <a:latin typeface="Arial"/>
                <a:cs typeface="Arial"/>
              </a:rPr>
              <a:t>Adobe Photoshop</a:t>
            </a:r>
            <a:endParaRPr lang="LID4096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660B7-A07E-4FC4-9221-DF2A7EB81BE8}"/>
              </a:ext>
            </a:extLst>
          </p:cNvPr>
          <p:cNvSpPr/>
          <p:nvPr/>
        </p:nvSpPr>
        <p:spPr>
          <a:xfrm>
            <a:off x="2877613" y="340898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>
                <a:latin typeface="Arial"/>
                <a:cs typeface="Arial"/>
              </a:rPr>
              <a:t>Sketchup Classic*</a:t>
            </a:r>
            <a:endParaRPr lang="LID409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9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A56-A96B-4BF8-B61C-34F4D89E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>
            <a:normAutofit/>
          </a:bodyPr>
          <a:lstStyle/>
          <a:p>
            <a:r>
              <a:rPr lang="nl-BE"/>
              <a:t>Printers</a:t>
            </a:r>
            <a:endParaRPr lang="LID4096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19C5A-98CF-4942-839A-1243D0BF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43502"/>
              </p:ext>
            </p:extLst>
          </p:nvPr>
        </p:nvGraphicFramePr>
        <p:xfrm>
          <a:off x="2047699" y="1264951"/>
          <a:ext cx="8996121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707">
                  <a:extLst>
                    <a:ext uri="{9D8B030D-6E8A-4147-A177-3AD203B41FA5}">
                      <a16:colId xmlns:a16="http://schemas.microsoft.com/office/drawing/2014/main" val="3460412869"/>
                    </a:ext>
                  </a:extLst>
                </a:gridCol>
                <a:gridCol w="2998707">
                  <a:extLst>
                    <a:ext uri="{9D8B030D-6E8A-4147-A177-3AD203B41FA5}">
                      <a16:colId xmlns:a16="http://schemas.microsoft.com/office/drawing/2014/main" val="3121455442"/>
                    </a:ext>
                  </a:extLst>
                </a:gridCol>
                <a:gridCol w="2998707">
                  <a:extLst>
                    <a:ext uri="{9D8B030D-6E8A-4147-A177-3AD203B41FA5}">
                      <a16:colId xmlns:a16="http://schemas.microsoft.com/office/drawing/2014/main" val="1013109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 OfficeJet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Brother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Kostprijs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€165,90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€315,21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7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Afdruksnelheid kleur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ppm*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ppm*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899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Maximale geluidsproductie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dB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dB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35624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Verbruikskosten per pagina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€ 0,076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€ 0,064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04651"/>
                  </a:ext>
                </a:extLst>
              </a:tr>
              <a:tr h="179298">
                <a:tc>
                  <a:txBody>
                    <a:bodyPr/>
                    <a:lstStyle/>
                    <a:p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Extra’s 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Scannen en faxen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print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kopieerfunctionaliteit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cloud print</a:t>
                      </a:r>
                      <a:endParaRPr lang="LID4096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574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820956-217E-48B9-B565-1A817301D57F}"/>
              </a:ext>
            </a:extLst>
          </p:cNvPr>
          <p:cNvSpPr/>
          <p:nvPr/>
        </p:nvSpPr>
        <p:spPr>
          <a:xfrm>
            <a:off x="2675133" y="638922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100"/>
              <a:t>Pagina’s per minuut</a:t>
            </a:r>
            <a:endParaRPr lang="LID4096" sz="1100"/>
          </a:p>
        </p:txBody>
      </p:sp>
      <p:pic>
        <p:nvPicPr>
          <p:cNvPr id="5" name="Picture 5" descr="A close up of a printer&#10;&#10;Description generated with very high confidence">
            <a:extLst>
              <a:ext uri="{FF2B5EF4-FFF2-40B4-BE49-F238E27FC236}">
                <a16:creationId xmlns:a16="http://schemas.microsoft.com/office/drawing/2014/main" id="{FC7A5BFE-D6C8-4312-B184-7C104E8D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0" y="4184892"/>
            <a:ext cx="2743200" cy="2282342"/>
          </a:xfrm>
          <a:prstGeom prst="rect">
            <a:avLst/>
          </a:prstGeom>
        </p:spPr>
      </p:pic>
      <p:pic>
        <p:nvPicPr>
          <p:cNvPr id="7" name="Picture 7" descr="A picture containing printer, electronics, indoor, sitting&#10;&#10;Description generated with very high confidence">
            <a:extLst>
              <a:ext uri="{FF2B5EF4-FFF2-40B4-BE49-F238E27FC236}">
                <a16:creationId xmlns:a16="http://schemas.microsoft.com/office/drawing/2014/main" id="{97D42868-8801-4BAE-A9DF-56AB01DB2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75" y="4271391"/>
            <a:ext cx="2743200" cy="20299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EBF1F0-281C-48F5-894F-D922EC280ACB}"/>
              </a:ext>
            </a:extLst>
          </p:cNvPr>
          <p:cNvSpPr/>
          <p:nvPr/>
        </p:nvSpPr>
        <p:spPr>
          <a:xfrm>
            <a:off x="8045830" y="12650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Brother</a:t>
            </a:r>
            <a:endParaRPr lang="LID4096" b="1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DF3912CFD8D46B43694AE5E4E3A5A" ma:contentTypeVersion="2" ma:contentTypeDescription="Een nieuw document maken." ma:contentTypeScope="" ma:versionID="43822237a3c091dd2b4b3345083c1889">
  <xsd:schema xmlns:xsd="http://www.w3.org/2001/XMLSchema" xmlns:xs="http://www.w3.org/2001/XMLSchema" xmlns:p="http://schemas.microsoft.com/office/2006/metadata/properties" xmlns:ns2="c194cb53-f319-46fc-9e7a-16185db38475" targetNamespace="http://schemas.microsoft.com/office/2006/metadata/properties" ma:root="true" ma:fieldsID="074b3a72630e9f556ba18e6eacfc8e91" ns2:_="">
    <xsd:import namespace="c194cb53-f319-46fc-9e7a-16185db38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4cb53-f319-46fc-9e7a-16185db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F9BAC7-DAC1-40F0-AE51-FADE792674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A00CF-23B2-4A28-A5BF-F13F761E32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7251C6-1712-44CD-BC5E-0960E824F135}">
  <ds:schemaRefs>
    <ds:schemaRef ds:uri="c194cb53-f319-46fc-9e7a-16185db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Offertevoorstel</vt:lpstr>
      <vt:lpstr>Grondplan</vt:lpstr>
      <vt:lpstr>Laptop</vt:lpstr>
      <vt:lpstr>Monitoren</vt:lpstr>
      <vt:lpstr>Toetsenborden</vt:lpstr>
      <vt:lpstr>Tablets</vt:lpstr>
      <vt:lpstr>Grondplan</vt:lpstr>
      <vt:lpstr>Software</vt:lpstr>
      <vt:lpstr>Printers</vt:lpstr>
      <vt:lpstr>Routers</vt:lpstr>
      <vt:lpstr>Grondplan</vt:lpstr>
      <vt:lpstr>Suggesties</vt:lpstr>
      <vt:lpstr>USB-C docking stations</vt:lpstr>
      <vt:lpstr>Tv / beamer</vt:lpstr>
      <vt:lpstr>Servers</vt:lpstr>
      <vt:lpstr>Eindformule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Offerte</dc:title>
  <dc:creator>thomas hugo</dc:creator>
  <cp:revision>53</cp:revision>
  <dcterms:created xsi:type="dcterms:W3CDTF">2020-04-29T10:45:34Z</dcterms:created>
  <dcterms:modified xsi:type="dcterms:W3CDTF">2020-05-06T11:44:42Z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0x010100E27DF3912CFD8D46B43694AE5E4E3A5A</vt:lpwstr>
  </property>
</Properties>
</file>