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5.3.2 </a:t>
            </a:r>
            <a:r>
              <a:rPr lang="zh-CN" altLang="en-US"/>
              <a:t>基质元素中的费米能级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59700" y="2566670"/>
            <a:ext cx="3594100" cy="1887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2330450"/>
            <a:ext cx="6489700" cy="24593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4090" y="5186680"/>
            <a:ext cx="8641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基质原子的费米能级很少受到杂质原子的影响。</a:t>
            </a:r>
            <a:endParaRPr lang="zh-CN" altLang="en-US"/>
          </a:p>
          <a:p>
            <a:r>
              <a:rPr lang="zh-CN" altLang="en-US"/>
              <a:t>置换掉原子后电子的变化，一定等于费米能级以下的各种对称态的状态数变化总和。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5.3.3 </a:t>
            </a:r>
            <a:r>
              <a:rPr lang="zh-CN" altLang="en-US"/>
              <a:t>杂质原子对正、负带的影响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35345" cy="452056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zh-CN"/>
              <a:t> </a:t>
            </a:r>
            <a:r>
              <a:rPr lang="zh-CN" altLang="en-US"/>
              <a:t>加</a:t>
            </a:r>
            <a:r>
              <a:rPr lang="en-US" altLang="zh-CN"/>
              <a:t>Co</a:t>
            </a:r>
            <a:r>
              <a:rPr lang="zh-CN" altLang="en-US"/>
              <a:t>和</a:t>
            </a:r>
            <a:r>
              <a:rPr lang="en-US" altLang="zh-CN"/>
              <a:t>Fe</a:t>
            </a:r>
            <a:r>
              <a:rPr lang="zh-CN" altLang="en-US"/>
              <a:t>使</a:t>
            </a:r>
            <a:r>
              <a:rPr lang="en-US" altLang="zh-CN"/>
              <a:t>Ni</a:t>
            </a:r>
            <a:r>
              <a:rPr lang="zh-CN" altLang="en-US"/>
              <a:t>基质合金磁矩增大。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 Fe</a:t>
            </a:r>
            <a:r>
              <a:rPr lang="zh-CN" altLang="en-US"/>
              <a:t>为基质加入</a:t>
            </a:r>
            <a:r>
              <a:rPr lang="en-US" altLang="zh-CN"/>
              <a:t>Co</a:t>
            </a:r>
            <a:r>
              <a:rPr lang="zh-CN" altLang="en-US"/>
              <a:t>或</a:t>
            </a:r>
            <a:r>
              <a:rPr lang="en-US" altLang="zh-CN"/>
              <a:t>Ni</a:t>
            </a:r>
            <a:r>
              <a:rPr lang="zh-CN" altLang="en-US"/>
              <a:t>，磁矩先大后小。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 V</a:t>
            </a:r>
            <a:r>
              <a:rPr lang="zh-CN" altLang="en-US"/>
              <a:t>，</a:t>
            </a:r>
            <a:r>
              <a:rPr lang="en-US" altLang="zh-CN"/>
              <a:t>Cr</a:t>
            </a:r>
            <a:r>
              <a:rPr lang="zh-CN" altLang="en-US"/>
              <a:t>加到</a:t>
            </a:r>
            <a:r>
              <a:rPr lang="en-US" altLang="zh-CN"/>
              <a:t>Ni</a:t>
            </a:r>
            <a:r>
              <a:rPr lang="zh-CN" altLang="en-US"/>
              <a:t>，</a:t>
            </a:r>
            <a:r>
              <a:rPr lang="en-US" altLang="zh-CN"/>
              <a:t>Co</a:t>
            </a:r>
            <a:r>
              <a:rPr lang="zh-CN" altLang="en-US"/>
              <a:t>中形成合金后磁矩急剧下降。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对简单的</a:t>
            </a:r>
            <a:r>
              <a:rPr lang="en-US" altLang="zh-CN"/>
              <a:t>Ni</a:t>
            </a:r>
            <a:r>
              <a:rPr lang="zh-CN" altLang="en-US"/>
              <a:t>合金的磁性可用</a:t>
            </a:r>
            <a:r>
              <a:rPr lang="en-US" altLang="zh-CN"/>
              <a:t>“</a:t>
            </a:r>
            <a:r>
              <a:rPr lang="zh-CN" altLang="en-US"/>
              <a:t>刚性带模型</a:t>
            </a:r>
            <a:r>
              <a:rPr lang="en-US" altLang="zh-CN"/>
              <a:t>”</a:t>
            </a:r>
            <a:r>
              <a:rPr lang="zh-CN" altLang="en-US"/>
              <a:t>解释。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4330" y="1825625"/>
            <a:ext cx="5330825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5.4 </a:t>
            </a:r>
            <a:r>
              <a:rPr lang="zh-CN" altLang="en-US"/>
              <a:t>半金属能带结构和磁性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高极化率的电子电导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6915" y="3047365"/>
            <a:ext cx="4726940" cy="2945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0660"/>
            <a:ext cx="5993130" cy="1532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0" y="4349750"/>
            <a:ext cx="5881370" cy="2226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5.4.1.1 </a:t>
            </a:r>
            <a:r>
              <a:rPr lang="zh-CN" altLang="en-US"/>
              <a:t>半</a:t>
            </a:r>
            <a:r>
              <a:rPr lang="en-US" altLang="zh-CN"/>
              <a:t>Heusler</a:t>
            </a:r>
            <a:r>
              <a:rPr lang="zh-CN" altLang="en-US"/>
              <a:t>合金的能带结构和磁性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700" y="2302510"/>
            <a:ext cx="5996940" cy="3140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1508125"/>
            <a:ext cx="5338445" cy="2503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40" y="4099560"/>
            <a:ext cx="4988560" cy="26250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1470" y="571500"/>
            <a:ext cx="5866765" cy="4105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0" y="5207635"/>
            <a:ext cx="9257030" cy="1108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5.4.1.3 </a:t>
            </a:r>
            <a:r>
              <a:rPr lang="zh-CN" altLang="en-US">
                <a:sym typeface="+mn-ea"/>
              </a:rPr>
              <a:t>半</a:t>
            </a:r>
            <a:r>
              <a:rPr lang="en-US" altLang="zh-CN">
                <a:sym typeface="+mn-ea"/>
              </a:rPr>
              <a:t>Heusler</a:t>
            </a:r>
            <a:r>
              <a:rPr lang="zh-CN" altLang="en-US">
                <a:sym typeface="+mn-ea"/>
              </a:rPr>
              <a:t>合金的能带结构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2880" y="1360170"/>
            <a:ext cx="9003665" cy="48647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5.4.2 </a:t>
            </a:r>
            <a:r>
              <a:rPr lang="zh-CN" altLang="en-US"/>
              <a:t>氧化物型半金属合金的磁性和能带结构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510" y="1470660"/>
            <a:ext cx="5922645" cy="337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10" y="1971675"/>
            <a:ext cx="5915660" cy="3020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60" y="5172075"/>
            <a:ext cx="8080375" cy="1243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6485" y="1363345"/>
            <a:ext cx="5880735" cy="52520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505" y="396240"/>
            <a:ext cx="9608820" cy="1325880"/>
          </a:xfrm>
        </p:spPr>
        <p:txBody>
          <a:bodyPr/>
          <a:p>
            <a:r>
              <a:rPr lang="zh-CN" altLang="en-US"/>
              <a:t>尖晶石结构</a:t>
            </a:r>
            <a:r>
              <a:rPr lang="en-US" altLang="zh-CN"/>
              <a:t>Fe3O4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60" y="2379980"/>
            <a:ext cx="6423660" cy="1071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15" y="3753485"/>
            <a:ext cx="3525520" cy="296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" y="4006215"/>
            <a:ext cx="6026150" cy="544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8170" y="4550410"/>
            <a:ext cx="153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低。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5.4.3 </a:t>
            </a:r>
            <a:r>
              <a:rPr lang="zh-CN" altLang="en-US"/>
              <a:t>铁磁性半金属合金化合物特性的实验测量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808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zh-CN" altLang="en-US"/>
              <a:t>磁矩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居里温度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导电电子极化率</a:t>
            </a:r>
            <a:endParaRPr lang="zh-CN" altLang="en-US"/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zh-CN" altLang="en-US"/>
              <a:t>自旋极化光电子发射谱</a:t>
            </a:r>
            <a:endParaRPr lang="zh-CN" altLang="en-US"/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zh-CN" altLang="en-US"/>
              <a:t>隧道结法</a:t>
            </a:r>
            <a:endParaRPr lang="zh-CN" altLang="en-US"/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US" altLang="zh-CN"/>
              <a:t>Andreev</a:t>
            </a:r>
            <a:r>
              <a:rPr lang="zh-CN" altLang="en-US"/>
              <a:t>反射法</a:t>
            </a:r>
            <a:endParaRPr lang="zh-CN" altLang="en-US"/>
          </a:p>
          <a:p>
            <a:pPr marL="514350" indent="-514350">
              <a:buFont typeface="Wingdings" panose="05000000000000000000" charset="0"/>
              <a:buAutoNum type="arabicPeriod"/>
            </a:pPr>
            <a:endParaRPr lang="zh-CN" altLang="en-US"/>
          </a:p>
          <a:p>
            <a:pPr marL="514350" indent="-514350">
              <a:buFont typeface="Wingdings" panose="05000000000000000000" charset="0"/>
              <a:buAutoNum type="arabicPeriod"/>
            </a:pPr>
            <a:endParaRPr lang="zh-CN" altLang="en-US"/>
          </a:p>
          <a:p>
            <a:pPr marL="514350" indent="-514350">
              <a:buFont typeface="Wingdings" panose="05000000000000000000" charset="0"/>
              <a:buAutoNum type="arabicPeriod"/>
            </a:pP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半金属的能带结构和能隙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4797425"/>
            <a:ext cx="6360795" cy="756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65" y="3679190"/>
            <a:ext cx="1576070" cy="4832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4205" y="5343525"/>
            <a:ext cx="5619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55" y="1279525"/>
            <a:ext cx="4901565" cy="3422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790" y="4753610"/>
            <a:ext cx="4545330" cy="1260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4.7 </a:t>
            </a:r>
            <a:r>
              <a:rPr lang="zh-CN" altLang="en-US"/>
              <a:t>磁偶极作用下的自旋波色散谱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270" y="1691005"/>
            <a:ext cx="7674610" cy="126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3068955"/>
            <a:ext cx="7572375" cy="562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4723130"/>
            <a:ext cx="5312410" cy="1215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340" y="3858260"/>
            <a:ext cx="7451090" cy="374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0305" y="446405"/>
            <a:ext cx="5204460" cy="1190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0" y="1720215"/>
            <a:ext cx="2282825" cy="1553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80" y="1931035"/>
            <a:ext cx="4965700" cy="1131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5" y="3479165"/>
            <a:ext cx="6693535" cy="563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" y="4438650"/>
            <a:ext cx="4928870" cy="172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480" y="5735955"/>
            <a:ext cx="5525770" cy="6489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9930" y="4427855"/>
            <a:ext cx="1819275" cy="1019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4930" y="4438650"/>
            <a:ext cx="1597025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5495" y="598805"/>
            <a:ext cx="7068185" cy="1824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2797175"/>
            <a:ext cx="5453380" cy="422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95" y="4518025"/>
            <a:ext cx="3485515" cy="203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130" y="4529455"/>
            <a:ext cx="2941320" cy="2016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30" y="3403600"/>
            <a:ext cx="6863715" cy="892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2682240"/>
            <a:ext cx="6935470" cy="322643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5090" y="3514725"/>
            <a:ext cx="4017010" cy="2501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1459230"/>
            <a:ext cx="7352030" cy="8585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285" y="884555"/>
            <a:ext cx="5031105" cy="487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5.3 </a:t>
            </a:r>
            <a:r>
              <a:rPr lang="zh-CN" altLang="en-US"/>
              <a:t>过渡金属合金的磁性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33030" y="730885"/>
            <a:ext cx="3671570" cy="5648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" y="2267585"/>
            <a:ext cx="6323330" cy="532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" y="3451860"/>
            <a:ext cx="6623050" cy="79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10" y="4956810"/>
            <a:ext cx="6585585" cy="272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5.3.1 </a:t>
            </a:r>
            <a:r>
              <a:rPr lang="zh-CN" altLang="en-US" sz="3600"/>
              <a:t>合金中基质元素能带的变化</a:t>
            </a:r>
            <a:endParaRPr lang="zh-CN" altLang="en-US" sz="36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63815" y="1437640"/>
            <a:ext cx="4212590" cy="4283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" y="1437640"/>
            <a:ext cx="6560820" cy="5220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790" y="2324735"/>
            <a:ext cx="5082540" cy="3008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40" y="2962275"/>
            <a:ext cx="6788785" cy="1733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17123284"/>
  <p:tag name="KSO_WM_UNIT_PLACING_PICTURE_USER_VIEWPORT" val="{&quot;height&quot;:5805,&quot;width&quot;:3773}"/>
</p:tagLst>
</file>

<file path=ppt/tags/tag2.xml><?xml version="1.0" encoding="utf-8"?>
<p:tagLst xmlns:p="http://schemas.openxmlformats.org/presentationml/2006/main">
  <p:tag name="REFSHAPE" val="515640748"/>
  <p:tag name="KSO_WM_UNIT_PLACING_PICTURE_USER_VIEWPORT" val="{&quot;height&quot;:4538,&quot;width&quot;:446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Wingdings</vt:lpstr>
      <vt:lpstr>Office 主题</vt:lpstr>
      <vt:lpstr>PowerPoint 演示文稿</vt:lpstr>
      <vt:lpstr>4.7 磁偶极作用下的自旋波色散谱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王吉章</dc:creator>
  <cp:lastModifiedBy>Andy</cp:lastModifiedBy>
  <cp:revision>5</cp:revision>
  <dcterms:created xsi:type="dcterms:W3CDTF">2020-03-24T02:22:00Z</dcterms:created>
  <dcterms:modified xsi:type="dcterms:W3CDTF">2020-03-26T07:08:03Z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