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42" r:id="rId2"/>
    <p:sldId id="333" r:id="rId3"/>
    <p:sldId id="338" r:id="rId4"/>
    <p:sldId id="337" r:id="rId5"/>
    <p:sldId id="401" r:id="rId6"/>
    <p:sldId id="402" r:id="rId7"/>
    <p:sldId id="403" r:id="rId8"/>
    <p:sldId id="404" r:id="rId9"/>
    <p:sldId id="428" r:id="rId10"/>
    <p:sldId id="343" r:id="rId11"/>
    <p:sldId id="441" r:id="rId12"/>
    <p:sldId id="33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E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051"/>
    <p:restoredTop sz="67004"/>
  </p:normalViewPr>
  <p:slideViewPr>
    <p:cSldViewPr snapToGrid="0" snapToObjects="1">
      <p:cViewPr varScale="1">
        <p:scale>
          <a:sx n="80" d="100"/>
          <a:sy n="80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3F0C-891E-8E4A-9C61-E8828C8DD4A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9F38-0982-A249-AACF-CA4BE6B81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I'M</a:t>
            </a:r>
            <a:r>
              <a:rPr lang="en-US" baseline="0" dirty="0" smtClean="0"/>
              <a:t> SO EXCITED!!!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5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I’d like</a:t>
            </a:r>
            <a:r>
              <a:rPr lang="en-US" baseline="0" dirty="0" smtClean="0"/>
              <a:t> to show you just how easy it is to get started with Electron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4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App: application</a:t>
            </a:r>
            <a:r>
              <a:rPr lang="en-US" baseline="0" dirty="0" smtClean="0"/>
              <a:t> lifecycle events, command-line arguments, system/user paths, launch browser windows (renderers)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Dialog: File Open/Save, Info and Error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Menu: Native app and context menus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Power monitor: monitor power state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Run some experiments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Do like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PayPay</a:t>
            </a:r>
            <a:r>
              <a:rPr lang="en-US" baseline="0" dirty="0" smtClean="0"/>
              <a:t> and give it a trial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99F38-0982-A249-AACF-CA4BE6B81F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701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7920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647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286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641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192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6831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656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1531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7427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7B1E-C049-FB4F-89D6-EC93544BE0E0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4A-D452-2447-9BE9-42ACD80D2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285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97E07B1E-C049-FB4F-89D6-EC93544BE0E0}" type="datetimeFigureOut">
              <a:rPr lang="en-US" smtClean="0"/>
              <a:pPr/>
              <a:t>4/10/16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</a:defRPr>
            </a:lvl1pPr>
          </a:lstStyle>
          <a:p>
            <a:fld id="{8CF8D14A-D452-2447-9BE9-42ACD80D27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7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Gotham HTF Light" charset="0"/>
          <a:ea typeface="Gotham HTF Light" charset="0"/>
          <a:cs typeface="Gotham HTF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7" y="346530"/>
            <a:ext cx="7474226" cy="14057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FFF Tusj Bold"/>
                <a:cs typeface="FFF Tusj Bold"/>
              </a:rPr>
              <a:t>Electron Workshop</a:t>
            </a:r>
            <a:endParaRPr lang="en-US" dirty="0">
              <a:latin typeface="FFF Tusj Bold"/>
              <a:cs typeface="FFF Tusj Bold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496660"/>
            <a:ext cx="6400800" cy="485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Gotham HTF Light" charset="0"/>
                <a:ea typeface="Gotham HTF Light" charset="0"/>
                <a:cs typeface="Gotham HTF Light" charset="0"/>
              </a:rPr>
              <a:t>David Neal | reverentgeek.com | @reverentgeek</a:t>
            </a:r>
            <a:endParaRPr lang="en-US" dirty="0">
              <a:latin typeface="Gotham HTF Light" charset="0"/>
              <a:ea typeface="Gotham HTF Light" charset="0"/>
              <a:cs typeface="Gotham HTF Light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4887" y="1752321"/>
            <a:ext cx="7474226" cy="2507422"/>
            <a:chOff x="829365" y="1752321"/>
            <a:chExt cx="7474226" cy="2507422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336787" y="2149886"/>
              <a:ext cx="4966804" cy="1601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District Pro Thin"/>
                  <a:ea typeface="+mn-ea"/>
                  <a:cs typeface="District Pro Thin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var trustMe = {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	</a:t>
              </a:r>
              <a:r>
                <a:rPr lang="en-US" sz="1800" dirty="0">
                  <a:latin typeface="Source Code Pro"/>
                  <a:cs typeface="Source Code Pro"/>
                </a:rPr>
                <a:t>has: ["Beard", "Motorcycle"],</a:t>
              </a:r>
            </a:p>
            <a:p>
              <a:pPr algn="l"/>
              <a:r>
                <a:rPr lang="en-US" sz="1800" dirty="0">
                  <a:latin typeface="Source Code Pro"/>
                  <a:cs typeface="Source Code Pro"/>
                </a:rPr>
                <a:t>	consumes</a:t>
              </a:r>
              <a:r>
                <a:rPr lang="en-US" sz="1800" dirty="0" smtClean="0">
                  <a:latin typeface="Source Code Pro"/>
                  <a:cs typeface="Source Code Pro"/>
                </a:rPr>
                <a:t>: ["Bacon", "Caffeine"],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	</a:t>
              </a:r>
              <a:r>
                <a:rPr lang="en-US" sz="1800" dirty="0" err="1" smtClean="0">
                  <a:latin typeface="Source Code Pro"/>
                  <a:cs typeface="Source Code Pro"/>
                </a:rPr>
                <a:t>sometimesCanComputer</a:t>
              </a:r>
              <a:r>
                <a:rPr lang="en-US" sz="1800" dirty="0" smtClean="0">
                  <a:latin typeface="Source Code Pro"/>
                  <a:cs typeface="Source Code Pro"/>
                </a:rPr>
                <a:t>: true</a:t>
              </a:r>
            </a:p>
            <a:p>
              <a:pPr algn="l"/>
              <a:r>
                <a:rPr lang="en-US" sz="1800" dirty="0" smtClean="0">
                  <a:latin typeface="Source Code Pro"/>
                  <a:cs typeface="Source Code Pro"/>
                </a:rPr>
                <a:t>};</a:t>
              </a:r>
              <a:endParaRPr lang="en-US" sz="1800" dirty="0">
                <a:latin typeface="Source Code Pro"/>
                <a:cs typeface="Source Code Pro"/>
              </a:endParaRPr>
            </a:p>
          </p:txBody>
        </p:sp>
        <p:pic>
          <p:nvPicPr>
            <p:cNvPr id="6" name="Picture 5" descr="david_cartoon_avatar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365" y="1752321"/>
              <a:ext cx="2507422" cy="2507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613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1" t="5420" r="14697" b="8457"/>
          <a:stretch/>
        </p:blipFill>
        <p:spPr>
          <a:xfrm>
            <a:off x="1634801" y="0"/>
            <a:ext cx="58743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57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4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t="9636" r="15495" b="13074"/>
          <a:stretch/>
        </p:blipFill>
        <p:spPr>
          <a:xfrm>
            <a:off x="1679843" y="0"/>
            <a:ext cx="57843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FFF Tusj Bold"/>
                <a:cs typeface="FFF Tusj Bold"/>
              </a:rPr>
              <a:t>Thank you!</a:t>
            </a:r>
            <a:endParaRPr lang="en-US" dirty="0">
              <a:latin typeface="FFF Tusj Bold"/>
              <a:cs typeface="FFF Tusj Bol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4479" y="1148554"/>
            <a:ext cx="5870431" cy="2736022"/>
            <a:chOff x="1186070" y="920982"/>
            <a:chExt cx="5870431" cy="2736022"/>
          </a:xfrm>
        </p:grpSpPr>
        <p:pic>
          <p:nvPicPr>
            <p:cNvPr id="7" name="Picture 6" descr="david_cartoon_avatar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070" y="920982"/>
              <a:ext cx="2736022" cy="2736022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954370" y="1423371"/>
              <a:ext cx="3102131" cy="1754326"/>
              <a:chOff x="4779321" y="1487050"/>
              <a:chExt cx="3102131" cy="175432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779321" y="1487050"/>
                <a:ext cx="31021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David Neal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@</a:t>
                </a:r>
                <a:r>
                  <a:rPr lang="en-US" dirty="0" err="1" smtClean="0">
                    <a:latin typeface="Gotham HTF Light" charset="0"/>
                    <a:ea typeface="Gotham HTF Light" charset="0"/>
                    <a:cs typeface="Gotham HTF Light" charset="0"/>
                  </a:rPr>
                  <a:t>ReverentGeek</a:t>
                </a:r>
                <a:endParaRPr lang="en-US" dirty="0" smtClean="0">
                  <a:latin typeface="Gotham HTF Light" charset="0"/>
                  <a:ea typeface="Gotham HTF Light" charset="0"/>
                  <a:cs typeface="Gotham HTF Light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>
                    <a:latin typeface="Gotham HTF Light" charset="0"/>
                    <a:ea typeface="Gotham HTF Light" charset="0"/>
                    <a:cs typeface="Gotham HTF Light" charset="0"/>
                  </a:rPr>
                  <a:t>david@reverentgeek.com</a:t>
                </a:r>
                <a:endParaRPr lang="en-US" dirty="0" smtClean="0">
                  <a:latin typeface="Gotham HTF Light" charset="0"/>
                  <a:ea typeface="Gotham HTF Light" charset="0"/>
                  <a:cs typeface="Gotham HTF Light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latin typeface="Gotham HTF Light" charset="0"/>
                    <a:ea typeface="Gotham HTF Light" charset="0"/>
                    <a:cs typeface="Gotham HTF Light" charset="0"/>
                  </a:rPr>
                  <a:t>reverentgeek.com</a:t>
                </a:r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5103" y="2017196"/>
                <a:ext cx="362621" cy="29509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444009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8" y="1200151"/>
            <a:ext cx="4129314" cy="3394472"/>
          </a:xfrm>
        </p:spPr>
        <p:txBody>
          <a:bodyPr anchor="ctr"/>
          <a:lstStyle/>
          <a:p>
            <a:r>
              <a:rPr lang="en-US" dirty="0" smtClean="0"/>
              <a:t>Create an App</a:t>
            </a:r>
          </a:p>
          <a:p>
            <a:r>
              <a:rPr lang="en-US" dirty="0" smtClean="0"/>
              <a:t>Live Reload</a:t>
            </a:r>
          </a:p>
          <a:p>
            <a:r>
              <a:rPr lang="en-US" dirty="0" smtClean="0"/>
              <a:t>Debug</a:t>
            </a:r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4" name="Picture 3" descr="buckle-up-yall_1401859417672_cec889574ecd719e66ab2c37cb658525f12eca8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30"/>
          <a:stretch/>
        </p:blipFill>
        <p:spPr>
          <a:xfrm>
            <a:off x="4586514" y="0"/>
            <a:ext cx="4756269" cy="5143500"/>
          </a:xfrm>
          <a:prstGeom prst="rect">
            <a:avLst/>
          </a:prstGeom>
          <a:noFill/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87530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0324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b="27698"/>
          <a:stretch/>
        </p:blipFill>
        <p:spPr>
          <a:xfrm>
            <a:off x="564264" y="986934"/>
            <a:ext cx="8015472" cy="31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024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5" t="9636" r="15495" b="13074"/>
          <a:stretch/>
        </p:blipFill>
        <p:spPr>
          <a:xfrm>
            <a:off x="1679843" y="0"/>
            <a:ext cx="57843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263237"/>
            <a:ext cx="3782291" cy="41286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32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67200" y="263237"/>
            <a:ext cx="3782291" cy="27293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7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7543" y="319018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index.html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3" t="9697" r="14907" b="25118"/>
          <a:stretch/>
        </p:blipFill>
        <p:spPr>
          <a:xfrm>
            <a:off x="1159316" y="124691"/>
            <a:ext cx="6687967" cy="4571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5" t="13648" r="19113" b="55735"/>
          <a:stretch/>
        </p:blipFill>
        <p:spPr>
          <a:xfrm>
            <a:off x="5112327" y="263236"/>
            <a:ext cx="2147454" cy="2147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5" t="13648" r="19113" b="55735"/>
          <a:stretch/>
        </p:blipFill>
        <p:spPr>
          <a:xfrm>
            <a:off x="4919853" y="124691"/>
            <a:ext cx="2147454" cy="2147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40767" y="451202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main.js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)</a:t>
            </a:r>
            <a:endParaRPr lang="en-US" dirty="0">
              <a:latin typeface="Source Code Pro" charset="0"/>
              <a:ea typeface="Source Code Pro" charset="0"/>
              <a:cs typeface="Source Code Pr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7543" y="3190188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(  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home.html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  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editor.html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 )</a:t>
            </a:r>
          </a:p>
          <a:p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( </a:t>
            </a:r>
            <a:r>
              <a:rPr lang="en-US" dirty="0" err="1" smtClean="0">
                <a:latin typeface="Source Code Pro" charset="0"/>
                <a:ea typeface="Source Code Pro" charset="0"/>
                <a:cs typeface="Source Code Pro" charset="0"/>
              </a:rPr>
              <a:t>settings.html</a:t>
            </a:r>
            <a:r>
              <a:rPr lang="en-US" dirty="0" smtClean="0">
                <a:latin typeface="Source Code Pro" charset="0"/>
                <a:ea typeface="Source Code Pro" charset="0"/>
                <a:cs typeface="Source Code Pro" charset="0"/>
              </a:rPr>
              <a:t> </a:t>
            </a:r>
            <a:r>
              <a:rPr lang="en-US" dirty="0">
                <a:latin typeface="Source Code Pro" charset="0"/>
                <a:ea typeface="Source Code Pro" charset="0"/>
                <a:cs typeface="Source Code Pr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99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/>
              <a:t>http://</a:t>
            </a:r>
            <a:r>
              <a:rPr lang="en-US" sz="2200" dirty="0" err="1" smtClean="0"/>
              <a:t>bit.ly</a:t>
            </a:r>
            <a:r>
              <a:rPr lang="en-US" sz="2200" dirty="0" smtClean="0"/>
              <a:t>/electron-workshop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/>
              <a:t> </a:t>
            </a:r>
            <a:endParaRPr lang="en-US" sz="2200" dirty="0" smtClean="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smtClean="0"/>
              <a:t> - or –</a:t>
            </a:r>
          </a:p>
          <a:p>
            <a:pPr marL="0" lvl="0" indent="0" defTabSz="914400">
              <a:spcBef>
                <a:spcPts val="0"/>
              </a:spcBef>
              <a:buNone/>
            </a:pPr>
            <a:endParaRPr lang="en-US" sz="220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200" dirty="0" smtClean="0"/>
              <a:t>https</a:t>
            </a:r>
            <a:r>
              <a:rPr lang="en-US" sz="2200" dirty="0"/>
              <a:t>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reverentgeek</a:t>
            </a:r>
            <a:r>
              <a:rPr lang="en-US" sz="2200" dirty="0"/>
              <a:t>/electron-workshop/wiki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20982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17958</TotalTime>
  <Words>202</Words>
  <Application>Microsoft Macintosh PowerPoint</Application>
  <PresentationFormat>On-screen Show (16:9)</PresentationFormat>
  <Paragraphs>51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FFF Tusj Bold</vt:lpstr>
      <vt:lpstr>Gotham HTF Book</vt:lpstr>
      <vt:lpstr>Gotham HTF Light</vt:lpstr>
      <vt:lpstr>Myriad Pro</vt:lpstr>
      <vt:lpstr>Source Code Pro</vt:lpstr>
      <vt:lpstr>Arial</vt:lpstr>
      <vt:lpstr>Office Theme</vt:lpstr>
      <vt:lpstr>Electron Workshop</vt:lpstr>
      <vt:lpstr>Up Ahead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Get Started!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Node.js</dc:title>
  <dc:creator>David Neal</dc:creator>
  <cp:lastModifiedBy>David Neal</cp:lastModifiedBy>
  <cp:revision>247</cp:revision>
  <cp:lastPrinted>2016-04-13T13:09:16Z</cp:lastPrinted>
  <dcterms:created xsi:type="dcterms:W3CDTF">2015-03-26T02:36:41Z</dcterms:created>
  <dcterms:modified xsi:type="dcterms:W3CDTF">2016-04-13T13:09:55Z</dcterms:modified>
</cp:coreProperties>
</file>