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405638" cy="39603363"/>
  <p:notesSz cx="6858000" cy="9144000"/>
  <p:defaultTextStyle>
    <a:defPPr>
      <a:defRPr lang="es-ES"/>
    </a:defPPr>
    <a:lvl1pPr algn="l" defTabSz="2057400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2057400" indent="-1600200" algn="l" defTabSz="2057400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4114800" indent="-3200400" algn="l" defTabSz="2057400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6172200" indent="-4800600" algn="l" defTabSz="2057400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8229600" indent="-6400800" algn="l" defTabSz="2057400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81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81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81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81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3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3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6" y="-708"/>
      </p:cViewPr>
      <p:guideLst>
        <p:guide orient="horz" pos="12473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://etic.undec.edu.ar/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://etic.undec.edu.a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28C25-D0E8-4A53-9A56-6C05E4E79E20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8E8D774-0548-47B6-8B57-8A5E3D60FA1C}">
      <dgm:prSet custT="1"/>
      <dgm:spPr/>
      <dgm:t>
        <a:bodyPr/>
        <a:lstStyle/>
        <a:p>
          <a:pPr algn="ctr"/>
          <a:r>
            <a:rPr lang="es-ES_tradnl" sz="3200" dirty="0">
              <a:latin typeface="Arial" panose="020B0604020202020204" pitchFamily="34" charset="0"/>
              <a:cs typeface="Arial" panose="020B0604020202020204" pitchFamily="34" charset="0"/>
            </a:rPr>
            <a:t>En particular, la Escuela requiere mejorar los canales de comunicación tanto internos, como a la comunidad en general, cubriendo ciertas áreas que, en la actualidad, no cuentan con un soporte  informático. </a:t>
          </a:r>
          <a:endParaRPr lang="es-AR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F96714-4D14-4AB0-9EE1-AB914C2FA0D9}" type="parTrans" cxnId="{5387862D-B858-4EC2-943C-C9626A97A5D4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CD63B4-B764-44FC-832D-D4C4DFF4BF81}" type="sibTrans" cxnId="{5387862D-B858-4EC2-943C-C9626A97A5D4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CB11E7-195A-4121-A0F1-89B674B4E512}">
      <dgm:prSet custT="1"/>
      <dgm:spPr/>
      <dgm:t>
        <a:bodyPr/>
        <a:lstStyle/>
        <a:p>
          <a:pPr algn="ctr"/>
          <a:r>
            <a:rPr lang="es-ES_tradnl" sz="3400" dirty="0">
              <a:latin typeface="Arial" panose="020B0604020202020204" pitchFamily="34" charset="0"/>
              <a:cs typeface="Arial" panose="020B0604020202020204" pitchFamily="34" charset="0"/>
            </a:rPr>
            <a:t>Armado y registro de nuevas carreras.</a:t>
          </a:r>
          <a:endParaRPr lang="es-AR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471B4E-FD58-40B7-88ED-D2B6EFD23476}" type="parTrans" cxnId="{E338F2B9-C477-4F69-B04A-E5AE9537FC21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F2E3F7-5791-4130-AF6B-4C031209AF96}" type="sibTrans" cxnId="{E338F2B9-C477-4F69-B04A-E5AE9537FC21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8ADB1D-8EAA-454C-9DB5-5AE943146B0C}">
      <dgm:prSet custT="1"/>
      <dgm:spPr/>
      <dgm:t>
        <a:bodyPr/>
        <a:lstStyle/>
        <a:p>
          <a:pPr algn="ctr"/>
          <a:r>
            <a:rPr lang="es-ES_tradnl" sz="3400" dirty="0">
              <a:latin typeface="Arial" panose="020B0604020202020204" pitchFamily="34" charset="0"/>
              <a:cs typeface="Arial" panose="020B0604020202020204" pitchFamily="34" charset="0"/>
            </a:rPr>
            <a:t>Generación de nuevos planes de estudio y/o asignaturas. </a:t>
          </a:r>
          <a:endParaRPr lang="es-AR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31659B-B920-411A-8423-5AC0D87A149D}" type="parTrans" cxnId="{8E7CF804-AC92-4519-B65D-7A75B8EE2E35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A10ECF-0FBA-4A42-A8D2-E1D41BD6593E}" type="sibTrans" cxnId="{8E7CF804-AC92-4519-B65D-7A75B8EE2E35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8E5AF6-93DD-495F-8BE0-73306F8FC442}">
      <dgm:prSet custT="1"/>
      <dgm:spPr/>
      <dgm:t>
        <a:bodyPr/>
        <a:lstStyle/>
        <a:p>
          <a:pPr algn="ctr"/>
          <a:r>
            <a:rPr lang="es-ES_tradnl" sz="3400" dirty="0">
              <a:latin typeface="Arial" panose="020B0604020202020204" pitchFamily="34" charset="0"/>
              <a:cs typeface="Arial" panose="020B0604020202020204" pitchFamily="34" charset="0"/>
            </a:rPr>
            <a:t>Designación de equipos docentes por asignatura. </a:t>
          </a:r>
          <a:endParaRPr lang="es-AR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22E66-2C30-412A-AC29-44018BF9CC15}" type="parTrans" cxnId="{796B422E-60F6-401C-B52B-AD20268D8CE1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96BFBB-1387-4AED-8AC4-0F4301C1D9DB}" type="sibTrans" cxnId="{796B422E-60F6-401C-B52B-AD20268D8CE1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8462B6-6CA7-4E65-A95E-5AB2EE96F363}">
      <dgm:prSet custT="1"/>
      <dgm:spPr/>
      <dgm:t>
        <a:bodyPr/>
        <a:lstStyle/>
        <a:p>
          <a:pPr algn="ctr"/>
          <a:r>
            <a:rPr lang="es-ES_tradnl" sz="3400" dirty="0">
              <a:latin typeface="Arial" panose="020B0604020202020204" pitchFamily="34" charset="0"/>
              <a:cs typeface="Arial" panose="020B0604020202020204" pitchFamily="34" charset="0"/>
            </a:rPr>
            <a:t>Administración y gestión de horarios y turnos de examen por carrera. </a:t>
          </a:r>
          <a:endParaRPr lang="es-AR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737F3F-650E-4167-AA16-9A32A23076A2}" type="parTrans" cxnId="{38BC45B2-E411-4003-B17A-17D89BFCC933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BCF976-BF17-4420-830C-46C6BF6BB3E6}" type="sibTrans" cxnId="{38BC45B2-E411-4003-B17A-17D89BFCC933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3D86DA-02AA-4C5D-AE52-4DE6A68AF830}">
      <dgm:prSet custT="1"/>
      <dgm:spPr/>
      <dgm:t>
        <a:bodyPr/>
        <a:lstStyle/>
        <a:p>
          <a:pPr algn="ctr"/>
          <a:r>
            <a:rPr lang="es-ES_tradnl" sz="3400" dirty="0">
              <a:latin typeface="Arial" panose="020B0604020202020204" pitchFamily="34" charset="0"/>
              <a:cs typeface="Arial" panose="020B0604020202020204" pitchFamily="34" charset="0"/>
            </a:rPr>
            <a:t>Realizar el seguimiento de alumnos con respecto a los trabajos finales y prácticas pre-profesionales que estos desarrollen.</a:t>
          </a:r>
          <a:endParaRPr lang="es-AR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8C67E2-F51B-4F25-B2AC-22C5AB317474}" type="parTrans" cxnId="{9E650353-4B91-4850-83FA-97BED2CB6ABD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677CF-732B-4982-9FE1-9462A62E401D}" type="sibTrans" cxnId="{9E650353-4B91-4850-83FA-97BED2CB6ABD}">
      <dgm:prSet/>
      <dgm:spPr/>
      <dgm:t>
        <a:bodyPr/>
        <a:lstStyle/>
        <a:p>
          <a:pPr algn="ctr"/>
          <a:endParaRPr lang="es-AR" sz="3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2C6AE5-E0B5-4AD6-9AF6-1F69BF1C3E18}" type="pres">
      <dgm:prSet presAssocID="{36528C25-D0E8-4A53-9A56-6C05E4E79E20}" presName="Name0" presStyleCnt="0">
        <dgm:presLayoutVars>
          <dgm:chMax val="7"/>
          <dgm:chPref val="7"/>
          <dgm:dir/>
        </dgm:presLayoutVars>
      </dgm:prSet>
      <dgm:spPr/>
    </dgm:pt>
    <dgm:pt modelId="{55024FCE-16CC-415D-A428-DE00AABF279F}" type="pres">
      <dgm:prSet presAssocID="{36528C25-D0E8-4A53-9A56-6C05E4E79E20}" presName="Name1" presStyleCnt="0"/>
      <dgm:spPr/>
    </dgm:pt>
    <dgm:pt modelId="{FDE97722-C6E1-4BBA-9251-1B39EDCD5990}" type="pres">
      <dgm:prSet presAssocID="{36528C25-D0E8-4A53-9A56-6C05E4E79E20}" presName="cycle" presStyleCnt="0"/>
      <dgm:spPr/>
    </dgm:pt>
    <dgm:pt modelId="{68F49B71-0288-4CFA-B528-FF5FB0BE149C}" type="pres">
      <dgm:prSet presAssocID="{36528C25-D0E8-4A53-9A56-6C05E4E79E20}" presName="srcNode" presStyleLbl="node1" presStyleIdx="0" presStyleCnt="6"/>
      <dgm:spPr/>
    </dgm:pt>
    <dgm:pt modelId="{266A2F81-DCD3-43E3-A621-29B28B7AEC92}" type="pres">
      <dgm:prSet presAssocID="{36528C25-D0E8-4A53-9A56-6C05E4E79E20}" presName="conn" presStyleLbl="parChTrans1D2" presStyleIdx="0" presStyleCnt="1" custLinFactNeighborY="669"/>
      <dgm:spPr/>
    </dgm:pt>
    <dgm:pt modelId="{E976C4FA-BA5A-4D26-9F5C-100B81746A6B}" type="pres">
      <dgm:prSet presAssocID="{36528C25-D0E8-4A53-9A56-6C05E4E79E20}" presName="extraNode" presStyleLbl="node1" presStyleIdx="0" presStyleCnt="6"/>
      <dgm:spPr/>
    </dgm:pt>
    <dgm:pt modelId="{FB96A4F3-B111-4B6F-BE0B-91AC750CFE7E}" type="pres">
      <dgm:prSet presAssocID="{36528C25-D0E8-4A53-9A56-6C05E4E79E20}" presName="dstNode" presStyleLbl="node1" presStyleIdx="0" presStyleCnt="6"/>
      <dgm:spPr/>
    </dgm:pt>
    <dgm:pt modelId="{5FF44F22-97A5-4882-89B0-9C7E42518F67}" type="pres">
      <dgm:prSet presAssocID="{78E8D774-0548-47B6-8B57-8A5E3D60FA1C}" presName="text_1" presStyleLbl="node1" presStyleIdx="0" presStyleCnt="6" custScaleY="140297">
        <dgm:presLayoutVars>
          <dgm:bulletEnabled val="1"/>
        </dgm:presLayoutVars>
      </dgm:prSet>
      <dgm:spPr/>
    </dgm:pt>
    <dgm:pt modelId="{0A7A515B-968D-43A8-A631-384C4F7BDA35}" type="pres">
      <dgm:prSet presAssocID="{78E8D774-0548-47B6-8B57-8A5E3D60FA1C}" presName="accent_1" presStyleCnt="0"/>
      <dgm:spPr/>
    </dgm:pt>
    <dgm:pt modelId="{298B9EB2-7A40-44D2-8B0B-54318D205786}" type="pres">
      <dgm:prSet presAssocID="{78E8D774-0548-47B6-8B57-8A5E3D60FA1C}" presName="accentRepeatNode" presStyleLbl="solidFgAcc1" presStyleIdx="0" presStyleCnt="6"/>
      <dgm:spPr/>
    </dgm:pt>
    <dgm:pt modelId="{4158B93A-7616-46AA-8C27-51919E3DEDCD}" type="pres">
      <dgm:prSet presAssocID="{3ACB11E7-195A-4121-A0F1-89B674B4E512}" presName="text_2" presStyleLbl="node1" presStyleIdx="1" presStyleCnt="6">
        <dgm:presLayoutVars>
          <dgm:bulletEnabled val="1"/>
        </dgm:presLayoutVars>
      </dgm:prSet>
      <dgm:spPr/>
    </dgm:pt>
    <dgm:pt modelId="{C7B3C752-0E61-4A04-9CDC-CE9D555189E1}" type="pres">
      <dgm:prSet presAssocID="{3ACB11E7-195A-4121-A0F1-89B674B4E512}" presName="accent_2" presStyleCnt="0"/>
      <dgm:spPr/>
    </dgm:pt>
    <dgm:pt modelId="{06F94ED3-B2F4-4922-8A38-46A149E66EEA}" type="pres">
      <dgm:prSet presAssocID="{3ACB11E7-195A-4121-A0F1-89B674B4E512}" presName="accentRepeatNode" presStyleLbl="solidFgAcc1" presStyleIdx="1" presStyleCnt="6"/>
      <dgm:spPr/>
    </dgm:pt>
    <dgm:pt modelId="{9B8700D6-67E0-46FC-BF77-FC419DF8A5DA}" type="pres">
      <dgm:prSet presAssocID="{FE8ADB1D-8EAA-454C-9DB5-5AE943146B0C}" presName="text_3" presStyleLbl="node1" presStyleIdx="2" presStyleCnt="6">
        <dgm:presLayoutVars>
          <dgm:bulletEnabled val="1"/>
        </dgm:presLayoutVars>
      </dgm:prSet>
      <dgm:spPr/>
    </dgm:pt>
    <dgm:pt modelId="{68F46D22-FBCE-41B6-8F7C-D8A04C45BB27}" type="pres">
      <dgm:prSet presAssocID="{FE8ADB1D-8EAA-454C-9DB5-5AE943146B0C}" presName="accent_3" presStyleCnt="0"/>
      <dgm:spPr/>
    </dgm:pt>
    <dgm:pt modelId="{B669205B-D76F-45F8-BD03-E8FF7FDD10FB}" type="pres">
      <dgm:prSet presAssocID="{FE8ADB1D-8EAA-454C-9DB5-5AE943146B0C}" presName="accentRepeatNode" presStyleLbl="solidFgAcc1" presStyleIdx="2" presStyleCnt="6"/>
      <dgm:spPr/>
    </dgm:pt>
    <dgm:pt modelId="{EA34D318-8E60-467F-A128-835A7A008C3C}" type="pres">
      <dgm:prSet presAssocID="{748E5AF6-93DD-495F-8BE0-73306F8FC442}" presName="text_4" presStyleLbl="node1" presStyleIdx="3" presStyleCnt="6">
        <dgm:presLayoutVars>
          <dgm:bulletEnabled val="1"/>
        </dgm:presLayoutVars>
      </dgm:prSet>
      <dgm:spPr/>
    </dgm:pt>
    <dgm:pt modelId="{571A998B-B7BF-4F9B-8EDA-571A985E4732}" type="pres">
      <dgm:prSet presAssocID="{748E5AF6-93DD-495F-8BE0-73306F8FC442}" presName="accent_4" presStyleCnt="0"/>
      <dgm:spPr/>
    </dgm:pt>
    <dgm:pt modelId="{497267D3-3D3A-4129-9624-2C72E8F926D1}" type="pres">
      <dgm:prSet presAssocID="{748E5AF6-93DD-495F-8BE0-73306F8FC442}" presName="accentRepeatNode" presStyleLbl="solidFgAcc1" presStyleIdx="3" presStyleCnt="6"/>
      <dgm:spPr/>
    </dgm:pt>
    <dgm:pt modelId="{A1AB5265-1A1B-4199-8224-5DEC7DBD60A2}" type="pres">
      <dgm:prSet presAssocID="{B98462B6-6CA7-4E65-A95E-5AB2EE96F363}" presName="text_5" presStyleLbl="node1" presStyleIdx="4" presStyleCnt="6">
        <dgm:presLayoutVars>
          <dgm:bulletEnabled val="1"/>
        </dgm:presLayoutVars>
      </dgm:prSet>
      <dgm:spPr/>
    </dgm:pt>
    <dgm:pt modelId="{2825FDD2-F916-4431-979A-60FD7E3ACD6C}" type="pres">
      <dgm:prSet presAssocID="{B98462B6-6CA7-4E65-A95E-5AB2EE96F363}" presName="accent_5" presStyleCnt="0"/>
      <dgm:spPr/>
    </dgm:pt>
    <dgm:pt modelId="{9BCCD93B-0093-4A8C-BCB5-D3FDFAABCFBE}" type="pres">
      <dgm:prSet presAssocID="{B98462B6-6CA7-4E65-A95E-5AB2EE96F363}" presName="accentRepeatNode" presStyleLbl="solidFgAcc1" presStyleIdx="4" presStyleCnt="6"/>
      <dgm:spPr/>
    </dgm:pt>
    <dgm:pt modelId="{92CCB4BA-919C-4D47-899D-E07502D13F91}" type="pres">
      <dgm:prSet presAssocID="{243D86DA-02AA-4C5D-AE52-4DE6A68AF830}" presName="text_6" presStyleLbl="node1" presStyleIdx="5" presStyleCnt="6" custLinFactNeighborX="-149">
        <dgm:presLayoutVars>
          <dgm:bulletEnabled val="1"/>
        </dgm:presLayoutVars>
      </dgm:prSet>
      <dgm:spPr/>
    </dgm:pt>
    <dgm:pt modelId="{BEB9C0A8-C16D-4E47-860E-BF6DE0F10EB4}" type="pres">
      <dgm:prSet presAssocID="{243D86DA-02AA-4C5D-AE52-4DE6A68AF830}" presName="accent_6" presStyleCnt="0"/>
      <dgm:spPr/>
    </dgm:pt>
    <dgm:pt modelId="{31AA07B8-342B-4E41-9C68-50E9B00E1DDE}" type="pres">
      <dgm:prSet presAssocID="{243D86DA-02AA-4C5D-AE52-4DE6A68AF830}" presName="accentRepeatNode" presStyleLbl="solidFgAcc1" presStyleIdx="5" presStyleCnt="6"/>
      <dgm:spPr/>
    </dgm:pt>
  </dgm:ptLst>
  <dgm:cxnLst>
    <dgm:cxn modelId="{8E7CF804-AC92-4519-B65D-7A75B8EE2E35}" srcId="{36528C25-D0E8-4A53-9A56-6C05E4E79E20}" destId="{FE8ADB1D-8EAA-454C-9DB5-5AE943146B0C}" srcOrd="2" destOrd="0" parTransId="{EB31659B-B920-411A-8423-5AC0D87A149D}" sibTransId="{05A10ECF-0FBA-4A42-A8D2-E1D41BD6593E}"/>
    <dgm:cxn modelId="{5968B10F-E53A-4A12-90AA-E6824744DA1A}" type="presOf" srcId="{243D86DA-02AA-4C5D-AE52-4DE6A68AF830}" destId="{92CCB4BA-919C-4D47-899D-E07502D13F91}" srcOrd="0" destOrd="0" presId="urn:microsoft.com/office/officeart/2008/layout/VerticalCurvedList"/>
    <dgm:cxn modelId="{5387862D-B858-4EC2-943C-C9626A97A5D4}" srcId="{36528C25-D0E8-4A53-9A56-6C05E4E79E20}" destId="{78E8D774-0548-47B6-8B57-8A5E3D60FA1C}" srcOrd="0" destOrd="0" parTransId="{C3F96714-4D14-4AB0-9EE1-AB914C2FA0D9}" sibTransId="{74CD63B4-B764-44FC-832D-D4C4DFF4BF81}"/>
    <dgm:cxn modelId="{796B422E-60F6-401C-B52B-AD20268D8CE1}" srcId="{36528C25-D0E8-4A53-9A56-6C05E4E79E20}" destId="{748E5AF6-93DD-495F-8BE0-73306F8FC442}" srcOrd="3" destOrd="0" parTransId="{A4422E66-2C30-412A-AC29-44018BF9CC15}" sibTransId="{5496BFBB-1387-4AED-8AC4-0F4301C1D9DB}"/>
    <dgm:cxn modelId="{C8B4112F-9C1B-41D5-AE2E-44A55F4AA5A0}" type="presOf" srcId="{B98462B6-6CA7-4E65-A95E-5AB2EE96F363}" destId="{A1AB5265-1A1B-4199-8224-5DEC7DBD60A2}" srcOrd="0" destOrd="0" presId="urn:microsoft.com/office/officeart/2008/layout/VerticalCurvedList"/>
    <dgm:cxn modelId="{34391448-9B7C-423D-BBFA-AA31DD526624}" type="presOf" srcId="{36528C25-D0E8-4A53-9A56-6C05E4E79E20}" destId="{2B2C6AE5-E0B5-4AD6-9AF6-1F69BF1C3E18}" srcOrd="0" destOrd="0" presId="urn:microsoft.com/office/officeart/2008/layout/VerticalCurvedList"/>
    <dgm:cxn modelId="{3586D06F-A540-43BD-B321-3E1CB2C5058A}" type="presOf" srcId="{74CD63B4-B764-44FC-832D-D4C4DFF4BF81}" destId="{266A2F81-DCD3-43E3-A621-29B28B7AEC92}" srcOrd="0" destOrd="0" presId="urn:microsoft.com/office/officeart/2008/layout/VerticalCurvedList"/>
    <dgm:cxn modelId="{9E650353-4B91-4850-83FA-97BED2CB6ABD}" srcId="{36528C25-D0E8-4A53-9A56-6C05E4E79E20}" destId="{243D86DA-02AA-4C5D-AE52-4DE6A68AF830}" srcOrd="5" destOrd="0" parTransId="{288C67E2-F51B-4F25-B2AC-22C5AB317474}" sibTransId="{7C4677CF-732B-4982-9FE1-9462A62E401D}"/>
    <dgm:cxn modelId="{38BC45B2-E411-4003-B17A-17D89BFCC933}" srcId="{36528C25-D0E8-4A53-9A56-6C05E4E79E20}" destId="{B98462B6-6CA7-4E65-A95E-5AB2EE96F363}" srcOrd="4" destOrd="0" parTransId="{49737F3F-650E-4167-AA16-9A32A23076A2}" sibTransId="{5BBCF976-BF17-4420-830C-46C6BF6BB3E6}"/>
    <dgm:cxn modelId="{F59A61B5-245A-46F9-9B18-88EA61F7FADB}" type="presOf" srcId="{748E5AF6-93DD-495F-8BE0-73306F8FC442}" destId="{EA34D318-8E60-467F-A128-835A7A008C3C}" srcOrd="0" destOrd="0" presId="urn:microsoft.com/office/officeart/2008/layout/VerticalCurvedList"/>
    <dgm:cxn modelId="{749707B9-BB9A-440B-A619-6B7952016352}" type="presOf" srcId="{FE8ADB1D-8EAA-454C-9DB5-5AE943146B0C}" destId="{9B8700D6-67E0-46FC-BF77-FC419DF8A5DA}" srcOrd="0" destOrd="0" presId="urn:microsoft.com/office/officeart/2008/layout/VerticalCurvedList"/>
    <dgm:cxn modelId="{E338F2B9-C477-4F69-B04A-E5AE9537FC21}" srcId="{36528C25-D0E8-4A53-9A56-6C05E4E79E20}" destId="{3ACB11E7-195A-4121-A0F1-89B674B4E512}" srcOrd="1" destOrd="0" parTransId="{40471B4E-FD58-40B7-88ED-D2B6EFD23476}" sibTransId="{53F2E3F7-5791-4130-AF6B-4C031209AF96}"/>
    <dgm:cxn modelId="{E33895EF-175D-4F3D-AAA6-A055D2E7FD48}" type="presOf" srcId="{78E8D774-0548-47B6-8B57-8A5E3D60FA1C}" destId="{5FF44F22-97A5-4882-89B0-9C7E42518F67}" srcOrd="0" destOrd="0" presId="urn:microsoft.com/office/officeart/2008/layout/VerticalCurvedList"/>
    <dgm:cxn modelId="{139489F1-F7B0-4E6F-B4DE-CCBB564F99D3}" type="presOf" srcId="{3ACB11E7-195A-4121-A0F1-89B674B4E512}" destId="{4158B93A-7616-46AA-8C27-51919E3DEDCD}" srcOrd="0" destOrd="0" presId="urn:microsoft.com/office/officeart/2008/layout/VerticalCurvedList"/>
    <dgm:cxn modelId="{968389A2-6177-4A0D-96CF-9A365A26D987}" type="presParOf" srcId="{2B2C6AE5-E0B5-4AD6-9AF6-1F69BF1C3E18}" destId="{55024FCE-16CC-415D-A428-DE00AABF279F}" srcOrd="0" destOrd="0" presId="urn:microsoft.com/office/officeart/2008/layout/VerticalCurvedList"/>
    <dgm:cxn modelId="{A9213DA6-3F7E-4581-9E0C-3E0249F7FBA6}" type="presParOf" srcId="{55024FCE-16CC-415D-A428-DE00AABF279F}" destId="{FDE97722-C6E1-4BBA-9251-1B39EDCD5990}" srcOrd="0" destOrd="0" presId="urn:microsoft.com/office/officeart/2008/layout/VerticalCurvedList"/>
    <dgm:cxn modelId="{ADBBD6E1-8FAD-4025-AAEB-23F5B56C93A7}" type="presParOf" srcId="{FDE97722-C6E1-4BBA-9251-1B39EDCD5990}" destId="{68F49B71-0288-4CFA-B528-FF5FB0BE149C}" srcOrd="0" destOrd="0" presId="urn:microsoft.com/office/officeart/2008/layout/VerticalCurvedList"/>
    <dgm:cxn modelId="{B1FF0467-5363-4D0C-ACD6-893133F6CD34}" type="presParOf" srcId="{FDE97722-C6E1-4BBA-9251-1B39EDCD5990}" destId="{266A2F81-DCD3-43E3-A621-29B28B7AEC92}" srcOrd="1" destOrd="0" presId="urn:microsoft.com/office/officeart/2008/layout/VerticalCurvedList"/>
    <dgm:cxn modelId="{2D376767-E9C8-4988-AF8F-17C3DCF37217}" type="presParOf" srcId="{FDE97722-C6E1-4BBA-9251-1B39EDCD5990}" destId="{E976C4FA-BA5A-4D26-9F5C-100B81746A6B}" srcOrd="2" destOrd="0" presId="urn:microsoft.com/office/officeart/2008/layout/VerticalCurvedList"/>
    <dgm:cxn modelId="{C289737B-5374-409B-A3A2-4DD93606C69F}" type="presParOf" srcId="{FDE97722-C6E1-4BBA-9251-1B39EDCD5990}" destId="{FB96A4F3-B111-4B6F-BE0B-91AC750CFE7E}" srcOrd="3" destOrd="0" presId="urn:microsoft.com/office/officeart/2008/layout/VerticalCurvedList"/>
    <dgm:cxn modelId="{021AA2DC-B395-44AD-B6C0-17E1EBF83704}" type="presParOf" srcId="{55024FCE-16CC-415D-A428-DE00AABF279F}" destId="{5FF44F22-97A5-4882-89B0-9C7E42518F67}" srcOrd="1" destOrd="0" presId="urn:microsoft.com/office/officeart/2008/layout/VerticalCurvedList"/>
    <dgm:cxn modelId="{BB4F5D03-ACB2-4AE7-985E-A4B74EA8D850}" type="presParOf" srcId="{55024FCE-16CC-415D-A428-DE00AABF279F}" destId="{0A7A515B-968D-43A8-A631-384C4F7BDA35}" srcOrd="2" destOrd="0" presId="urn:microsoft.com/office/officeart/2008/layout/VerticalCurvedList"/>
    <dgm:cxn modelId="{0780CFFF-1E49-4753-BCF9-B0C74B791B72}" type="presParOf" srcId="{0A7A515B-968D-43A8-A631-384C4F7BDA35}" destId="{298B9EB2-7A40-44D2-8B0B-54318D205786}" srcOrd="0" destOrd="0" presId="urn:microsoft.com/office/officeart/2008/layout/VerticalCurvedList"/>
    <dgm:cxn modelId="{B9C6B9B5-DA23-4928-A67E-F9139163BF62}" type="presParOf" srcId="{55024FCE-16CC-415D-A428-DE00AABF279F}" destId="{4158B93A-7616-46AA-8C27-51919E3DEDCD}" srcOrd="3" destOrd="0" presId="urn:microsoft.com/office/officeart/2008/layout/VerticalCurvedList"/>
    <dgm:cxn modelId="{46FDCEC6-C910-4E50-9172-71C0E97C85D5}" type="presParOf" srcId="{55024FCE-16CC-415D-A428-DE00AABF279F}" destId="{C7B3C752-0E61-4A04-9CDC-CE9D555189E1}" srcOrd="4" destOrd="0" presId="urn:microsoft.com/office/officeart/2008/layout/VerticalCurvedList"/>
    <dgm:cxn modelId="{44429769-AE90-4DDD-9627-DD58F6E5CFA7}" type="presParOf" srcId="{C7B3C752-0E61-4A04-9CDC-CE9D555189E1}" destId="{06F94ED3-B2F4-4922-8A38-46A149E66EEA}" srcOrd="0" destOrd="0" presId="urn:microsoft.com/office/officeart/2008/layout/VerticalCurvedList"/>
    <dgm:cxn modelId="{40618681-7616-4326-956E-F1E5B605159A}" type="presParOf" srcId="{55024FCE-16CC-415D-A428-DE00AABF279F}" destId="{9B8700D6-67E0-46FC-BF77-FC419DF8A5DA}" srcOrd="5" destOrd="0" presId="urn:microsoft.com/office/officeart/2008/layout/VerticalCurvedList"/>
    <dgm:cxn modelId="{66FE5370-20FB-4948-961C-E3B9AF35622E}" type="presParOf" srcId="{55024FCE-16CC-415D-A428-DE00AABF279F}" destId="{68F46D22-FBCE-41B6-8F7C-D8A04C45BB27}" srcOrd="6" destOrd="0" presId="urn:microsoft.com/office/officeart/2008/layout/VerticalCurvedList"/>
    <dgm:cxn modelId="{316A5039-0F7F-4BB6-8D17-37BB90AEBB7F}" type="presParOf" srcId="{68F46D22-FBCE-41B6-8F7C-D8A04C45BB27}" destId="{B669205B-D76F-45F8-BD03-E8FF7FDD10FB}" srcOrd="0" destOrd="0" presId="urn:microsoft.com/office/officeart/2008/layout/VerticalCurvedList"/>
    <dgm:cxn modelId="{EB6E0180-22E3-451D-AFE3-BB15992E5354}" type="presParOf" srcId="{55024FCE-16CC-415D-A428-DE00AABF279F}" destId="{EA34D318-8E60-467F-A128-835A7A008C3C}" srcOrd="7" destOrd="0" presId="urn:microsoft.com/office/officeart/2008/layout/VerticalCurvedList"/>
    <dgm:cxn modelId="{BA1F82FA-AE02-4482-ABA9-54764D19AB7B}" type="presParOf" srcId="{55024FCE-16CC-415D-A428-DE00AABF279F}" destId="{571A998B-B7BF-4F9B-8EDA-571A985E4732}" srcOrd="8" destOrd="0" presId="urn:microsoft.com/office/officeart/2008/layout/VerticalCurvedList"/>
    <dgm:cxn modelId="{6187C29E-BED8-49F1-8C9D-60317EB00365}" type="presParOf" srcId="{571A998B-B7BF-4F9B-8EDA-571A985E4732}" destId="{497267D3-3D3A-4129-9624-2C72E8F926D1}" srcOrd="0" destOrd="0" presId="urn:microsoft.com/office/officeart/2008/layout/VerticalCurvedList"/>
    <dgm:cxn modelId="{2DA64997-4BD7-4589-955C-2750EF792B75}" type="presParOf" srcId="{55024FCE-16CC-415D-A428-DE00AABF279F}" destId="{A1AB5265-1A1B-4199-8224-5DEC7DBD60A2}" srcOrd="9" destOrd="0" presId="urn:microsoft.com/office/officeart/2008/layout/VerticalCurvedList"/>
    <dgm:cxn modelId="{01DF6D9E-5C87-45D7-9BC2-E4B62834EF35}" type="presParOf" srcId="{55024FCE-16CC-415D-A428-DE00AABF279F}" destId="{2825FDD2-F916-4431-979A-60FD7E3ACD6C}" srcOrd="10" destOrd="0" presId="urn:microsoft.com/office/officeart/2008/layout/VerticalCurvedList"/>
    <dgm:cxn modelId="{933FA284-9677-4CC7-B370-6E3E6C6F0090}" type="presParOf" srcId="{2825FDD2-F916-4431-979A-60FD7E3ACD6C}" destId="{9BCCD93B-0093-4A8C-BCB5-D3FDFAABCFBE}" srcOrd="0" destOrd="0" presId="urn:microsoft.com/office/officeart/2008/layout/VerticalCurvedList"/>
    <dgm:cxn modelId="{6DB8C063-F3A7-4642-B1F4-0D1299035C1D}" type="presParOf" srcId="{55024FCE-16CC-415D-A428-DE00AABF279F}" destId="{92CCB4BA-919C-4D47-899D-E07502D13F91}" srcOrd="11" destOrd="0" presId="urn:microsoft.com/office/officeart/2008/layout/VerticalCurvedList"/>
    <dgm:cxn modelId="{8290B54B-DF71-4D16-B513-4BA32CF1ACEE}" type="presParOf" srcId="{55024FCE-16CC-415D-A428-DE00AABF279F}" destId="{BEB9C0A8-C16D-4E47-860E-BF6DE0F10EB4}" srcOrd="12" destOrd="0" presId="urn:microsoft.com/office/officeart/2008/layout/VerticalCurvedList"/>
    <dgm:cxn modelId="{38270D1E-E95F-454F-86D1-D3795B19B028}" type="presParOf" srcId="{BEB9C0A8-C16D-4E47-860E-BF6DE0F10EB4}" destId="{31AA07B8-342B-4E41-9C68-50E9B00E1D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385AD-4AEE-4BCD-AA04-861442865C6B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s-AR"/>
        </a:p>
      </dgm:t>
    </dgm:pt>
    <dgm:pt modelId="{DFD39841-C54C-4B7E-BF5A-2BF4552E8EB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</a:bodyPr>
        <a:lstStyle/>
        <a:p>
          <a:pPr algn="ctr"/>
          <a:r>
            <a:rPr lang="es-ES_tradnl" sz="3400" kern="1200" dirty="0">
              <a:latin typeface="Arial" panose="020B0604020202020204" pitchFamily="34" charset="0"/>
              <a:cs typeface="Arial" panose="020B0604020202020204" pitchFamily="34" charset="0"/>
            </a:rPr>
            <a:t>Se espera que este sistema colabore con la </a:t>
          </a:r>
          <a:r>
            <a:rPr lang="es-ES_tradnl" sz="3400" kern="1200" dirty="0">
              <a:solidFill>
                <a:schemeClr val="dk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dirección</a:t>
          </a:r>
          <a:r>
            <a:rPr lang="es-ES_tradnl" sz="3400" kern="1200" dirty="0">
              <a:latin typeface="Arial" panose="020B0604020202020204" pitchFamily="34" charset="0"/>
              <a:cs typeface="Arial" panose="020B0604020202020204" pitchFamily="34" charset="0"/>
            </a:rPr>
            <a:t> de la Escuela en la organización y administración del área curricular, y provea una mejor perspectiva de las actividades que se realizan dentro del ámbito de Escuela.</a:t>
          </a:r>
          <a:endParaRPr lang="es-AR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A04C09-EA35-4DFB-A84B-52DEEA7F418E}" type="parTrans" cxnId="{D43E36AF-9946-4F89-9336-ABDEFFD0B53F}">
      <dgm:prSet/>
      <dgm:spPr/>
      <dgm:t>
        <a:bodyPr/>
        <a:lstStyle/>
        <a:p>
          <a:endParaRPr lang="es-AR"/>
        </a:p>
      </dgm:t>
    </dgm:pt>
    <dgm:pt modelId="{AFAE18D8-B6F7-4907-85F0-86EAEE14327E}" type="sibTrans" cxnId="{D43E36AF-9946-4F89-9336-ABDEFFD0B53F}">
      <dgm:prSet/>
      <dgm:spPr/>
      <dgm:t>
        <a:bodyPr/>
        <a:lstStyle/>
        <a:p>
          <a:endParaRPr lang="es-AR"/>
        </a:p>
      </dgm:t>
    </dgm:pt>
    <dgm:pt modelId="{B0F07595-0F11-4C7D-81FD-47AE45214713}" type="pres">
      <dgm:prSet presAssocID="{50B385AD-4AEE-4BCD-AA04-861442865C6B}" presName="linear" presStyleCnt="0">
        <dgm:presLayoutVars>
          <dgm:animLvl val="lvl"/>
          <dgm:resizeHandles val="exact"/>
        </dgm:presLayoutVars>
      </dgm:prSet>
      <dgm:spPr/>
    </dgm:pt>
    <dgm:pt modelId="{BB2F3391-D3E6-4889-89E9-53E729AA45C1}" type="pres">
      <dgm:prSet presAssocID="{DFD39841-C54C-4B7E-BF5A-2BF4552E8EB1}" presName="parentText" presStyleLbl="node1" presStyleIdx="0" presStyleCnt="1">
        <dgm:presLayoutVars>
          <dgm:chMax val="0"/>
          <dgm:bulletEnabled val="1"/>
        </dgm:presLayoutVars>
      </dgm:prSet>
      <dgm:spPr>
        <a:xfrm>
          <a:off x="0" y="247187"/>
          <a:ext cx="28107396" cy="1909439"/>
        </a:xfrm>
        <a:prstGeom prst="roundRect">
          <a:avLst/>
        </a:prstGeom>
      </dgm:spPr>
    </dgm:pt>
  </dgm:ptLst>
  <dgm:cxnLst>
    <dgm:cxn modelId="{6DA30C05-7F54-433A-A69B-AE98F3AE9BD2}" type="presOf" srcId="{50B385AD-4AEE-4BCD-AA04-861442865C6B}" destId="{B0F07595-0F11-4C7D-81FD-47AE45214713}" srcOrd="0" destOrd="0" presId="urn:microsoft.com/office/officeart/2005/8/layout/vList2"/>
    <dgm:cxn modelId="{68C5EA5F-83D8-4E1D-A78D-19C26F7F5FF7}" type="presOf" srcId="{DFD39841-C54C-4B7E-BF5A-2BF4552E8EB1}" destId="{BB2F3391-D3E6-4889-89E9-53E729AA45C1}" srcOrd="0" destOrd="0" presId="urn:microsoft.com/office/officeart/2005/8/layout/vList2"/>
    <dgm:cxn modelId="{D43E36AF-9946-4F89-9336-ABDEFFD0B53F}" srcId="{50B385AD-4AEE-4BCD-AA04-861442865C6B}" destId="{DFD39841-C54C-4B7E-BF5A-2BF4552E8EB1}" srcOrd="0" destOrd="0" parTransId="{84A04C09-EA35-4DFB-A84B-52DEEA7F418E}" sibTransId="{AFAE18D8-B6F7-4907-85F0-86EAEE14327E}"/>
    <dgm:cxn modelId="{F1E5FA88-EBA2-4C39-8DC9-2BF5A5A3BAE5}" type="presParOf" srcId="{B0F07595-0F11-4C7D-81FD-47AE45214713}" destId="{BB2F3391-D3E6-4889-89E9-53E729AA45C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F72FFB-DF78-4755-8E92-50A25A7D05A4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BD795B9A-EB63-454B-81BD-DE7E374CCCB4}">
      <dgm:prSet custT="1"/>
      <dgm:spPr/>
      <dgm:t>
        <a:bodyPr/>
        <a:lstStyle/>
        <a:p>
          <a:pPr algn="ctr"/>
          <a:r>
            <a:rPr lang="es-ES_tradnl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Por medio de las fuentes, se realizó el diseño de diferentes modelos del sistema que ayudaron a obtener una visión general más precisa de las funcionalidades que se requieren. </a:t>
          </a:r>
          <a:endParaRPr lang="es-AR" sz="3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CED571-8E84-44DC-841B-721FBD6AB953}" type="parTrans" cxnId="{DF77FDEA-19BE-48D1-BE32-7215566EE981}">
      <dgm:prSet/>
      <dgm:spPr/>
      <dgm:t>
        <a:bodyPr/>
        <a:lstStyle/>
        <a:p>
          <a:endParaRPr lang="es-AR"/>
        </a:p>
      </dgm:t>
    </dgm:pt>
    <dgm:pt modelId="{C5C0DC13-D3CA-4EAA-9986-0D74A36BEDC1}" type="sibTrans" cxnId="{DF77FDEA-19BE-48D1-BE32-7215566EE981}">
      <dgm:prSet/>
      <dgm:spPr/>
      <dgm:t>
        <a:bodyPr/>
        <a:lstStyle/>
        <a:p>
          <a:endParaRPr lang="es-AR"/>
        </a:p>
      </dgm:t>
    </dgm:pt>
    <dgm:pt modelId="{2851B751-3181-4005-9D0E-12B8E89453FC}">
      <dgm:prSet custT="1"/>
      <dgm:spPr/>
      <dgm:t>
        <a:bodyPr/>
        <a:lstStyle/>
        <a:p>
          <a:pPr algn="ctr"/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La construcción se realizará implementando el estilo de arquitectura de software </a:t>
          </a:r>
          <a:r>
            <a:rPr lang="es-ES_tradnl" sz="3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Modelo-Vista-Controlador</a:t>
          </a: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, en el cual se trabaja separando la información en tres partes: los datos de aplicación, la interfaz de usuario y la lógica de negocio. </a:t>
          </a:r>
          <a:endParaRPr lang="es-AR" sz="3400" kern="1200" dirty="0">
            <a:solidFill>
              <a:schemeClr val="tx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F0844349-7A27-494A-A959-E5F3D80261AC}" type="parTrans" cxnId="{C02F67CE-FD9F-464F-BC51-F5FCC973A995}">
      <dgm:prSet/>
      <dgm:spPr/>
      <dgm:t>
        <a:bodyPr/>
        <a:lstStyle/>
        <a:p>
          <a:endParaRPr lang="es-AR"/>
        </a:p>
      </dgm:t>
    </dgm:pt>
    <dgm:pt modelId="{434E76DE-44F6-4A2E-AC8A-D01287EB0F7B}" type="sibTrans" cxnId="{C02F67CE-FD9F-464F-BC51-F5FCC973A995}">
      <dgm:prSet/>
      <dgm:spPr/>
      <dgm:t>
        <a:bodyPr/>
        <a:lstStyle/>
        <a:p>
          <a:endParaRPr lang="es-AR"/>
        </a:p>
      </dgm:t>
    </dgm:pt>
    <dgm:pt modelId="{8D3E2556-E4DE-46F3-8574-1BA14572FF54}">
      <dgm:prSet custT="1"/>
      <dgm:spPr/>
      <dgm:t>
        <a:bodyPr/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 desarrollará utilizando </a:t>
          </a:r>
          <a:r>
            <a:rPr lang="es-ES_tradnl" sz="3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PHP</a:t>
          </a: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como lenguaje de programación y </a:t>
          </a:r>
          <a:r>
            <a:rPr lang="es-ES_tradnl" sz="3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MySQL</a:t>
          </a: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como gestor de base de datos relacional, los cuales presentan licencias de software libre.</a:t>
          </a:r>
          <a:endParaRPr lang="es-AR" sz="3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1DF9D620-B765-4FD1-AEB8-A3A6FEE15436}" type="parTrans" cxnId="{A7595ED8-83C7-4CB9-9B10-09B3FB898AD8}">
      <dgm:prSet/>
      <dgm:spPr/>
      <dgm:t>
        <a:bodyPr/>
        <a:lstStyle/>
        <a:p>
          <a:endParaRPr lang="es-AR"/>
        </a:p>
      </dgm:t>
    </dgm:pt>
    <dgm:pt modelId="{F6889C03-98DF-427D-95AA-C880EA3B1CBB}" type="sibTrans" cxnId="{A7595ED8-83C7-4CB9-9B10-09B3FB898AD8}">
      <dgm:prSet/>
      <dgm:spPr/>
      <dgm:t>
        <a:bodyPr/>
        <a:lstStyle/>
        <a:p>
          <a:endParaRPr lang="es-AR"/>
        </a:p>
      </dgm:t>
    </dgm:pt>
    <dgm:pt modelId="{BD92536A-9519-45B1-B1AD-555AD9AA2BEA}" type="pres">
      <dgm:prSet presAssocID="{69F72FFB-DF78-4755-8E92-50A25A7D05A4}" presName="linear" presStyleCnt="0">
        <dgm:presLayoutVars>
          <dgm:animLvl val="lvl"/>
          <dgm:resizeHandles val="exact"/>
        </dgm:presLayoutVars>
      </dgm:prSet>
      <dgm:spPr/>
    </dgm:pt>
    <dgm:pt modelId="{DE48FAAD-BF74-4C3A-9380-DE925D4E0482}" type="pres">
      <dgm:prSet presAssocID="{BD795B9A-EB63-454B-81BD-DE7E374CCCB4}" presName="parentText" presStyleLbl="node1" presStyleIdx="0" presStyleCnt="3" custLinFactNeighborX="649" custLinFactNeighborY="-8093">
        <dgm:presLayoutVars>
          <dgm:chMax val="0"/>
          <dgm:bulletEnabled val="1"/>
        </dgm:presLayoutVars>
      </dgm:prSet>
      <dgm:spPr/>
    </dgm:pt>
    <dgm:pt modelId="{DF3976C0-D6C1-4B08-93EA-803B1BFAF407}" type="pres">
      <dgm:prSet presAssocID="{C5C0DC13-D3CA-4EAA-9986-0D74A36BEDC1}" presName="spacer" presStyleCnt="0"/>
      <dgm:spPr/>
    </dgm:pt>
    <dgm:pt modelId="{C50C829E-7322-4688-9B64-99296AD23687}" type="pres">
      <dgm:prSet presAssocID="{2851B751-3181-4005-9D0E-12B8E89453FC}" presName="parentText" presStyleLbl="node1" presStyleIdx="1" presStyleCnt="3" custLinFactNeighborX="-87150" custLinFactNeighborY="-25887">
        <dgm:presLayoutVars>
          <dgm:chMax val="0"/>
          <dgm:bulletEnabled val="1"/>
        </dgm:presLayoutVars>
      </dgm:prSet>
      <dgm:spPr/>
    </dgm:pt>
    <dgm:pt modelId="{38753CDE-87B6-479C-9CBE-630C2491CCAE}" type="pres">
      <dgm:prSet presAssocID="{434E76DE-44F6-4A2E-AC8A-D01287EB0F7B}" presName="spacer" presStyleCnt="0"/>
      <dgm:spPr/>
    </dgm:pt>
    <dgm:pt modelId="{7BF2E12F-3B42-4E8E-8D29-2751A26BB424}" type="pres">
      <dgm:prSet presAssocID="{8D3E2556-E4DE-46F3-8574-1BA14572FF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25857B-CB41-4AFD-A521-4B0C87FEBC70}" type="presOf" srcId="{2851B751-3181-4005-9D0E-12B8E89453FC}" destId="{C50C829E-7322-4688-9B64-99296AD23687}" srcOrd="0" destOrd="0" presId="urn:microsoft.com/office/officeart/2005/8/layout/vList2"/>
    <dgm:cxn modelId="{CD97BD9F-C773-4E12-82B0-D87EDC53BB4D}" type="presOf" srcId="{8D3E2556-E4DE-46F3-8574-1BA14572FF54}" destId="{7BF2E12F-3B42-4E8E-8D29-2751A26BB424}" srcOrd="0" destOrd="0" presId="urn:microsoft.com/office/officeart/2005/8/layout/vList2"/>
    <dgm:cxn modelId="{C02F67CE-FD9F-464F-BC51-F5FCC973A995}" srcId="{69F72FFB-DF78-4755-8E92-50A25A7D05A4}" destId="{2851B751-3181-4005-9D0E-12B8E89453FC}" srcOrd="1" destOrd="0" parTransId="{F0844349-7A27-494A-A959-E5F3D80261AC}" sibTransId="{434E76DE-44F6-4A2E-AC8A-D01287EB0F7B}"/>
    <dgm:cxn modelId="{A7595ED8-83C7-4CB9-9B10-09B3FB898AD8}" srcId="{69F72FFB-DF78-4755-8E92-50A25A7D05A4}" destId="{8D3E2556-E4DE-46F3-8574-1BA14572FF54}" srcOrd="2" destOrd="0" parTransId="{1DF9D620-B765-4FD1-AEB8-A3A6FEE15436}" sibTransId="{F6889C03-98DF-427D-95AA-C880EA3B1CBB}"/>
    <dgm:cxn modelId="{43E02EDA-8BFC-4853-8A17-A00FE5844803}" type="presOf" srcId="{69F72FFB-DF78-4755-8E92-50A25A7D05A4}" destId="{BD92536A-9519-45B1-B1AD-555AD9AA2BEA}" srcOrd="0" destOrd="0" presId="urn:microsoft.com/office/officeart/2005/8/layout/vList2"/>
    <dgm:cxn modelId="{DF77FDEA-19BE-48D1-BE32-7215566EE981}" srcId="{69F72FFB-DF78-4755-8E92-50A25A7D05A4}" destId="{BD795B9A-EB63-454B-81BD-DE7E374CCCB4}" srcOrd="0" destOrd="0" parTransId="{E6CED571-8E84-44DC-841B-721FBD6AB953}" sibTransId="{C5C0DC13-D3CA-4EAA-9986-0D74A36BEDC1}"/>
    <dgm:cxn modelId="{BF5D81FD-9DDD-44A4-82A7-7FE053B3CC73}" type="presOf" srcId="{BD795B9A-EB63-454B-81BD-DE7E374CCCB4}" destId="{DE48FAAD-BF74-4C3A-9380-DE925D4E0482}" srcOrd="0" destOrd="0" presId="urn:microsoft.com/office/officeart/2005/8/layout/vList2"/>
    <dgm:cxn modelId="{826E3AE4-030F-46EF-9994-63E0BCFB9B38}" type="presParOf" srcId="{BD92536A-9519-45B1-B1AD-555AD9AA2BEA}" destId="{DE48FAAD-BF74-4C3A-9380-DE925D4E0482}" srcOrd="0" destOrd="0" presId="urn:microsoft.com/office/officeart/2005/8/layout/vList2"/>
    <dgm:cxn modelId="{40E6C4A8-1724-4A7A-8293-0C4544C4D7C4}" type="presParOf" srcId="{BD92536A-9519-45B1-B1AD-555AD9AA2BEA}" destId="{DF3976C0-D6C1-4B08-93EA-803B1BFAF407}" srcOrd="1" destOrd="0" presId="urn:microsoft.com/office/officeart/2005/8/layout/vList2"/>
    <dgm:cxn modelId="{A31B8FB4-E4DE-434B-9AE4-9BAF63CD604D}" type="presParOf" srcId="{BD92536A-9519-45B1-B1AD-555AD9AA2BEA}" destId="{C50C829E-7322-4688-9B64-99296AD23687}" srcOrd="2" destOrd="0" presId="urn:microsoft.com/office/officeart/2005/8/layout/vList2"/>
    <dgm:cxn modelId="{8558DDFE-D6AB-46EA-B488-C5495FE55C0D}" type="presParOf" srcId="{BD92536A-9519-45B1-B1AD-555AD9AA2BEA}" destId="{38753CDE-87B6-479C-9CBE-630C2491CCAE}" srcOrd="3" destOrd="0" presId="urn:microsoft.com/office/officeart/2005/8/layout/vList2"/>
    <dgm:cxn modelId="{D6CB1118-FD5E-417A-89B8-4EDF40FE5E40}" type="presParOf" srcId="{BD92536A-9519-45B1-B1AD-555AD9AA2BEA}" destId="{7BF2E12F-3B42-4E8E-8D29-2751A26BB42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868E09-511C-4D4E-BA07-50815A91A1CD}" type="doc">
      <dgm:prSet loTypeId="urn:microsoft.com/office/officeart/2005/8/layout/vList2" loCatId="list" qsTypeId="urn:microsoft.com/office/officeart/2005/8/quickstyle/simple3" qsCatId="simple" csTypeId="urn:microsoft.com/office/officeart/2005/8/colors/accent5_4" csCatId="accent5" phldr="1"/>
      <dgm:spPr/>
      <dgm:t>
        <a:bodyPr/>
        <a:lstStyle/>
        <a:p>
          <a:endParaRPr lang="es-AR"/>
        </a:p>
      </dgm:t>
    </dgm:pt>
    <dgm:pt modelId="{C45B230C-3727-43FC-83F8-A28E9B33103B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s-ES_tradnl" sz="3400" dirty="0">
              <a:latin typeface="Arial" panose="020B0604020202020204" pitchFamily="34" charset="0"/>
              <a:cs typeface="Arial" panose="020B0604020202020204" pitchFamily="34" charset="0"/>
            </a:rPr>
            <a:t>El objetivo del presente trabajo consiste en diseñar, desarrollar e implementar un sistema de apoyo a la gestión de distintos aspectos concernientes a la Escuela de Tecnologías de la Información y las Comunicaciones.</a:t>
          </a:r>
          <a:endParaRPr lang="es-AR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0DD836-ACA9-4DB9-936F-E5E966128566}" type="parTrans" cxnId="{9D82842B-DDED-4A24-B27E-1A545CB0FC27}">
      <dgm:prSet/>
      <dgm:spPr/>
      <dgm:t>
        <a:bodyPr/>
        <a:lstStyle/>
        <a:p>
          <a:endParaRPr lang="es-AR"/>
        </a:p>
      </dgm:t>
    </dgm:pt>
    <dgm:pt modelId="{BD4D1C15-5A3E-4D43-BDAB-B41CCC6862FC}" type="sibTrans" cxnId="{9D82842B-DDED-4A24-B27E-1A545CB0FC27}">
      <dgm:prSet/>
      <dgm:spPr/>
      <dgm:t>
        <a:bodyPr/>
        <a:lstStyle/>
        <a:p>
          <a:endParaRPr lang="es-AR"/>
        </a:p>
      </dgm:t>
    </dgm:pt>
    <dgm:pt modelId="{79229474-4211-41AE-A84B-A38D392A6531}" type="pres">
      <dgm:prSet presAssocID="{66868E09-511C-4D4E-BA07-50815A91A1CD}" presName="linear" presStyleCnt="0">
        <dgm:presLayoutVars>
          <dgm:animLvl val="lvl"/>
          <dgm:resizeHandles val="exact"/>
        </dgm:presLayoutVars>
      </dgm:prSet>
      <dgm:spPr/>
    </dgm:pt>
    <dgm:pt modelId="{58A3E902-70FD-480A-BE89-2E478C761D78}" type="pres">
      <dgm:prSet presAssocID="{C45B230C-3727-43FC-83F8-A28E9B33103B}" presName="parentText" presStyleLbl="node1" presStyleIdx="0" presStyleCnt="1" custScaleY="113763" custLinFactNeighborY="1657">
        <dgm:presLayoutVars>
          <dgm:chMax val="0"/>
          <dgm:bulletEnabled val="1"/>
        </dgm:presLayoutVars>
      </dgm:prSet>
      <dgm:spPr/>
    </dgm:pt>
  </dgm:ptLst>
  <dgm:cxnLst>
    <dgm:cxn modelId="{9D82842B-DDED-4A24-B27E-1A545CB0FC27}" srcId="{66868E09-511C-4D4E-BA07-50815A91A1CD}" destId="{C45B230C-3727-43FC-83F8-A28E9B33103B}" srcOrd="0" destOrd="0" parTransId="{710DD836-ACA9-4DB9-936F-E5E966128566}" sibTransId="{BD4D1C15-5A3E-4D43-BDAB-B41CCC6862FC}"/>
    <dgm:cxn modelId="{A3FE34A0-FAEF-4397-840C-70685EB4FC3D}" type="presOf" srcId="{C45B230C-3727-43FC-83F8-A28E9B33103B}" destId="{58A3E902-70FD-480A-BE89-2E478C761D78}" srcOrd="0" destOrd="0" presId="urn:microsoft.com/office/officeart/2005/8/layout/vList2"/>
    <dgm:cxn modelId="{7594BBBE-E51A-4D19-90FD-38F9F1D461AC}" type="presOf" srcId="{66868E09-511C-4D4E-BA07-50815A91A1CD}" destId="{79229474-4211-41AE-A84B-A38D392A6531}" srcOrd="0" destOrd="0" presId="urn:microsoft.com/office/officeart/2005/8/layout/vList2"/>
    <dgm:cxn modelId="{3B13D44A-890D-42CE-8D30-B9B8B5C291E0}" type="presParOf" srcId="{79229474-4211-41AE-A84B-A38D392A6531}" destId="{58A3E902-70FD-480A-BE89-2E478C761D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2698FF-3BB6-43E6-A75A-25119D4CC87C}" type="doc">
      <dgm:prSet loTypeId="urn:microsoft.com/office/officeart/2005/8/layout/matrix3" loCatId="matrix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17A15D5D-0B7F-4D96-939C-55AF04F3990C}">
      <dgm:prSet custT="1"/>
      <dgm:spPr/>
      <dgm:t>
        <a:bodyPr/>
        <a:lstStyle/>
        <a:p>
          <a:r>
            <a:rPr lang="es-ES_tradnl" sz="3200" dirty="0">
              <a:latin typeface="Arial" panose="020B0604020202020204" pitchFamily="34" charset="0"/>
              <a:cs typeface="Arial" panose="020B0604020202020204" pitchFamily="34" charset="0"/>
            </a:rPr>
            <a:t>Estatuto de la Universidad Nacional de Chilecito </a:t>
          </a:r>
          <a:endParaRPr lang="es-AR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30C9F7-552D-434C-BE56-6E93D72682CE}" type="parTrans" cxnId="{5856FA53-6DAF-49B6-85DC-35BEB184ED75}">
      <dgm:prSet/>
      <dgm:spPr/>
      <dgm:t>
        <a:bodyPr/>
        <a:lstStyle/>
        <a:p>
          <a:endParaRPr lang="es-AR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05D491-7AD2-402F-8C20-137029ED9FAA}" type="sibTrans" cxnId="{5856FA53-6DAF-49B6-85DC-35BEB184ED75}">
      <dgm:prSet/>
      <dgm:spPr/>
      <dgm:t>
        <a:bodyPr/>
        <a:lstStyle/>
        <a:p>
          <a:endParaRPr lang="es-AR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0A5493-7ECD-4E08-B1C5-AFF8BBF83C05}">
      <dgm:prSet custT="1"/>
      <dgm:spPr/>
      <dgm:t>
        <a:bodyPr/>
        <a:lstStyle/>
        <a:p>
          <a:r>
            <a:rPr lang="es-ES_tradnl" sz="3200" dirty="0">
              <a:latin typeface="Arial" panose="020B0604020202020204" pitchFamily="34" charset="0"/>
              <a:cs typeface="Arial" panose="020B0604020202020204" pitchFamily="34" charset="0"/>
            </a:rPr>
            <a:t>Normativas y </a:t>
          </a:r>
          <a:r>
            <a:rPr lang="es-ES_tradnl" sz="3100" dirty="0">
              <a:latin typeface="Arial" panose="020B0604020202020204" pitchFamily="34" charset="0"/>
              <a:cs typeface="Arial" panose="020B0604020202020204" pitchFamily="34" charset="0"/>
            </a:rPr>
            <a:t>reglamentos</a:t>
          </a:r>
          <a:r>
            <a:rPr lang="es-ES_tradnl" sz="3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AR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2D70A2-1AF1-4861-892E-B74047C0F521}" type="parTrans" cxnId="{5F2F9466-9716-428D-BF3F-8178DB24CDC0}">
      <dgm:prSet/>
      <dgm:spPr/>
      <dgm:t>
        <a:bodyPr/>
        <a:lstStyle/>
        <a:p>
          <a:endParaRPr lang="es-AR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F90380-2D50-4B43-98E4-CC65495DD0AE}" type="sibTrans" cxnId="{5F2F9466-9716-428D-BF3F-8178DB24CDC0}">
      <dgm:prSet/>
      <dgm:spPr/>
      <dgm:t>
        <a:bodyPr/>
        <a:lstStyle/>
        <a:p>
          <a:endParaRPr lang="es-AR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B1AF20-CD36-4379-A90B-83E7CE00A106}">
      <dgm:prSet custT="1"/>
      <dgm:spPr/>
      <dgm:t>
        <a:bodyPr/>
        <a:lstStyle/>
        <a:p>
          <a:r>
            <a:rPr lang="es-ES_tradnl" sz="3000" dirty="0">
              <a:latin typeface="Arial" panose="020B0604020202020204" pitchFamily="34" charset="0"/>
              <a:cs typeface="Arial" panose="020B0604020202020204" pitchFamily="34" charset="0"/>
            </a:rPr>
            <a:t>Documentos</a:t>
          </a:r>
          <a:r>
            <a:rPr lang="es-ES_tradnl" sz="3200" dirty="0">
              <a:latin typeface="Arial" panose="020B0604020202020204" pitchFamily="34" charset="0"/>
              <a:cs typeface="Arial" panose="020B0604020202020204" pitchFamily="34" charset="0"/>
            </a:rPr>
            <a:t> internos </a:t>
          </a:r>
          <a:endParaRPr lang="es-AR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8437C9-3DA0-44F4-8541-4C5CD5F59E36}" type="parTrans" cxnId="{1A2DD5F8-1298-437C-9021-0D8DFBCBC19C}">
      <dgm:prSet/>
      <dgm:spPr/>
      <dgm:t>
        <a:bodyPr/>
        <a:lstStyle/>
        <a:p>
          <a:endParaRPr lang="es-AR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D316CA-D50F-4D45-9312-7616B05FFD16}" type="sibTrans" cxnId="{1A2DD5F8-1298-437C-9021-0D8DFBCBC19C}">
      <dgm:prSet/>
      <dgm:spPr/>
      <dgm:t>
        <a:bodyPr/>
        <a:lstStyle/>
        <a:p>
          <a:endParaRPr lang="es-AR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836368-B7C6-4BCE-9563-B11509DE9CF6}">
      <dgm:prSet custT="1"/>
      <dgm:spPr/>
      <dgm:t>
        <a:bodyPr/>
        <a:lstStyle/>
        <a:p>
          <a:r>
            <a:rPr lang="es-ES_tradnl" sz="3200" dirty="0">
              <a:latin typeface="Arial" panose="020B0604020202020204" pitchFamily="34" charset="0"/>
              <a:cs typeface="Arial" panose="020B0604020202020204" pitchFamily="34" charset="0"/>
            </a:rPr>
            <a:t>Entrevistas con las autoridades de la Escuela</a:t>
          </a:r>
          <a:endParaRPr lang="es-AR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EC4356-7782-4522-BA8E-DF787622DD12}" type="sibTrans" cxnId="{898DA916-132D-4E27-8793-BAA5C632497D}">
      <dgm:prSet/>
      <dgm:spPr/>
      <dgm:t>
        <a:bodyPr/>
        <a:lstStyle/>
        <a:p>
          <a:endParaRPr lang="es-AR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8F858A-205B-48CB-9A70-9F147AEBEF6F}" type="parTrans" cxnId="{898DA916-132D-4E27-8793-BAA5C632497D}">
      <dgm:prSet/>
      <dgm:spPr/>
      <dgm:t>
        <a:bodyPr/>
        <a:lstStyle/>
        <a:p>
          <a:endParaRPr lang="es-AR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BD5FDD-8699-488B-9157-B22334743CE5}" type="pres">
      <dgm:prSet presAssocID="{B62698FF-3BB6-43E6-A75A-25119D4CC87C}" presName="matrix" presStyleCnt="0">
        <dgm:presLayoutVars>
          <dgm:chMax val="1"/>
          <dgm:dir/>
          <dgm:resizeHandles val="exact"/>
        </dgm:presLayoutVars>
      </dgm:prSet>
      <dgm:spPr/>
    </dgm:pt>
    <dgm:pt modelId="{E9F1188D-3412-4985-B399-8D787E12D8C4}" type="pres">
      <dgm:prSet presAssocID="{B62698FF-3BB6-43E6-A75A-25119D4CC87C}" presName="diamond" presStyleLbl="bgShp" presStyleIdx="0" presStyleCnt="1" custLinFactNeighborY="429"/>
      <dgm:spPr/>
    </dgm:pt>
    <dgm:pt modelId="{24ADC8AB-D657-4FBE-BFDC-A8ACDB7B208A}" type="pres">
      <dgm:prSet presAssocID="{B62698FF-3BB6-43E6-A75A-25119D4CC87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E603CC-C420-4A3E-9ECA-F477245AD202}" type="pres">
      <dgm:prSet presAssocID="{B62698FF-3BB6-43E6-A75A-25119D4CC87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73BCE4-DE82-4D42-A985-049A8C072C92}" type="pres">
      <dgm:prSet presAssocID="{B62698FF-3BB6-43E6-A75A-25119D4CC87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8E6B5E5-3BE9-413E-AFF9-2E8E38D3AB42}" type="pres">
      <dgm:prSet presAssocID="{B62698FF-3BB6-43E6-A75A-25119D4CC87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98DA916-132D-4E27-8793-BAA5C632497D}" srcId="{B62698FF-3BB6-43E6-A75A-25119D4CC87C}" destId="{78836368-B7C6-4BCE-9563-B11509DE9CF6}" srcOrd="3" destOrd="0" parTransId="{9A8F858A-205B-48CB-9A70-9F147AEBEF6F}" sibTransId="{03EC4356-7782-4522-BA8E-DF787622DD12}"/>
    <dgm:cxn modelId="{5F2F9466-9716-428D-BF3F-8178DB24CDC0}" srcId="{B62698FF-3BB6-43E6-A75A-25119D4CC87C}" destId="{330A5493-7ECD-4E08-B1C5-AFF8BBF83C05}" srcOrd="1" destOrd="0" parTransId="{232D70A2-1AF1-4861-892E-B74047C0F521}" sibTransId="{67F90380-2D50-4B43-98E4-CC65495DD0AE}"/>
    <dgm:cxn modelId="{6ADA6E68-25A2-42AA-8EA4-F89755B95C6C}" type="presOf" srcId="{B62698FF-3BB6-43E6-A75A-25119D4CC87C}" destId="{FABD5FDD-8699-488B-9157-B22334743CE5}" srcOrd="0" destOrd="0" presId="urn:microsoft.com/office/officeart/2005/8/layout/matrix3"/>
    <dgm:cxn modelId="{5856FA53-6DAF-49B6-85DC-35BEB184ED75}" srcId="{B62698FF-3BB6-43E6-A75A-25119D4CC87C}" destId="{17A15D5D-0B7F-4D96-939C-55AF04F3990C}" srcOrd="0" destOrd="0" parTransId="{0A30C9F7-552D-434C-BE56-6E93D72682CE}" sibTransId="{3105D491-7AD2-402F-8C20-137029ED9FAA}"/>
    <dgm:cxn modelId="{EBFF5F8C-A191-4A31-85DC-DE506A2F448E}" type="presOf" srcId="{79B1AF20-CD36-4379-A90B-83E7CE00A106}" destId="{A973BCE4-DE82-4D42-A985-049A8C072C92}" srcOrd="0" destOrd="0" presId="urn:microsoft.com/office/officeart/2005/8/layout/matrix3"/>
    <dgm:cxn modelId="{E52121A6-80B9-4515-BB24-0F4085B647B8}" type="presOf" srcId="{330A5493-7ECD-4E08-B1C5-AFF8BBF83C05}" destId="{53E603CC-C420-4A3E-9ECA-F477245AD202}" srcOrd="0" destOrd="0" presId="urn:microsoft.com/office/officeart/2005/8/layout/matrix3"/>
    <dgm:cxn modelId="{74EEB6BC-94CC-4331-9D9F-1FEB44BBEF9C}" type="presOf" srcId="{17A15D5D-0B7F-4D96-939C-55AF04F3990C}" destId="{24ADC8AB-D657-4FBE-BFDC-A8ACDB7B208A}" srcOrd="0" destOrd="0" presId="urn:microsoft.com/office/officeart/2005/8/layout/matrix3"/>
    <dgm:cxn modelId="{59F6A7D9-21AB-40E1-BAA2-3E7C547BA1D8}" type="presOf" srcId="{78836368-B7C6-4BCE-9563-B11509DE9CF6}" destId="{38E6B5E5-3BE9-413E-AFF9-2E8E38D3AB42}" srcOrd="0" destOrd="0" presId="urn:microsoft.com/office/officeart/2005/8/layout/matrix3"/>
    <dgm:cxn modelId="{1A2DD5F8-1298-437C-9021-0D8DFBCBC19C}" srcId="{B62698FF-3BB6-43E6-A75A-25119D4CC87C}" destId="{79B1AF20-CD36-4379-A90B-83E7CE00A106}" srcOrd="2" destOrd="0" parTransId="{8F8437C9-3DA0-44F4-8541-4C5CD5F59E36}" sibTransId="{B7D316CA-D50F-4D45-9312-7616B05FFD16}"/>
    <dgm:cxn modelId="{233E2A22-FB9D-44C9-A20C-22E89E8CB8CE}" type="presParOf" srcId="{FABD5FDD-8699-488B-9157-B22334743CE5}" destId="{E9F1188D-3412-4985-B399-8D787E12D8C4}" srcOrd="0" destOrd="0" presId="urn:microsoft.com/office/officeart/2005/8/layout/matrix3"/>
    <dgm:cxn modelId="{C4217083-F5BE-48DF-B0F5-2C7CEFD5C0C9}" type="presParOf" srcId="{FABD5FDD-8699-488B-9157-B22334743CE5}" destId="{24ADC8AB-D657-4FBE-BFDC-A8ACDB7B208A}" srcOrd="1" destOrd="0" presId="urn:microsoft.com/office/officeart/2005/8/layout/matrix3"/>
    <dgm:cxn modelId="{3A1A652D-2C64-4A3B-B8C3-B9C8E011B621}" type="presParOf" srcId="{FABD5FDD-8699-488B-9157-B22334743CE5}" destId="{53E603CC-C420-4A3E-9ECA-F477245AD202}" srcOrd="2" destOrd="0" presId="urn:microsoft.com/office/officeart/2005/8/layout/matrix3"/>
    <dgm:cxn modelId="{897E04B8-D319-4E29-BF69-0047D453FE19}" type="presParOf" srcId="{FABD5FDD-8699-488B-9157-B22334743CE5}" destId="{A973BCE4-DE82-4D42-A985-049A8C072C92}" srcOrd="3" destOrd="0" presId="urn:microsoft.com/office/officeart/2005/8/layout/matrix3"/>
    <dgm:cxn modelId="{8F516072-6B54-4A29-BE88-364F471D3DA4}" type="presParOf" srcId="{FABD5FDD-8699-488B-9157-B22334743CE5}" destId="{38E6B5E5-3BE9-413E-AFF9-2E8E38D3AB42}" srcOrd="4" destOrd="0" presId="urn:microsoft.com/office/officeart/2005/8/layout/matrix3"/>
  </dgm:cxnLst>
  <dgm:bg/>
  <dgm:whole>
    <a:ln w="38100"/>
  </dgm:whole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B385AD-4AEE-4BCD-AA04-861442865C6B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DFD39841-C54C-4B7E-BF5A-2BF4552E8EB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</a:bodyPr>
        <a:lstStyle/>
        <a:p>
          <a:pPr algn="ctr"/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En la actualidad, el proyecto se encuentra entre las etapas de análisis y diseño, las cuales proveen los modelos en los que se basa la construcción. </a:t>
          </a:r>
        </a:p>
        <a:p>
          <a:pPr algn="ctr"/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 puede acceder a un prototipo online de este sistema en la siguiente dirección: </a:t>
          </a:r>
          <a:r>
            <a:rPr lang="es-AR" sz="3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1"/>
            </a:rPr>
            <a:t>http://etic.undec.edu.ar/</a:t>
          </a:r>
          <a:endParaRPr lang="es-ES_tradnl" sz="3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A04C09-EA35-4DFB-A84B-52DEEA7F418E}" type="parTrans" cxnId="{D43E36AF-9946-4F89-9336-ABDEFFD0B53F}">
      <dgm:prSet/>
      <dgm:spPr/>
      <dgm:t>
        <a:bodyPr/>
        <a:lstStyle/>
        <a:p>
          <a:endParaRPr lang="es-AR"/>
        </a:p>
      </dgm:t>
    </dgm:pt>
    <dgm:pt modelId="{AFAE18D8-B6F7-4907-85F0-86EAEE14327E}" type="sibTrans" cxnId="{D43E36AF-9946-4F89-9336-ABDEFFD0B53F}">
      <dgm:prSet/>
      <dgm:spPr/>
      <dgm:t>
        <a:bodyPr/>
        <a:lstStyle/>
        <a:p>
          <a:endParaRPr lang="es-AR"/>
        </a:p>
      </dgm:t>
    </dgm:pt>
    <dgm:pt modelId="{B0F07595-0F11-4C7D-81FD-47AE45214713}" type="pres">
      <dgm:prSet presAssocID="{50B385AD-4AEE-4BCD-AA04-861442865C6B}" presName="linear" presStyleCnt="0">
        <dgm:presLayoutVars>
          <dgm:animLvl val="lvl"/>
          <dgm:resizeHandles val="exact"/>
        </dgm:presLayoutVars>
      </dgm:prSet>
      <dgm:spPr/>
    </dgm:pt>
    <dgm:pt modelId="{BB2F3391-D3E6-4889-89E9-53E729AA45C1}" type="pres">
      <dgm:prSet presAssocID="{DFD39841-C54C-4B7E-BF5A-2BF4552E8EB1}" presName="parentText" presStyleLbl="node1" presStyleIdx="0" presStyleCnt="1" custLinFactNeighborX="16444" custLinFactNeighborY="-16">
        <dgm:presLayoutVars>
          <dgm:chMax val="0"/>
          <dgm:bulletEnabled val="1"/>
        </dgm:presLayoutVars>
      </dgm:prSet>
      <dgm:spPr>
        <a:xfrm>
          <a:off x="0" y="247187"/>
          <a:ext cx="28107396" cy="1909439"/>
        </a:xfrm>
        <a:prstGeom prst="roundRect">
          <a:avLst/>
        </a:prstGeom>
      </dgm:spPr>
    </dgm:pt>
  </dgm:ptLst>
  <dgm:cxnLst>
    <dgm:cxn modelId="{6DA30C05-7F54-433A-A69B-AE98F3AE9BD2}" type="presOf" srcId="{50B385AD-4AEE-4BCD-AA04-861442865C6B}" destId="{B0F07595-0F11-4C7D-81FD-47AE45214713}" srcOrd="0" destOrd="0" presId="urn:microsoft.com/office/officeart/2005/8/layout/vList2"/>
    <dgm:cxn modelId="{68C5EA5F-83D8-4E1D-A78D-19C26F7F5FF7}" type="presOf" srcId="{DFD39841-C54C-4B7E-BF5A-2BF4552E8EB1}" destId="{BB2F3391-D3E6-4889-89E9-53E729AA45C1}" srcOrd="0" destOrd="0" presId="urn:microsoft.com/office/officeart/2005/8/layout/vList2"/>
    <dgm:cxn modelId="{D43E36AF-9946-4F89-9336-ABDEFFD0B53F}" srcId="{50B385AD-4AEE-4BCD-AA04-861442865C6B}" destId="{DFD39841-C54C-4B7E-BF5A-2BF4552E8EB1}" srcOrd="0" destOrd="0" parTransId="{84A04C09-EA35-4DFB-A84B-52DEEA7F418E}" sibTransId="{AFAE18D8-B6F7-4907-85F0-86EAEE14327E}"/>
    <dgm:cxn modelId="{F1E5FA88-EBA2-4C39-8DC9-2BF5A5A3BAE5}" type="presParOf" srcId="{B0F07595-0F11-4C7D-81FD-47AE45214713}" destId="{BB2F3391-D3E6-4889-89E9-53E729AA45C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A2F81-DCD3-43E3-A621-29B28B7AEC92}">
      <dsp:nvSpPr>
        <dsp:cNvPr id="0" name=""/>
        <dsp:cNvSpPr/>
      </dsp:nvSpPr>
      <dsp:spPr>
        <a:xfrm>
          <a:off x="-11193052" y="-1619438"/>
          <a:ext cx="13319085" cy="13319085"/>
        </a:xfrm>
        <a:prstGeom prst="blockArc">
          <a:avLst>
            <a:gd name="adj1" fmla="val 18900000"/>
            <a:gd name="adj2" fmla="val 2700000"/>
            <a:gd name="adj3" fmla="val 1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44F22-97A5-4882-89B0-9C7E42518F67}">
      <dsp:nvSpPr>
        <dsp:cNvPr id="0" name=""/>
        <dsp:cNvSpPr/>
      </dsp:nvSpPr>
      <dsp:spPr>
        <a:xfrm>
          <a:off x="792654" y="311394"/>
          <a:ext cx="18165425" cy="14625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747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>
              <a:latin typeface="Arial" panose="020B0604020202020204" pitchFamily="34" charset="0"/>
              <a:cs typeface="Arial" panose="020B0604020202020204" pitchFamily="34" charset="0"/>
            </a:rPr>
            <a:t>En particular, la Escuela requiere mejorar los canales de comunicación tanto internos, como a la comunidad en general, cubriendo ciertas áreas que, en la actualidad, no cuentan con un soporte  informático. </a:t>
          </a:r>
          <a:endParaRPr lang="es-AR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2654" y="311394"/>
        <a:ext cx="18165425" cy="1462571"/>
      </dsp:txXfrm>
    </dsp:sp>
    <dsp:sp modelId="{298B9EB2-7A40-44D2-8B0B-54318D205786}">
      <dsp:nvSpPr>
        <dsp:cNvPr id="0" name=""/>
        <dsp:cNvSpPr/>
      </dsp:nvSpPr>
      <dsp:spPr>
        <a:xfrm>
          <a:off x="141103" y="391128"/>
          <a:ext cx="1303102" cy="130310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158B93A-7616-46AA-8C27-51919E3DEDCD}">
      <dsp:nvSpPr>
        <dsp:cNvPr id="0" name=""/>
        <dsp:cNvSpPr/>
      </dsp:nvSpPr>
      <dsp:spPr>
        <a:xfrm>
          <a:off x="1650167" y="2084964"/>
          <a:ext cx="17307912" cy="10424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747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latin typeface="Arial" panose="020B0604020202020204" pitchFamily="34" charset="0"/>
              <a:cs typeface="Arial" panose="020B0604020202020204" pitchFamily="34" charset="0"/>
            </a:rPr>
            <a:t>Armado y registro de nuevas carreras.</a:t>
          </a:r>
          <a:endParaRPr lang="es-AR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0167" y="2084964"/>
        <a:ext cx="17307912" cy="1042482"/>
      </dsp:txXfrm>
    </dsp:sp>
    <dsp:sp modelId="{06F94ED3-B2F4-4922-8A38-46A149E66EEA}">
      <dsp:nvSpPr>
        <dsp:cNvPr id="0" name=""/>
        <dsp:cNvSpPr/>
      </dsp:nvSpPr>
      <dsp:spPr>
        <a:xfrm>
          <a:off x="998616" y="1954654"/>
          <a:ext cx="1303102" cy="130310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B8700D6-67E0-46FC-BF77-FC419DF8A5DA}">
      <dsp:nvSpPr>
        <dsp:cNvPr id="0" name=""/>
        <dsp:cNvSpPr/>
      </dsp:nvSpPr>
      <dsp:spPr>
        <a:xfrm>
          <a:off x="2042287" y="3648490"/>
          <a:ext cx="16915793" cy="10424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747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latin typeface="Arial" panose="020B0604020202020204" pitchFamily="34" charset="0"/>
              <a:cs typeface="Arial" panose="020B0604020202020204" pitchFamily="34" charset="0"/>
            </a:rPr>
            <a:t>Generación de nuevos planes de estudio y/o asignaturas. </a:t>
          </a:r>
          <a:endParaRPr lang="es-AR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42287" y="3648490"/>
        <a:ext cx="16915793" cy="1042482"/>
      </dsp:txXfrm>
    </dsp:sp>
    <dsp:sp modelId="{B669205B-D76F-45F8-BD03-E8FF7FDD10FB}">
      <dsp:nvSpPr>
        <dsp:cNvPr id="0" name=""/>
        <dsp:cNvSpPr/>
      </dsp:nvSpPr>
      <dsp:spPr>
        <a:xfrm>
          <a:off x="1390735" y="3518179"/>
          <a:ext cx="1303102" cy="130310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A34D318-8E60-467F-A128-835A7A008C3C}">
      <dsp:nvSpPr>
        <dsp:cNvPr id="0" name=""/>
        <dsp:cNvSpPr/>
      </dsp:nvSpPr>
      <dsp:spPr>
        <a:xfrm>
          <a:off x="2042287" y="5211025"/>
          <a:ext cx="16915793" cy="10424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747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latin typeface="Arial" panose="020B0604020202020204" pitchFamily="34" charset="0"/>
              <a:cs typeface="Arial" panose="020B0604020202020204" pitchFamily="34" charset="0"/>
            </a:rPr>
            <a:t>Designación de equipos docentes por asignatura. </a:t>
          </a:r>
          <a:endParaRPr lang="es-AR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42287" y="5211025"/>
        <a:ext cx="16915793" cy="1042482"/>
      </dsp:txXfrm>
    </dsp:sp>
    <dsp:sp modelId="{497267D3-3D3A-4129-9624-2C72E8F926D1}">
      <dsp:nvSpPr>
        <dsp:cNvPr id="0" name=""/>
        <dsp:cNvSpPr/>
      </dsp:nvSpPr>
      <dsp:spPr>
        <a:xfrm>
          <a:off x="1390735" y="5080715"/>
          <a:ext cx="1303102" cy="130310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1AB5265-1A1B-4199-8224-5DEC7DBD60A2}">
      <dsp:nvSpPr>
        <dsp:cNvPr id="0" name=""/>
        <dsp:cNvSpPr/>
      </dsp:nvSpPr>
      <dsp:spPr>
        <a:xfrm>
          <a:off x="1650167" y="6774550"/>
          <a:ext cx="17307912" cy="10424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747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latin typeface="Arial" panose="020B0604020202020204" pitchFamily="34" charset="0"/>
              <a:cs typeface="Arial" panose="020B0604020202020204" pitchFamily="34" charset="0"/>
            </a:rPr>
            <a:t>Administración y gestión de horarios y turnos de examen por carrera. </a:t>
          </a:r>
          <a:endParaRPr lang="es-AR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0167" y="6774550"/>
        <a:ext cx="17307912" cy="1042482"/>
      </dsp:txXfrm>
    </dsp:sp>
    <dsp:sp modelId="{9BCCD93B-0093-4A8C-BCB5-D3FDFAABCFBE}">
      <dsp:nvSpPr>
        <dsp:cNvPr id="0" name=""/>
        <dsp:cNvSpPr/>
      </dsp:nvSpPr>
      <dsp:spPr>
        <a:xfrm>
          <a:off x="998616" y="6644240"/>
          <a:ext cx="1303102" cy="130310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2CCB4BA-919C-4D47-899D-E07502D13F91}">
      <dsp:nvSpPr>
        <dsp:cNvPr id="0" name=""/>
        <dsp:cNvSpPr/>
      </dsp:nvSpPr>
      <dsp:spPr>
        <a:xfrm>
          <a:off x="765588" y="8338076"/>
          <a:ext cx="18165425" cy="10424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747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latin typeface="Arial" panose="020B0604020202020204" pitchFamily="34" charset="0"/>
              <a:cs typeface="Arial" panose="020B0604020202020204" pitchFamily="34" charset="0"/>
            </a:rPr>
            <a:t>Realizar el seguimiento de alumnos con respecto a los trabajos finales y prácticas pre-profesionales que estos desarrollen.</a:t>
          </a:r>
          <a:endParaRPr lang="es-AR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5588" y="8338076"/>
        <a:ext cx="18165425" cy="1042482"/>
      </dsp:txXfrm>
    </dsp:sp>
    <dsp:sp modelId="{31AA07B8-342B-4E41-9C68-50E9B00E1DDE}">
      <dsp:nvSpPr>
        <dsp:cNvPr id="0" name=""/>
        <dsp:cNvSpPr/>
      </dsp:nvSpPr>
      <dsp:spPr>
        <a:xfrm>
          <a:off x="141103" y="8207766"/>
          <a:ext cx="1303102" cy="130310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F3391-D3E6-4889-89E9-53E729AA45C1}">
      <dsp:nvSpPr>
        <dsp:cNvPr id="0" name=""/>
        <dsp:cNvSpPr/>
      </dsp:nvSpPr>
      <dsp:spPr>
        <a:xfrm>
          <a:off x="0" y="156220"/>
          <a:ext cx="13268067" cy="2091375"/>
        </a:xfrm>
        <a:prstGeom prst="roundRect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t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latin typeface="Arial" panose="020B0604020202020204" pitchFamily="34" charset="0"/>
              <a:cs typeface="Arial" panose="020B0604020202020204" pitchFamily="34" charset="0"/>
            </a:rPr>
            <a:t>Se espera que este sistema colabore con la </a:t>
          </a:r>
          <a:r>
            <a:rPr lang="es-ES_tradnl" sz="3400" kern="1200" dirty="0">
              <a:solidFill>
                <a:schemeClr val="dk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dirección</a:t>
          </a:r>
          <a:r>
            <a:rPr lang="es-ES_tradnl" sz="3400" kern="1200" dirty="0">
              <a:latin typeface="Arial" panose="020B0604020202020204" pitchFamily="34" charset="0"/>
              <a:cs typeface="Arial" panose="020B0604020202020204" pitchFamily="34" charset="0"/>
            </a:rPr>
            <a:t> de la Escuela en la organización y administración del área curricular, y provea una mejor perspectiva de las actividades que se realizan dentro del ámbito de Escuela.</a:t>
          </a:r>
          <a:endParaRPr lang="es-AR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2093" y="258313"/>
        <a:ext cx="13063881" cy="1887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8FAAD-BF74-4C3A-9380-DE925D4E0482}">
      <dsp:nvSpPr>
        <dsp:cNvPr id="0" name=""/>
        <dsp:cNvSpPr/>
      </dsp:nvSpPr>
      <dsp:spPr>
        <a:xfrm>
          <a:off x="0" y="1022983"/>
          <a:ext cx="16731206" cy="180288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Por medio de las fuentes, se realizó el diseño de diferentes modelos del sistema que ayudaron a obtener una visión general más precisa de las funcionalidades que se requieren. </a:t>
          </a:r>
          <a:endParaRPr lang="es-AR" sz="3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009" y="1110992"/>
        <a:ext cx="16555188" cy="1626864"/>
      </dsp:txXfrm>
    </dsp:sp>
    <dsp:sp modelId="{C50C829E-7322-4688-9B64-99296AD23687}">
      <dsp:nvSpPr>
        <dsp:cNvPr id="0" name=""/>
        <dsp:cNvSpPr/>
      </dsp:nvSpPr>
      <dsp:spPr>
        <a:xfrm>
          <a:off x="0" y="2979755"/>
          <a:ext cx="16731206" cy="1802882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La construcción se realizará implementando el estilo de arquitectura de software </a:t>
          </a:r>
          <a:r>
            <a:rPr lang="es-ES_tradnl" sz="3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Modelo-Vista-Controlador</a:t>
          </a: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, en el cual se trabaja separando la información en tres partes: los datos de aplicación, la interfaz de usuario y la lógica de negocio. </a:t>
          </a:r>
          <a:endParaRPr lang="es-AR" sz="3400" kern="1200" dirty="0">
            <a:solidFill>
              <a:schemeClr val="tx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88009" y="3067764"/>
        <a:ext cx="16555188" cy="1626864"/>
      </dsp:txXfrm>
    </dsp:sp>
    <dsp:sp modelId="{7BF2E12F-3B42-4E8E-8D29-2751A26BB424}">
      <dsp:nvSpPr>
        <dsp:cNvPr id="0" name=""/>
        <dsp:cNvSpPr/>
      </dsp:nvSpPr>
      <dsp:spPr>
        <a:xfrm>
          <a:off x="0" y="5018298"/>
          <a:ext cx="16731206" cy="1802882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 desarrollará utilizando </a:t>
          </a:r>
          <a:r>
            <a:rPr lang="es-ES_tradnl" sz="3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PHP</a:t>
          </a: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como lenguaje de programación y </a:t>
          </a:r>
          <a:r>
            <a:rPr lang="es-ES_tradnl" sz="3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MySQL</a:t>
          </a: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como gestor de base de datos relacional, los cuales presentan licencias de software libre.</a:t>
          </a:r>
          <a:endParaRPr lang="es-AR" sz="3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88009" y="5106307"/>
        <a:ext cx="16555188" cy="1626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3E902-70FD-480A-BE89-2E478C761D78}">
      <dsp:nvSpPr>
        <dsp:cNvPr id="0" name=""/>
        <dsp:cNvSpPr/>
      </dsp:nvSpPr>
      <dsp:spPr>
        <a:xfrm>
          <a:off x="0" y="1280020"/>
          <a:ext cx="8693350" cy="4152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latin typeface="Arial" panose="020B0604020202020204" pitchFamily="34" charset="0"/>
              <a:cs typeface="Arial" panose="020B0604020202020204" pitchFamily="34" charset="0"/>
            </a:rPr>
            <a:t>El objetivo del presente trabajo consiste en diseñar, desarrollar e implementar un sistema de apoyo a la gestión de distintos aspectos concernientes a la Escuela de Tecnologías de la Información y las Comunicaciones.</a:t>
          </a:r>
          <a:endParaRPr lang="es-AR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2723" y="1482743"/>
        <a:ext cx="8287904" cy="37473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1188D-3412-4985-B399-8D787E12D8C4}">
      <dsp:nvSpPr>
        <dsp:cNvPr id="0" name=""/>
        <dsp:cNvSpPr/>
      </dsp:nvSpPr>
      <dsp:spPr>
        <a:xfrm>
          <a:off x="889294" y="0"/>
          <a:ext cx="6872044" cy="6872044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4ADC8AB-D657-4FBE-BFDC-A8ACDB7B208A}">
      <dsp:nvSpPr>
        <dsp:cNvPr id="0" name=""/>
        <dsp:cNvSpPr/>
      </dsp:nvSpPr>
      <dsp:spPr>
        <a:xfrm>
          <a:off x="1542138" y="652844"/>
          <a:ext cx="2680097" cy="268009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>
              <a:latin typeface="Arial" panose="020B0604020202020204" pitchFamily="34" charset="0"/>
              <a:cs typeface="Arial" panose="020B0604020202020204" pitchFamily="34" charset="0"/>
            </a:rPr>
            <a:t>Estatuto de la Universidad Nacional de Chilecito </a:t>
          </a:r>
          <a:endParaRPr lang="es-AR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72970" y="783676"/>
        <a:ext cx="2418433" cy="2418433"/>
      </dsp:txXfrm>
    </dsp:sp>
    <dsp:sp modelId="{53E603CC-C420-4A3E-9ECA-F477245AD202}">
      <dsp:nvSpPr>
        <dsp:cNvPr id="0" name=""/>
        <dsp:cNvSpPr/>
      </dsp:nvSpPr>
      <dsp:spPr>
        <a:xfrm>
          <a:off x="4428396" y="652844"/>
          <a:ext cx="2680097" cy="268009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>
              <a:latin typeface="Arial" panose="020B0604020202020204" pitchFamily="34" charset="0"/>
              <a:cs typeface="Arial" panose="020B0604020202020204" pitchFamily="34" charset="0"/>
            </a:rPr>
            <a:t>Normativas y </a:t>
          </a:r>
          <a:r>
            <a:rPr lang="es-ES_tradnl" sz="3100" kern="1200" dirty="0">
              <a:latin typeface="Arial" panose="020B0604020202020204" pitchFamily="34" charset="0"/>
              <a:cs typeface="Arial" panose="020B0604020202020204" pitchFamily="34" charset="0"/>
            </a:rPr>
            <a:t>reglamentos</a:t>
          </a:r>
          <a:r>
            <a:rPr lang="es-ES_tradnl" sz="32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AR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59228" y="783676"/>
        <a:ext cx="2418433" cy="2418433"/>
      </dsp:txXfrm>
    </dsp:sp>
    <dsp:sp modelId="{A973BCE4-DE82-4D42-A985-049A8C072C92}">
      <dsp:nvSpPr>
        <dsp:cNvPr id="0" name=""/>
        <dsp:cNvSpPr/>
      </dsp:nvSpPr>
      <dsp:spPr>
        <a:xfrm>
          <a:off x="1542138" y="3539102"/>
          <a:ext cx="2680097" cy="268009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000" kern="1200" dirty="0">
              <a:latin typeface="Arial" panose="020B0604020202020204" pitchFamily="34" charset="0"/>
              <a:cs typeface="Arial" panose="020B0604020202020204" pitchFamily="34" charset="0"/>
            </a:rPr>
            <a:t>Documentos</a:t>
          </a:r>
          <a:r>
            <a:rPr lang="es-ES_tradnl" sz="3200" kern="1200" dirty="0">
              <a:latin typeface="Arial" panose="020B0604020202020204" pitchFamily="34" charset="0"/>
              <a:cs typeface="Arial" panose="020B0604020202020204" pitchFamily="34" charset="0"/>
            </a:rPr>
            <a:t> internos </a:t>
          </a:r>
          <a:endParaRPr lang="es-AR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72970" y="3669934"/>
        <a:ext cx="2418433" cy="2418433"/>
      </dsp:txXfrm>
    </dsp:sp>
    <dsp:sp modelId="{38E6B5E5-3BE9-413E-AFF9-2E8E38D3AB42}">
      <dsp:nvSpPr>
        <dsp:cNvPr id="0" name=""/>
        <dsp:cNvSpPr/>
      </dsp:nvSpPr>
      <dsp:spPr>
        <a:xfrm>
          <a:off x="4428396" y="3539102"/>
          <a:ext cx="2680097" cy="268009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>
              <a:latin typeface="Arial" panose="020B0604020202020204" pitchFamily="34" charset="0"/>
              <a:cs typeface="Arial" panose="020B0604020202020204" pitchFamily="34" charset="0"/>
            </a:rPr>
            <a:t>Entrevistas con las autoridades de la Escuela</a:t>
          </a:r>
          <a:endParaRPr lang="es-AR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59228" y="3669934"/>
        <a:ext cx="2418433" cy="24184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F3391-D3E6-4889-89E9-53E729AA45C1}">
      <dsp:nvSpPr>
        <dsp:cNvPr id="0" name=""/>
        <dsp:cNvSpPr/>
      </dsp:nvSpPr>
      <dsp:spPr>
        <a:xfrm>
          <a:off x="0" y="0"/>
          <a:ext cx="13268067" cy="2783320"/>
        </a:xfrm>
        <a:prstGeom prst="roundRect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t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En la actualidad, el proyecto se encuentra entre las etapas de análisis y diseño, las cuales proveen los modelos en los que se basa la construcción. 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 puede acceder a un prototipo online de este sistema en la siguiente dirección: </a:t>
          </a:r>
          <a:r>
            <a:rPr lang="es-AR" sz="3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1"/>
            </a:rPr>
            <a:t>http://etic.undec.edu.ar/</a:t>
          </a:r>
          <a:endParaRPr lang="es-ES_tradnl" sz="3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5870" y="135870"/>
        <a:ext cx="12996327" cy="2511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23" y="12302714"/>
            <a:ext cx="27544792" cy="8489054"/>
          </a:xfr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846" y="22441906"/>
            <a:ext cx="22683947" cy="101208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895F6F-0536-46F4-83DD-EF608DF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0BE29-EEE0-43F6-86B3-8589E03E51CD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92DC5-A39D-4E20-B848-F106C0AA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7575C-7B08-43F8-8248-8FB52C2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AD3FD-18A4-4A60-BAED-0B1FD151747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6278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6854C-B803-4859-ACE4-C3A080AF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42197-5B51-4AB4-86D8-70ABBE4F28F1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6DAF6-B608-4206-9817-EBA2BC77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7A6E2-AE24-4D46-90A8-C2DAD468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D9977-0649-412B-A54B-11BCCDFDAD6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4828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264486" y="9158284"/>
            <a:ext cx="25834495" cy="195138237"/>
          </a:xfrm>
        </p:spPr>
        <p:txBody>
          <a:bodyPr vert="eaVert"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744126" y="9158284"/>
            <a:ext cx="76980266" cy="195138237"/>
          </a:xfr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DFC1B-2377-430E-967A-AF9D5B39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EAB3A-D5C5-4FBB-B071-4FFE42405FC4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4DB64-E799-4728-AAB6-0FFCB4E1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94384B-D3A5-461E-A64C-2C26C686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31416-C7B7-4521-AAA9-075954BD715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3997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AF0BA-A660-4496-9963-046931B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EC238-D87E-446E-A0E8-52E5C0053531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7CED43-101E-432D-84D5-C5DE7D9C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53593-ED0A-41F6-AA41-96C9F03C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CD4FC-7565-4DE3-AD08-1DF29903F61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9199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822" y="25448831"/>
            <a:ext cx="27544792" cy="7865668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59822" y="16785598"/>
            <a:ext cx="27544792" cy="8663233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9EFA6-986A-4391-B103-E11245C9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42F6C-BA0C-494A-8D92-80884F1B3417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795BB-EB24-4EFE-A2BD-D1AB9B54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6BBC23-E69E-416C-A1D1-23DB06E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70977-9541-4384-A868-1C65971843E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033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744128" y="53363701"/>
            <a:ext cx="51404567" cy="150932817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7688789" y="53363701"/>
            <a:ext cx="51410194" cy="150932817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F8CA049-6E9F-4647-9FCB-D2C09588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799A-B494-4180-A3EA-2FB43BF79A9E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92761A75-B5C7-4A4F-93A2-1FADEB47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78B512BF-1D79-4F28-8B7D-A30D93C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C6A34-B516-48F0-9926-607DA826F5A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0873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82" y="1585971"/>
            <a:ext cx="29165074" cy="66005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0282" y="8864922"/>
            <a:ext cx="14318118" cy="369447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620282" y="12559400"/>
            <a:ext cx="14318118" cy="22817774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6461616" y="8864922"/>
            <a:ext cx="14323742" cy="369447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6461616" y="12559400"/>
            <a:ext cx="14323742" cy="22817774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F94BFFFF-5FBB-4A15-92F7-F98B28D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65F7-2089-492F-AD2A-C09235EFB9FC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A7DBD903-1840-42F7-A8AE-5C2F4699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EF3DBB66-4EFA-434E-B9A9-C93F15F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3773F-DB39-4584-9C2C-BBDCB553FF6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552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913FA27B-75FF-466C-8BBD-22BD2D33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A63B3-D0DD-48F7-BFF9-EE6C791BD083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A2A2E0D-DA12-443B-951A-9588B21C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382513A-E59F-45FE-B307-818D16A5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B9A39-BCF7-4D01-AFE6-E4579E9937B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0184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F2CD10CD-9CD8-402A-8FBD-E2B5900E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6907F-7FCE-4EA1-B7C4-04FDD5C2F45A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86F9CBAE-23BE-4CD4-BCEB-67674567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F7E33BB7-0610-4943-A1B2-9140F919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B33F0-2463-4CBE-BC6C-F7F6D26F59F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7955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83" y="1576800"/>
            <a:ext cx="10661232" cy="671057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69704" y="1576804"/>
            <a:ext cx="18115652" cy="33800373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20283" y="8287373"/>
            <a:ext cx="10661232" cy="27089803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338153C-C30D-4F3A-A56C-9B08F3FA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155A-284B-4D54-891E-778AFA965539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B871B8C-323B-43D3-A0BB-C490FC27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2772DE2-A774-4415-97C7-77444B3C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00EFF-E470-4801-AF50-19CC7C3EF78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627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732" y="27722354"/>
            <a:ext cx="19443383" cy="3272781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351732" y="3538634"/>
            <a:ext cx="19443383" cy="23762018"/>
          </a:xfrm>
        </p:spPr>
        <p:txBody>
          <a:bodyPr rtlCol="0">
            <a:normAutofit/>
          </a:bodyPr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pPr lvl="0"/>
            <a:r>
              <a:rPr lang="en-US" noProof="0"/>
              <a:t>Arrastre la imagen al marcador de posición o haga clic en el icono para agregar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51732" y="30995135"/>
            <a:ext cx="19443383" cy="4647892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86342301-C616-4C33-AF29-9D8A0210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5231D-32E0-4D47-ABD8-3273DD55330C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18839CD-7FB2-4F0B-81BF-C92B4B7E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9726E37-E1DD-4F88-869D-0E985AFB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184CA-A972-4069-A2A2-1BEF652AE6B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6852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E00E0BFF-90F6-4E9D-B156-4A9F0EF601B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20838" y="1585913"/>
            <a:ext cx="29163962" cy="660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1480" tIns="205740" rIns="411480" bIns="205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/>
              <a:t>Clic para editar título</a:t>
            </a:r>
            <a:endParaRPr lang="es-ES" altLang="es-AR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2B956F2E-B0BA-4F40-90CB-B1B5FCCB0C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20838" y="9240838"/>
            <a:ext cx="29163962" cy="261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1480" tIns="205740" rIns="411480" bIns="20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/>
              <a:t>Haga clic para modificar el estilo de texto del patrón</a:t>
            </a:r>
          </a:p>
          <a:p>
            <a:pPr lvl="1"/>
            <a:r>
              <a:rPr lang="es-ES_tradnl" altLang="es-AR"/>
              <a:t>Segundo nivel</a:t>
            </a:r>
          </a:p>
          <a:p>
            <a:pPr lvl="2"/>
            <a:r>
              <a:rPr lang="es-ES_tradnl" altLang="es-AR"/>
              <a:t>Tercer nivel</a:t>
            </a:r>
          </a:p>
          <a:p>
            <a:pPr lvl="3"/>
            <a:r>
              <a:rPr lang="es-ES_tradnl" altLang="es-AR"/>
              <a:t>Cuarto nivel</a:t>
            </a:r>
          </a:p>
          <a:p>
            <a:pPr lvl="4"/>
            <a:r>
              <a:rPr lang="es-ES_tradnl" altLang="es-AR"/>
              <a:t>Quinto nivel</a:t>
            </a:r>
            <a:endParaRPr lang="es-ES" alt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99527-B5B2-433B-9EFF-38087FCB6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0838" y="36706175"/>
            <a:ext cx="7561262" cy="2108200"/>
          </a:xfrm>
          <a:prstGeom prst="rect">
            <a:avLst/>
          </a:prstGeom>
        </p:spPr>
        <p:txBody>
          <a:bodyPr vert="horz" wrap="square" lIns="411480" tIns="205740" rIns="411480" bIns="20574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A854EDF-5CD9-4E42-AC99-FF6B751E93EA}" type="datetimeFigureOut">
              <a:rPr lang="es-ES" altLang="es-AR"/>
              <a:pPr>
                <a:defRPr/>
              </a:pPr>
              <a:t>05/08/2018</a:t>
            </a:fld>
            <a:endParaRPr lang="es-ES" alt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C02B80-3C10-47D5-9556-E097C2ABF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71225" y="36706175"/>
            <a:ext cx="10263188" cy="2108200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5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EBBABF-3478-4D90-B172-42C833730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23538" y="36706175"/>
            <a:ext cx="7561262" cy="2108200"/>
          </a:xfrm>
          <a:prstGeom prst="rect">
            <a:avLst/>
          </a:prstGeom>
        </p:spPr>
        <p:txBody>
          <a:bodyPr vert="horz" wrap="square" lIns="411480" tIns="205740" rIns="411480" bIns="20574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E52555F-39FD-4E3E-AA71-08434665DF2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0" fontAlgn="base" hangingPunct="0">
        <a:spcBef>
          <a:spcPct val="0"/>
        </a:spcBef>
        <a:spcAft>
          <a:spcPct val="0"/>
        </a:spcAft>
        <a:defRPr sz="198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2057400" rtl="0" eaLnBrk="0" fontAlgn="base" hangingPunct="0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2057400" rtl="0" eaLnBrk="0" fontAlgn="base" hangingPunct="0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2057400" rtl="0" eaLnBrk="0" fontAlgn="base" hangingPunct="0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2057400" rtl="0" eaLnBrk="0" fontAlgn="base" hangingPunct="0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20574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20574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20574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20574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543050" indent="-1543050" algn="l" defTabSz="2057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3343275" indent="-1285875" algn="l" defTabSz="2057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6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5143500" indent="-1028700" algn="l" defTabSz="2057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7200900" indent="-1028700" algn="l" defTabSz="2057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9258300" indent="-1028700" algn="l" defTabSz="2057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13157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9" Type="http://schemas.microsoft.com/office/2007/relationships/diagramDrawing" Target="../diagrams/drawing6.xml"/><Relationship Id="rId3" Type="http://schemas.openxmlformats.org/officeDocument/2006/relationships/image" Target="../media/image2.jpeg"/><Relationship Id="rId21" Type="http://schemas.openxmlformats.org/officeDocument/2006/relationships/diagramQuickStyle" Target="../diagrams/quickStyle4.xml"/><Relationship Id="rId34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33" Type="http://schemas.openxmlformats.org/officeDocument/2006/relationships/image" Target="../media/image7.png"/><Relationship Id="rId38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32" Type="http://schemas.openxmlformats.org/officeDocument/2006/relationships/image" Target="../media/image6.png"/><Relationship Id="rId37" Type="http://schemas.openxmlformats.org/officeDocument/2006/relationships/diagramQuickStyle" Target="../diagrams/quickStyle6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36" Type="http://schemas.openxmlformats.org/officeDocument/2006/relationships/diagramLayout" Target="../diagrams/layout6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31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Relationship Id="rId30" Type="http://schemas.openxmlformats.org/officeDocument/2006/relationships/image" Target="../media/image4.png"/><Relationship Id="rId35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B5D4040-DD84-4625-B346-5C073764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8081963"/>
            <a:ext cx="29129037" cy="277844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52" name="CuadroTexto 12">
            <a:extLst>
              <a:ext uri="{FF2B5EF4-FFF2-40B4-BE49-F238E27FC236}">
                <a16:creationId xmlns:a16="http://schemas.microsoft.com/office/drawing/2014/main" id="{081DAE8D-95D5-4498-8939-7E9C0E0CF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5016500"/>
            <a:ext cx="25866725" cy="283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0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57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57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57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57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AR" altLang="es-AR" sz="7200" b="1" dirty="0">
                <a:solidFill>
                  <a:srgbClr val="5D3D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Web Para Gestión Curricular de Carreras</a:t>
            </a:r>
            <a:endParaRPr lang="es-ES_tradnl" altLang="es-A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AR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Arévalo, S.</a:t>
            </a:r>
            <a:r>
              <a:rPr lang="es-ES_tradnl" altLang="es-AR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_tradnl" altLang="es-AR" sz="3600" dirty="0" err="1">
                <a:latin typeface="Arial" panose="020B0604020202020204" pitchFamily="34" charset="0"/>
                <a:cs typeface="Arial" panose="020B0604020202020204" pitchFamily="34" charset="0"/>
              </a:rPr>
              <a:t>Frati</a:t>
            </a:r>
            <a:r>
              <a:rPr lang="es-ES_tradnl" altLang="es-AR" sz="3600" dirty="0">
                <a:latin typeface="Arial" panose="020B0604020202020204" pitchFamily="34" charset="0"/>
                <a:cs typeface="Arial" panose="020B0604020202020204" pitchFamily="34" charset="0"/>
              </a:rPr>
              <a:t>, E.</a:t>
            </a:r>
            <a:endParaRPr lang="es-ES_tradnl" altLang="es-AR" sz="25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AR" sz="3000" i="1" dirty="0">
                <a:latin typeface="Arial" panose="020B0604020202020204" pitchFamily="34" charset="0"/>
                <a:cs typeface="Arial" panose="020B0604020202020204" pitchFamily="34" charset="0"/>
              </a:rPr>
              <a:t>Sistema Web para la Gestión Curricular de Carreras de la Escuela de Tecnología de la Información y las Comunicaciones - Tecnicatura Universitaria de Desarrollo de Aplicaciones Web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AR" sz="3000" i="1" dirty="0">
                <a:latin typeface="Arial" panose="020B0604020202020204" pitchFamily="34" charset="0"/>
                <a:cs typeface="Arial" panose="020B0604020202020204" pitchFamily="34" charset="0"/>
              </a:rPr>
              <a:t>sergioa@mail.com</a:t>
            </a:r>
            <a:endParaRPr lang="es-ES" altLang="es-AR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Imagen 1" descr="logo estudiantes investigadores 2018.jpg">
            <a:extLst>
              <a:ext uri="{FF2B5EF4-FFF2-40B4-BE49-F238E27FC236}">
                <a16:creationId xmlns:a16="http://schemas.microsoft.com/office/drawing/2014/main" id="{610AD40F-A982-48EA-B43E-62368DB3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869950"/>
            <a:ext cx="931545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Imagen 2" descr="PIE plantilla Estudiantes Investigadores-01.jpg">
            <a:extLst>
              <a:ext uri="{FF2B5EF4-FFF2-40B4-BE49-F238E27FC236}">
                <a16:creationId xmlns:a16="http://schemas.microsoft.com/office/drawing/2014/main" id="{038A0D20-A0A2-4941-B016-31262AD76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6464875"/>
            <a:ext cx="29476700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66" name="Diagrama 2065">
            <a:extLst>
              <a:ext uri="{FF2B5EF4-FFF2-40B4-BE49-F238E27FC236}">
                <a16:creationId xmlns:a16="http://schemas.microsoft.com/office/drawing/2014/main" id="{CBBAEF6E-2733-44A4-914B-C7053569A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833277"/>
              </p:ext>
            </p:extLst>
          </p:nvPr>
        </p:nvGraphicFramePr>
        <p:xfrm>
          <a:off x="11322215" y="15322761"/>
          <a:ext cx="19099184" cy="990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76" name="Diagrama 2075">
            <a:extLst>
              <a:ext uri="{FF2B5EF4-FFF2-40B4-BE49-F238E27FC236}">
                <a16:creationId xmlns:a16="http://schemas.microsoft.com/office/drawing/2014/main" id="{C8E294F1-E58A-44EC-8B74-F2EF83345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661224"/>
              </p:ext>
            </p:extLst>
          </p:nvPr>
        </p:nvGraphicFramePr>
        <p:xfrm>
          <a:off x="17062406" y="33420657"/>
          <a:ext cx="13268067" cy="240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062" name="Diagrama 2061">
            <a:extLst>
              <a:ext uri="{FF2B5EF4-FFF2-40B4-BE49-F238E27FC236}">
                <a16:creationId xmlns:a16="http://schemas.microsoft.com/office/drawing/2014/main" id="{E6724DDE-4E63-47B3-9140-F0D380184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894713"/>
              </p:ext>
            </p:extLst>
          </p:nvPr>
        </p:nvGraphicFramePr>
        <p:xfrm>
          <a:off x="2225510" y="24119091"/>
          <a:ext cx="16731206" cy="7859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868C51BB-8B18-4207-A445-36B18A68EFB8}"/>
              </a:ext>
            </a:extLst>
          </p:cNvPr>
          <p:cNvSpPr/>
          <p:nvPr/>
        </p:nvSpPr>
        <p:spPr>
          <a:xfrm>
            <a:off x="2225510" y="9155327"/>
            <a:ext cx="28107396" cy="5216986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En la Universidad Nacional de Chilecito, las </a:t>
            </a:r>
            <a:r>
              <a:rPr lang="es-ES_tradnl" sz="3400" b="1" dirty="0">
                <a:latin typeface="Arial" panose="020B0604020202020204" pitchFamily="34" charset="0"/>
                <a:cs typeface="Arial" panose="020B0604020202020204" pitchFamily="34" charset="0"/>
              </a:rPr>
              <a:t>Carreras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 se agrupan en unidades de gestión denominadas </a:t>
            </a:r>
            <a:r>
              <a:rPr lang="es-ES_tradnl" sz="3400" b="1" dirty="0">
                <a:latin typeface="Arial" panose="020B0604020202020204" pitchFamily="34" charset="0"/>
                <a:cs typeface="Arial" panose="020B0604020202020204" pitchFamily="34" charset="0"/>
              </a:rPr>
              <a:t>Escuelas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. Entre otras funciones, la Escuela es responsable de llevar un control sobre el dictado de las </a:t>
            </a:r>
            <a:r>
              <a:rPr lang="es-ES_tradnl" sz="3400" b="1" dirty="0">
                <a:latin typeface="Arial" panose="020B0604020202020204" pitchFamily="34" charset="0"/>
                <a:cs typeface="Arial" panose="020B0604020202020204" pitchFamily="34" charset="0"/>
              </a:rPr>
              <a:t>asignaturas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, programas y propuestas de asignatura, </a:t>
            </a:r>
            <a:r>
              <a:rPr lang="es-ES_tradnl" sz="3400" b="1" dirty="0">
                <a:latin typeface="Arial" panose="020B0604020202020204" pitchFamily="34" charset="0"/>
                <a:cs typeface="Arial" panose="020B0604020202020204" pitchFamily="34" charset="0"/>
              </a:rPr>
              <a:t>planes de estudio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3400" b="1" dirty="0">
                <a:latin typeface="Arial" panose="020B0604020202020204" pitchFamily="34" charset="0"/>
                <a:cs typeface="Arial" panose="020B0604020202020204" pitchFamily="34" charset="0"/>
              </a:rPr>
              <a:t>docentes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3400" b="1" dirty="0">
                <a:latin typeface="Arial" panose="020B0604020202020204" pitchFamily="34" charset="0"/>
                <a:cs typeface="Arial" panose="020B0604020202020204" pitchFamily="34" charset="0"/>
              </a:rPr>
              <a:t>alumnos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 y egresados.</a:t>
            </a:r>
          </a:p>
          <a:p>
            <a:pPr algn="ctr"/>
            <a:endParaRPr lang="es-ES_tradnl" sz="3600" dirty="0"/>
          </a:p>
          <a:p>
            <a:pPr algn="ctr"/>
            <a:endParaRPr lang="es-AR" sz="3600" dirty="0"/>
          </a:p>
          <a:p>
            <a:pPr algn="ctr"/>
            <a:endParaRPr lang="es-AR" dirty="0"/>
          </a:p>
        </p:txBody>
      </p:sp>
      <p:graphicFrame>
        <p:nvGraphicFramePr>
          <p:cNvPr id="2075" name="Diagrama 2074">
            <a:extLst>
              <a:ext uri="{FF2B5EF4-FFF2-40B4-BE49-F238E27FC236}">
                <a16:creationId xmlns:a16="http://schemas.microsoft.com/office/drawing/2014/main" id="{D40EB0BF-8808-4595-A86C-DBEAD0D28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372756"/>
              </p:ext>
            </p:extLst>
          </p:nvPr>
        </p:nvGraphicFramePr>
        <p:xfrm>
          <a:off x="2225510" y="16430934"/>
          <a:ext cx="8693350" cy="659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2064" name="Diagrama 2063">
            <a:extLst>
              <a:ext uri="{FF2B5EF4-FFF2-40B4-BE49-F238E27FC236}">
                <a16:creationId xmlns:a16="http://schemas.microsoft.com/office/drawing/2014/main" id="{25D8590C-5FED-4177-AEB4-20F918A03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83002"/>
              </p:ext>
            </p:extLst>
          </p:nvPr>
        </p:nvGraphicFramePr>
        <p:xfrm>
          <a:off x="21687216" y="26064635"/>
          <a:ext cx="8650632" cy="687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72" name="Flecha: a la derecha con muesca 71">
            <a:extLst>
              <a:ext uri="{FF2B5EF4-FFF2-40B4-BE49-F238E27FC236}">
                <a16:creationId xmlns:a16="http://schemas.microsoft.com/office/drawing/2014/main" id="{7E1F7AB1-4019-46FE-B7F9-5714EAAA9647}"/>
              </a:ext>
            </a:extLst>
          </p:cNvPr>
          <p:cNvSpPr/>
          <p:nvPr/>
        </p:nvSpPr>
        <p:spPr>
          <a:xfrm rot="5400000">
            <a:off x="25349183" y="24726721"/>
            <a:ext cx="1217487" cy="127952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59" name="Flecha: doblada 2058">
            <a:extLst>
              <a:ext uri="{FF2B5EF4-FFF2-40B4-BE49-F238E27FC236}">
                <a16:creationId xmlns:a16="http://schemas.microsoft.com/office/drawing/2014/main" id="{2643BD07-3F55-4EB3-9E8F-0744BF35164C}"/>
              </a:ext>
            </a:extLst>
          </p:cNvPr>
          <p:cNvSpPr/>
          <p:nvPr/>
        </p:nvSpPr>
        <p:spPr>
          <a:xfrm rot="10800000">
            <a:off x="19224012" y="24823483"/>
            <a:ext cx="2285678" cy="296124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065" name="CuadroTexto 2064">
            <a:extLst>
              <a:ext uri="{FF2B5EF4-FFF2-40B4-BE49-F238E27FC236}">
                <a16:creationId xmlns:a16="http://schemas.microsoft.com/office/drawing/2014/main" id="{0D7C4EA3-0E9B-436B-8FD4-19B1DEC99FC6}"/>
              </a:ext>
            </a:extLst>
          </p:cNvPr>
          <p:cNvSpPr txBox="1"/>
          <p:nvPr/>
        </p:nvSpPr>
        <p:spPr>
          <a:xfrm>
            <a:off x="29515091" y="26262055"/>
            <a:ext cx="5029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>
                <a:latin typeface="Arial" panose="020B0604020202020204" pitchFamily="34" charset="0"/>
                <a:cs typeface="Arial" panose="020B0604020202020204" pitchFamily="34" charset="0"/>
              </a:rPr>
              <a:t>Fuentes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FC7A44B-8EAC-48C8-995C-8230CC5A3E10}"/>
              </a:ext>
            </a:extLst>
          </p:cNvPr>
          <p:cNvSpPr txBox="1"/>
          <p:nvPr/>
        </p:nvSpPr>
        <p:spPr>
          <a:xfrm>
            <a:off x="2377615" y="24096041"/>
            <a:ext cx="6145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090910A-4EC7-408B-851C-1E5D30825C41}"/>
              </a:ext>
            </a:extLst>
          </p:cNvPr>
          <p:cNvSpPr txBox="1"/>
          <p:nvPr/>
        </p:nvSpPr>
        <p:spPr>
          <a:xfrm>
            <a:off x="17876514" y="14540924"/>
            <a:ext cx="5701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>
                <a:latin typeface="Arial" panose="020B0604020202020204" pitchFamily="34" charset="0"/>
                <a:cs typeface="Arial" panose="020B0604020202020204" pitchFamily="34" charset="0"/>
              </a:rPr>
              <a:t>Requerimientos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FF929DDE-17AF-4F4D-97DD-C46A42E4F1CF}"/>
              </a:ext>
            </a:extLst>
          </p:cNvPr>
          <p:cNvSpPr txBox="1"/>
          <p:nvPr/>
        </p:nvSpPr>
        <p:spPr>
          <a:xfrm>
            <a:off x="4715761" y="16621545"/>
            <a:ext cx="478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92CFB4CD-EB60-432F-8F6B-018D0182E88C}"/>
              </a:ext>
            </a:extLst>
          </p:cNvPr>
          <p:cNvGrpSpPr/>
          <p:nvPr/>
        </p:nvGrpSpPr>
        <p:grpSpPr>
          <a:xfrm>
            <a:off x="2840626" y="10703387"/>
            <a:ext cx="27301780" cy="3625799"/>
            <a:chOff x="2515717" y="13272541"/>
            <a:chExt cx="27301780" cy="4288201"/>
          </a:xfrm>
        </p:grpSpPr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0091CE5D-6F4F-4C10-BC4C-F333FFB2F93F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2515717" y="13272541"/>
              <a:ext cx="3424937" cy="2744956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17" name="Grupo 116">
              <a:extLst>
                <a:ext uri="{FF2B5EF4-FFF2-40B4-BE49-F238E27FC236}">
                  <a16:creationId xmlns:a16="http://schemas.microsoft.com/office/drawing/2014/main" id="{25D502BD-2679-48A7-8F9B-7ADF77047633}"/>
                </a:ext>
              </a:extLst>
            </p:cNvPr>
            <p:cNvGrpSpPr/>
            <p:nvPr/>
          </p:nvGrpSpPr>
          <p:grpSpPr>
            <a:xfrm>
              <a:off x="7556066" y="13627151"/>
              <a:ext cx="3124343" cy="3933591"/>
              <a:chOff x="8214297" y="13877278"/>
              <a:chExt cx="1265040" cy="1977383"/>
            </a:xfrm>
          </p:grpSpPr>
          <p:pic>
            <p:nvPicPr>
              <p:cNvPr id="133" name="Imagen 132">
                <a:extLst>
                  <a:ext uri="{FF2B5EF4-FFF2-40B4-BE49-F238E27FC236}">
                    <a16:creationId xmlns:a16="http://schemas.microsoft.com/office/drawing/2014/main" id="{C86BD5D7-A263-49A7-A2F7-AB2D4A024957}"/>
                  </a:ext>
                </a:extLst>
              </p:cNvPr>
              <p:cNvPicPr/>
              <p:nvPr/>
            </p:nvPicPr>
            <p:blipFill>
              <a:blip r:embed="rId30"/>
              <a:stretch/>
            </p:blipFill>
            <p:spPr>
              <a:xfrm>
                <a:off x="8326438" y="13877278"/>
                <a:ext cx="1029176" cy="1165273"/>
              </a:xfrm>
              <a:prstGeom prst="rect">
                <a:avLst/>
              </a:prstGeom>
              <a:ln>
                <a:noFill/>
              </a:ln>
              <a:effectLst>
                <a:outerShdw dist="101823" dir="2700000">
                  <a:srgbClr val="808080"/>
                </a:outerShdw>
              </a:effectLst>
            </p:spPr>
          </p:pic>
          <p:sp>
            <p:nvSpPr>
              <p:cNvPr id="134" name="CustomShape 10">
                <a:extLst>
                  <a:ext uri="{FF2B5EF4-FFF2-40B4-BE49-F238E27FC236}">
                    <a16:creationId xmlns:a16="http://schemas.microsoft.com/office/drawing/2014/main" id="{865DA3C8-5DE1-4F52-9E89-1A5ECD004E94}"/>
                  </a:ext>
                </a:extLst>
              </p:cNvPr>
              <p:cNvSpPr/>
              <p:nvPr/>
            </p:nvSpPr>
            <p:spPr>
              <a:xfrm>
                <a:off x="8214297" y="15141506"/>
                <a:ext cx="1265040" cy="7131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s-AR" sz="340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Escuela de Sistemas</a:t>
                </a:r>
                <a:endParaRPr lang="es-AR" sz="3400" strike="noStrike" spc="-1" dirty="0">
                  <a:latin typeface="Arial"/>
                </a:endParaRPr>
              </a:p>
            </p:txBody>
          </p:sp>
        </p:grpSp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0AB5194E-D9BB-47A0-A407-62D07013438B}"/>
                </a:ext>
              </a:extLst>
            </p:cNvPr>
            <p:cNvGrpSpPr/>
            <p:nvPr/>
          </p:nvGrpSpPr>
          <p:grpSpPr>
            <a:xfrm>
              <a:off x="12478938" y="13990706"/>
              <a:ext cx="3170119" cy="2750849"/>
              <a:chOff x="5180235" y="4762768"/>
              <a:chExt cx="1414080" cy="802119"/>
            </a:xfrm>
          </p:grpSpPr>
          <p:pic>
            <p:nvPicPr>
              <p:cNvPr id="131" name="Imagen 130">
                <a:extLst>
                  <a:ext uri="{FF2B5EF4-FFF2-40B4-BE49-F238E27FC236}">
                    <a16:creationId xmlns:a16="http://schemas.microsoft.com/office/drawing/2014/main" id="{32793D89-CCF0-48DA-96AB-EC5087508D37}"/>
                  </a:ext>
                </a:extLst>
              </p:cNvPr>
              <p:cNvPicPr/>
              <p:nvPr/>
            </p:nvPicPr>
            <p:blipFill>
              <a:blip r:embed="rId31"/>
              <a:stretch/>
            </p:blipFill>
            <p:spPr>
              <a:xfrm>
                <a:off x="5189870" y="4762768"/>
                <a:ext cx="1190160" cy="6451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2" name="CustomShape 14">
                <a:extLst>
                  <a:ext uri="{FF2B5EF4-FFF2-40B4-BE49-F238E27FC236}">
                    <a16:creationId xmlns:a16="http://schemas.microsoft.com/office/drawing/2014/main" id="{2723F49B-5A83-4A82-B81C-B5B8CE2DA4BF}"/>
                  </a:ext>
                </a:extLst>
              </p:cNvPr>
              <p:cNvSpPr/>
              <p:nvPr/>
            </p:nvSpPr>
            <p:spPr>
              <a:xfrm>
                <a:off x="5180235" y="5397716"/>
                <a:ext cx="1414080" cy="1671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s-AR" sz="34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Carreras TIC</a:t>
                </a:r>
                <a:endParaRPr lang="es-AR" sz="3400" b="0" strike="noStrike" spc="-1" dirty="0">
                  <a:latin typeface="Arial"/>
                </a:endParaRPr>
              </a:p>
            </p:txBody>
          </p:sp>
        </p:grpSp>
        <p:pic>
          <p:nvPicPr>
            <p:cNvPr id="119" name="Imagen 118">
              <a:extLst>
                <a:ext uri="{FF2B5EF4-FFF2-40B4-BE49-F238E27FC236}">
                  <a16:creationId xmlns:a16="http://schemas.microsoft.com/office/drawing/2014/main" id="{E1F36E43-92D2-4CF5-B280-90773CC38B8E}"/>
                </a:ext>
              </a:extLst>
            </p:cNvPr>
            <p:cNvPicPr/>
            <p:nvPr/>
          </p:nvPicPr>
          <p:blipFill>
            <a:blip r:embed="rId32"/>
            <a:stretch/>
          </p:blipFill>
          <p:spPr>
            <a:xfrm>
              <a:off x="17231790" y="13304516"/>
              <a:ext cx="3113028" cy="289293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D7B8F43F-5684-4B65-ADBE-A455E636EB87}"/>
                </a:ext>
              </a:extLst>
            </p:cNvPr>
            <p:cNvGrpSpPr/>
            <p:nvPr/>
          </p:nvGrpSpPr>
          <p:grpSpPr>
            <a:xfrm>
              <a:off x="22089568" y="13574882"/>
              <a:ext cx="3272826" cy="3362359"/>
              <a:chOff x="6984000" y="3606744"/>
              <a:chExt cx="1321395" cy="1365221"/>
            </a:xfrm>
          </p:grpSpPr>
          <p:pic>
            <p:nvPicPr>
              <p:cNvPr id="129" name="Imagen 128">
                <a:extLst>
                  <a:ext uri="{FF2B5EF4-FFF2-40B4-BE49-F238E27FC236}">
                    <a16:creationId xmlns:a16="http://schemas.microsoft.com/office/drawing/2014/main" id="{C139122B-C4B4-4DE8-8DB3-202F2867CBFA}"/>
                  </a:ext>
                </a:extLst>
              </p:cNvPr>
              <p:cNvPicPr/>
              <p:nvPr/>
            </p:nvPicPr>
            <p:blipFill>
              <a:blip r:embed="rId33"/>
              <a:stretch/>
            </p:blipFill>
            <p:spPr>
              <a:xfrm>
                <a:off x="7067835" y="3606744"/>
                <a:ext cx="1041480" cy="1005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0" name="CustomShape 9">
                <a:extLst>
                  <a:ext uri="{FF2B5EF4-FFF2-40B4-BE49-F238E27FC236}">
                    <a16:creationId xmlns:a16="http://schemas.microsoft.com/office/drawing/2014/main" id="{6449445A-E378-49DF-BC9B-A967BB184532}"/>
                  </a:ext>
                </a:extLst>
              </p:cNvPr>
              <p:cNvSpPr/>
              <p:nvPr/>
            </p:nvSpPr>
            <p:spPr>
              <a:xfrm>
                <a:off x="6984000" y="4651086"/>
                <a:ext cx="1321395" cy="3208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s-AR" sz="34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Asignaturas</a:t>
                </a:r>
                <a:endParaRPr lang="es-AR" sz="3400" b="0" strike="noStrike" spc="-1" dirty="0">
                  <a:latin typeface="Arial"/>
                </a:endParaRPr>
              </a:p>
            </p:txBody>
          </p:sp>
        </p:grpSp>
        <p:grpSp>
          <p:nvGrpSpPr>
            <p:cNvPr id="121" name="Grupo 120">
              <a:extLst>
                <a:ext uri="{FF2B5EF4-FFF2-40B4-BE49-F238E27FC236}">
                  <a16:creationId xmlns:a16="http://schemas.microsoft.com/office/drawing/2014/main" id="{861761BA-9F31-4791-BC95-17CF172B3793}"/>
                </a:ext>
              </a:extLst>
            </p:cNvPr>
            <p:cNvGrpSpPr/>
            <p:nvPr/>
          </p:nvGrpSpPr>
          <p:grpSpPr>
            <a:xfrm>
              <a:off x="27025082" y="13881305"/>
              <a:ext cx="2792415" cy="3049858"/>
              <a:chOff x="7136280" y="5055863"/>
              <a:chExt cx="1113480" cy="1455228"/>
            </a:xfrm>
          </p:grpSpPr>
          <p:pic>
            <p:nvPicPr>
              <p:cNvPr id="127" name="Imagen 126">
                <a:extLst>
                  <a:ext uri="{FF2B5EF4-FFF2-40B4-BE49-F238E27FC236}">
                    <a16:creationId xmlns:a16="http://schemas.microsoft.com/office/drawing/2014/main" id="{0CE7F69B-7373-47BA-A53A-EF2CD1E4C521}"/>
                  </a:ext>
                </a:extLst>
              </p:cNvPr>
              <p:cNvPicPr/>
              <p:nvPr/>
            </p:nvPicPr>
            <p:blipFill>
              <a:blip r:embed="rId34"/>
              <a:stretch/>
            </p:blipFill>
            <p:spPr>
              <a:xfrm>
                <a:off x="7136280" y="5055863"/>
                <a:ext cx="1041480" cy="1005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8" name="CustomShape 10">
                <a:extLst>
                  <a:ext uri="{FF2B5EF4-FFF2-40B4-BE49-F238E27FC236}">
                    <a16:creationId xmlns:a16="http://schemas.microsoft.com/office/drawing/2014/main" id="{ED35FBC6-E085-4F59-9540-05D23D486434}"/>
                  </a:ext>
                </a:extLst>
              </p:cNvPr>
              <p:cNvSpPr/>
              <p:nvPr/>
            </p:nvSpPr>
            <p:spPr>
              <a:xfrm>
                <a:off x="7200000" y="6134011"/>
                <a:ext cx="1049760" cy="3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s-AR" sz="34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Docentes</a:t>
                </a:r>
                <a:endParaRPr lang="es-AR" sz="3400" b="0" strike="noStrike" spc="-1" dirty="0">
                  <a:latin typeface="Arial"/>
                </a:endParaRPr>
              </a:p>
            </p:txBody>
          </p:sp>
        </p:grpSp>
        <p:sp>
          <p:nvSpPr>
            <p:cNvPr id="122" name="Flecha: cheurón 121">
              <a:extLst>
                <a:ext uri="{FF2B5EF4-FFF2-40B4-BE49-F238E27FC236}">
                  <a16:creationId xmlns:a16="http://schemas.microsoft.com/office/drawing/2014/main" id="{3EB12CBB-8DA7-4EFB-A0B4-1B603E971A88}"/>
                </a:ext>
              </a:extLst>
            </p:cNvPr>
            <p:cNvSpPr/>
            <p:nvPr/>
          </p:nvSpPr>
          <p:spPr>
            <a:xfrm>
              <a:off x="6197703" y="14259935"/>
              <a:ext cx="1073150" cy="1279525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123" name="Flecha: cheurón 122">
              <a:extLst>
                <a:ext uri="{FF2B5EF4-FFF2-40B4-BE49-F238E27FC236}">
                  <a16:creationId xmlns:a16="http://schemas.microsoft.com/office/drawing/2014/main" id="{F8FED574-8668-4784-9824-7A4E2BBF5804}"/>
                </a:ext>
              </a:extLst>
            </p:cNvPr>
            <p:cNvSpPr/>
            <p:nvPr/>
          </p:nvSpPr>
          <p:spPr>
            <a:xfrm>
              <a:off x="10997305" y="14259935"/>
              <a:ext cx="1073150" cy="1279525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124" name="Flecha: cheurón 123">
              <a:extLst>
                <a:ext uri="{FF2B5EF4-FFF2-40B4-BE49-F238E27FC236}">
                  <a16:creationId xmlns:a16="http://schemas.microsoft.com/office/drawing/2014/main" id="{F02E75E1-D1EA-4232-A717-B74A995623D2}"/>
                </a:ext>
              </a:extLst>
            </p:cNvPr>
            <p:cNvSpPr/>
            <p:nvPr/>
          </p:nvSpPr>
          <p:spPr>
            <a:xfrm>
              <a:off x="15917075" y="14300248"/>
              <a:ext cx="889895" cy="1279525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125" name="Flecha: cheurón 124">
              <a:extLst>
                <a:ext uri="{FF2B5EF4-FFF2-40B4-BE49-F238E27FC236}">
                  <a16:creationId xmlns:a16="http://schemas.microsoft.com/office/drawing/2014/main" id="{6837F00F-E30C-4386-A618-405A7CCE5783}"/>
                </a:ext>
              </a:extLst>
            </p:cNvPr>
            <p:cNvSpPr/>
            <p:nvPr/>
          </p:nvSpPr>
          <p:spPr>
            <a:xfrm>
              <a:off x="20668303" y="14300248"/>
              <a:ext cx="1073150" cy="1279525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126" name="Flecha: cheurón 125">
              <a:extLst>
                <a:ext uri="{FF2B5EF4-FFF2-40B4-BE49-F238E27FC236}">
                  <a16:creationId xmlns:a16="http://schemas.microsoft.com/office/drawing/2014/main" id="{34B2FFA4-0DF7-4834-8057-B92988EE8762}"/>
                </a:ext>
              </a:extLst>
            </p:cNvPr>
            <p:cNvSpPr/>
            <p:nvPr/>
          </p:nvSpPr>
          <p:spPr>
            <a:xfrm>
              <a:off x="25588073" y="14340561"/>
              <a:ext cx="889895" cy="1279525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</p:grp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51E7D3BE-331C-4F75-9948-5892AE0912FF}"/>
              </a:ext>
            </a:extLst>
          </p:cNvPr>
          <p:cNvSpPr txBox="1"/>
          <p:nvPr/>
        </p:nvSpPr>
        <p:spPr>
          <a:xfrm>
            <a:off x="17878744" y="32496052"/>
            <a:ext cx="4274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</a:p>
        </p:txBody>
      </p:sp>
      <p:sp>
        <p:nvSpPr>
          <p:cNvPr id="40" name="CustomShape 10">
            <a:extLst>
              <a:ext uri="{FF2B5EF4-FFF2-40B4-BE49-F238E27FC236}">
                <a16:creationId xmlns:a16="http://schemas.microsoft.com/office/drawing/2014/main" id="{C4566C8F-D66F-4FF4-BBF2-D35C4C533673}"/>
              </a:ext>
            </a:extLst>
          </p:cNvPr>
          <p:cNvSpPr/>
          <p:nvPr/>
        </p:nvSpPr>
        <p:spPr>
          <a:xfrm>
            <a:off x="3036839" y="13373727"/>
            <a:ext cx="3124343" cy="567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34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Universidad</a:t>
            </a:r>
            <a:endParaRPr lang="es-AR" sz="3400" strike="noStrike" spc="-1" dirty="0">
              <a:latin typeface="Arial"/>
            </a:endParaRPr>
          </a:p>
        </p:txBody>
      </p:sp>
      <p:sp>
        <p:nvSpPr>
          <p:cNvPr id="41" name="CustomShape 14">
            <a:extLst>
              <a:ext uri="{FF2B5EF4-FFF2-40B4-BE49-F238E27FC236}">
                <a16:creationId xmlns:a16="http://schemas.microsoft.com/office/drawing/2014/main" id="{D69A09D7-161A-49B5-8A78-D7DA7B1340C0}"/>
              </a:ext>
            </a:extLst>
          </p:cNvPr>
          <p:cNvSpPr/>
          <p:nvPr/>
        </p:nvSpPr>
        <p:spPr>
          <a:xfrm>
            <a:off x="17420793" y="13380056"/>
            <a:ext cx="3539762" cy="484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Plan de Estudios</a:t>
            </a:r>
            <a:endParaRPr lang="es-AR" sz="3400" b="0" strike="noStrike" spc="-1" dirty="0">
              <a:latin typeface="Arial"/>
            </a:endParaRPr>
          </a:p>
        </p:txBody>
      </p:sp>
      <p:graphicFrame>
        <p:nvGraphicFramePr>
          <p:cNvPr id="50" name="Diagrama 49">
            <a:extLst>
              <a:ext uri="{FF2B5EF4-FFF2-40B4-BE49-F238E27FC236}">
                <a16:creationId xmlns:a16="http://schemas.microsoft.com/office/drawing/2014/main" id="{22B307C9-25B8-4D07-832A-09810DDA1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002299"/>
              </p:ext>
            </p:extLst>
          </p:nvPr>
        </p:nvGraphicFramePr>
        <p:xfrm>
          <a:off x="2377915" y="32956703"/>
          <a:ext cx="13268067" cy="2784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sp>
        <p:nvSpPr>
          <p:cNvPr id="51" name="CuadroTexto 50">
            <a:extLst>
              <a:ext uri="{FF2B5EF4-FFF2-40B4-BE49-F238E27FC236}">
                <a16:creationId xmlns:a16="http://schemas.microsoft.com/office/drawing/2014/main" id="{360EC2AD-CF11-4715-BEB7-FBA7ED8DF9EA}"/>
              </a:ext>
            </a:extLst>
          </p:cNvPr>
          <p:cNvSpPr txBox="1"/>
          <p:nvPr/>
        </p:nvSpPr>
        <p:spPr>
          <a:xfrm>
            <a:off x="3194253" y="31911027"/>
            <a:ext cx="4274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52" name="Flecha: a la derecha con muesca 51">
            <a:extLst>
              <a:ext uri="{FF2B5EF4-FFF2-40B4-BE49-F238E27FC236}">
                <a16:creationId xmlns:a16="http://schemas.microsoft.com/office/drawing/2014/main" id="{F3B906BD-B530-4BD1-AE8D-B814A50266B6}"/>
              </a:ext>
            </a:extLst>
          </p:cNvPr>
          <p:cNvSpPr/>
          <p:nvPr/>
        </p:nvSpPr>
        <p:spPr>
          <a:xfrm rot="5400000">
            <a:off x="9337344" y="31220931"/>
            <a:ext cx="1217487" cy="127952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3" name="Flecha: a la derecha con muesca 52">
            <a:extLst>
              <a:ext uri="{FF2B5EF4-FFF2-40B4-BE49-F238E27FC236}">
                <a16:creationId xmlns:a16="http://schemas.microsoft.com/office/drawing/2014/main" id="{EAE081C3-E991-48E4-A982-B12C0061F92C}"/>
              </a:ext>
            </a:extLst>
          </p:cNvPr>
          <p:cNvSpPr/>
          <p:nvPr/>
        </p:nvSpPr>
        <p:spPr>
          <a:xfrm>
            <a:off x="15743065" y="33939558"/>
            <a:ext cx="1217487" cy="127952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4" name="Flecha: a la derecha con muesca 53">
            <a:extLst>
              <a:ext uri="{FF2B5EF4-FFF2-40B4-BE49-F238E27FC236}">
                <a16:creationId xmlns:a16="http://schemas.microsoft.com/office/drawing/2014/main" id="{005FC17D-474F-454F-B8BC-1CD0206E2A7A}"/>
              </a:ext>
            </a:extLst>
          </p:cNvPr>
          <p:cNvSpPr/>
          <p:nvPr/>
        </p:nvSpPr>
        <p:spPr>
          <a:xfrm>
            <a:off x="11175978" y="19078089"/>
            <a:ext cx="1217487" cy="127952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776EF14-C7E9-401C-8396-BD554BA3D92D}"/>
              </a:ext>
            </a:extLst>
          </p:cNvPr>
          <p:cNvSpPr txBox="1"/>
          <p:nvPr/>
        </p:nvSpPr>
        <p:spPr>
          <a:xfrm>
            <a:off x="12719494" y="8145034"/>
            <a:ext cx="5701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tilla POWER POINT - Estudiantes Investigadores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POWER POINT - Estudiantes Investigadores 2014.pot</Template>
  <TotalTime>653</TotalTime>
  <Words>453</Words>
  <Application>Microsoft Office PowerPoint</Application>
  <PresentationFormat>Personalizado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MS PGothic</vt:lpstr>
      <vt:lpstr>MS PGothic</vt:lpstr>
      <vt:lpstr>Arial</vt:lpstr>
      <vt:lpstr>Calibri</vt:lpstr>
      <vt:lpstr>DejaVu Sans</vt:lpstr>
      <vt:lpstr>Plantilla POWER POINT - Estudiantes Investigadores 2014</vt:lpstr>
      <vt:lpstr>Presentación de PowerPoint</vt:lpstr>
    </vt:vector>
  </TitlesOfParts>
  <Company>Undec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Federico Briozzo</dc:creator>
  <cp:lastModifiedBy>Sergio</cp:lastModifiedBy>
  <cp:revision>57</cp:revision>
  <dcterms:created xsi:type="dcterms:W3CDTF">2012-04-17T15:20:25Z</dcterms:created>
  <dcterms:modified xsi:type="dcterms:W3CDTF">2018-08-06T00:30:29Z</dcterms:modified>
</cp:coreProperties>
</file>