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PRE</c:v>
                </c:pt>
                <c:pt idx="1">
                  <c:v>POST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0.1185606</c:v>
                </c:pt>
                <c:pt idx="1">
                  <c:v>0.1148815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F0-40A0-A456-7717324E9D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14913792"/>
        <c:axId val="1914919200"/>
      </c:barChart>
      <c:catAx>
        <c:axId val="1914913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1914919200"/>
        <c:crosses val="autoZero"/>
        <c:auto val="1"/>
        <c:lblAlgn val="ctr"/>
        <c:lblOffset val="100"/>
        <c:noMultiLvlLbl val="0"/>
      </c:catAx>
      <c:valAx>
        <c:axId val="1914919200"/>
        <c:scaling>
          <c:orientation val="minMax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1914913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PRE</c:v>
                </c:pt>
                <c:pt idx="1">
                  <c:v>POST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0.11789753</c:v>
                </c:pt>
                <c:pt idx="1">
                  <c:v>9.7052410000000006E-2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F0-40A0-A456-7717324E9D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14913792"/>
        <c:axId val="1914919200"/>
      </c:barChart>
      <c:catAx>
        <c:axId val="1914913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1914919200"/>
        <c:crosses val="autoZero"/>
        <c:auto val="1"/>
        <c:lblAlgn val="ctr"/>
        <c:lblOffset val="100"/>
        <c:noMultiLvlLbl val="0"/>
      </c:catAx>
      <c:valAx>
        <c:axId val="1914919200"/>
        <c:scaling>
          <c:orientation val="minMax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1914913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Control</c:v>
                </c:pt>
                <c:pt idx="1">
                  <c:v>Experimental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0.1185606</c:v>
                </c:pt>
                <c:pt idx="1">
                  <c:v>0.11789753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F0-40A0-A456-7717324E9DD0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Post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Control</c:v>
                </c:pt>
                <c:pt idx="1">
                  <c:v>Experimental</c:v>
                </c:pt>
              </c:strCache>
            </c:strRef>
          </c:cat>
          <c:val>
            <c:numRef>
              <c:f>Hoja1!$C$2:$C$3</c:f>
              <c:numCache>
                <c:formatCode>General</c:formatCode>
                <c:ptCount val="2"/>
                <c:pt idx="0">
                  <c:v>0.1148815</c:v>
                </c:pt>
                <c:pt idx="1">
                  <c:v>9.7052410000000006E-2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36-4B98-86A7-0FF4DD8551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14913792"/>
        <c:axId val="1914919200"/>
      </c:barChart>
      <c:catAx>
        <c:axId val="1914913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1914919200"/>
        <c:crosses val="autoZero"/>
        <c:auto val="1"/>
        <c:lblAlgn val="ctr"/>
        <c:lblOffset val="100"/>
        <c:noMultiLvlLbl val="0"/>
      </c:catAx>
      <c:valAx>
        <c:axId val="1914919200"/>
        <c:scaling>
          <c:orientation val="minMax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1914913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19A2-495D-993F-3F1462CD7CD1}"/>
                </c:ext>
              </c:extLst>
            </c:dLbl>
            <c:dLbl>
              <c:idx val="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19A2-495D-993F-3F1462CD7CD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Control</c:v>
                </c:pt>
                <c:pt idx="1">
                  <c:v>Experimental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0.11488152</c:v>
                </c:pt>
                <c:pt idx="1">
                  <c:v>9.7052410000000006E-2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F0-40A0-A456-7717324E9D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14913792"/>
        <c:axId val="1914919200"/>
      </c:barChart>
      <c:catAx>
        <c:axId val="1914913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1914919200"/>
        <c:crosses val="autoZero"/>
        <c:auto val="1"/>
        <c:lblAlgn val="ctr"/>
        <c:lblOffset val="100"/>
        <c:noMultiLvlLbl val="0"/>
      </c:catAx>
      <c:valAx>
        <c:axId val="1914919200"/>
        <c:scaling>
          <c:orientation val="minMax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1914913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6F406-409E-46D6-B232-1B9277F3F773}" type="datetimeFigureOut">
              <a:rPr lang="es-PE" smtClean="0"/>
              <a:t>25/08/2021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E17E-8E16-4E6F-AD6A-DF3A723962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532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6F406-409E-46D6-B232-1B9277F3F773}" type="datetimeFigureOut">
              <a:rPr lang="es-PE" smtClean="0"/>
              <a:t>25/08/2021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E17E-8E16-4E6F-AD6A-DF3A723962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21129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6F406-409E-46D6-B232-1B9277F3F773}" type="datetimeFigureOut">
              <a:rPr lang="es-PE" smtClean="0"/>
              <a:t>25/08/2021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E17E-8E16-4E6F-AD6A-DF3A723962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1009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6F406-409E-46D6-B232-1B9277F3F773}" type="datetimeFigureOut">
              <a:rPr lang="es-PE" smtClean="0"/>
              <a:t>25/08/2021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E17E-8E16-4E6F-AD6A-DF3A723962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25580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6F406-409E-46D6-B232-1B9277F3F773}" type="datetimeFigureOut">
              <a:rPr lang="es-PE" smtClean="0"/>
              <a:t>25/08/2021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E17E-8E16-4E6F-AD6A-DF3A723962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532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6F406-409E-46D6-B232-1B9277F3F773}" type="datetimeFigureOut">
              <a:rPr lang="es-PE" smtClean="0"/>
              <a:t>25/08/2021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E17E-8E16-4E6F-AD6A-DF3A723962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4462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6F406-409E-46D6-B232-1B9277F3F773}" type="datetimeFigureOut">
              <a:rPr lang="es-PE" smtClean="0"/>
              <a:t>25/08/2021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E17E-8E16-4E6F-AD6A-DF3A723962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74029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6F406-409E-46D6-B232-1B9277F3F773}" type="datetimeFigureOut">
              <a:rPr lang="es-PE" smtClean="0"/>
              <a:t>25/08/2021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E17E-8E16-4E6F-AD6A-DF3A723962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3839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6F406-409E-46D6-B232-1B9277F3F773}" type="datetimeFigureOut">
              <a:rPr lang="es-PE" smtClean="0"/>
              <a:t>25/08/2021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E17E-8E16-4E6F-AD6A-DF3A723962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0185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6F406-409E-46D6-B232-1B9277F3F773}" type="datetimeFigureOut">
              <a:rPr lang="es-PE" smtClean="0"/>
              <a:t>25/08/2021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E17E-8E16-4E6F-AD6A-DF3A723962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529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6F406-409E-46D6-B232-1B9277F3F773}" type="datetimeFigureOut">
              <a:rPr lang="es-PE" smtClean="0"/>
              <a:t>25/08/2021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E17E-8E16-4E6F-AD6A-DF3A723962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46360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6F406-409E-46D6-B232-1B9277F3F773}" type="datetimeFigureOut">
              <a:rPr lang="es-PE" smtClean="0"/>
              <a:t>25/08/2021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DE17E-8E16-4E6F-AD6A-DF3A723962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3973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5"/>
          <p:cNvGraphicFramePr/>
          <p:nvPr>
            <p:extLst>
              <p:ext uri="{D42A27DB-BD31-4B8C-83A1-F6EECF244321}">
                <p14:modId xmlns:p14="http://schemas.microsoft.com/office/powerpoint/2010/main" val="117213672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1478707" y="258001"/>
            <a:ext cx="1106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Control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1314316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5"/>
          <p:cNvGraphicFramePr/>
          <p:nvPr>
            <p:extLst>
              <p:ext uri="{D42A27DB-BD31-4B8C-83A1-F6EECF244321}">
                <p14:modId xmlns:p14="http://schemas.microsoft.com/office/powerpoint/2010/main" val="135888504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CuadroTexto 1"/>
          <p:cNvSpPr txBox="1"/>
          <p:nvPr/>
        </p:nvSpPr>
        <p:spPr>
          <a:xfrm>
            <a:off x="1113447" y="258001"/>
            <a:ext cx="1837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Experimental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3774254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5"/>
          <p:cNvGraphicFramePr/>
          <p:nvPr>
            <p:extLst>
              <p:ext uri="{D42A27DB-BD31-4B8C-83A1-F6EECF244321}">
                <p14:modId xmlns:p14="http://schemas.microsoft.com/office/powerpoint/2010/main" val="89513345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Conector recto 2"/>
          <p:cNvCxnSpPr/>
          <p:nvPr/>
        </p:nvCxnSpPr>
        <p:spPr>
          <a:xfrm>
            <a:off x="6141490" y="719666"/>
            <a:ext cx="13648" cy="48600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1113447" y="258001"/>
            <a:ext cx="3232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Control vs. Experimental</a:t>
            </a:r>
            <a:endParaRPr lang="es-PE" sz="2400" dirty="0"/>
          </a:p>
        </p:txBody>
      </p:sp>
      <p:sp>
        <p:nvSpPr>
          <p:cNvPr id="4" name="CuadroTexto 3"/>
          <p:cNvSpPr txBox="1"/>
          <p:nvPr/>
        </p:nvSpPr>
        <p:spPr>
          <a:xfrm>
            <a:off x="10264628" y="5395000"/>
            <a:ext cx="1412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DD = 0.02</a:t>
            </a:r>
            <a:endParaRPr lang="es-PE" sz="2400" b="1" dirty="0"/>
          </a:p>
        </p:txBody>
      </p:sp>
    </p:spTree>
    <p:extLst>
      <p:ext uri="{BB962C8B-B14F-4D97-AF65-F5344CB8AC3E}">
        <p14:creationId xmlns:p14="http://schemas.microsoft.com/office/powerpoint/2010/main" val="2097076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5"/>
          <p:cNvGraphicFramePr/>
          <p:nvPr>
            <p:extLst>
              <p:ext uri="{D42A27DB-BD31-4B8C-83A1-F6EECF244321}">
                <p14:modId xmlns:p14="http://schemas.microsoft.com/office/powerpoint/2010/main" val="399984671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1113447" y="258001"/>
            <a:ext cx="4618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1st </a:t>
            </a:r>
            <a:r>
              <a:rPr lang="es-ES" sz="2400" dirty="0" err="1" smtClean="0"/>
              <a:t>Week</a:t>
            </a:r>
            <a:r>
              <a:rPr lang="es-ES" sz="2400" dirty="0" smtClean="0"/>
              <a:t> - Control vs. Experimental</a:t>
            </a:r>
            <a:endParaRPr lang="es-PE" sz="2400" dirty="0"/>
          </a:p>
        </p:txBody>
      </p:sp>
      <p:sp>
        <p:nvSpPr>
          <p:cNvPr id="4" name="CuadroTexto 3"/>
          <p:cNvSpPr txBox="1"/>
          <p:nvPr/>
        </p:nvSpPr>
        <p:spPr>
          <a:xfrm>
            <a:off x="10160000" y="1316486"/>
            <a:ext cx="1698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 smtClean="0"/>
              <a:t>Only</a:t>
            </a:r>
            <a:r>
              <a:rPr lang="es-ES" sz="2400" b="1" dirty="0" smtClean="0"/>
              <a:t> 2% of </a:t>
            </a:r>
            <a:r>
              <a:rPr lang="es-ES" sz="2400" b="1" dirty="0" err="1" smtClean="0"/>
              <a:t>variance</a:t>
            </a:r>
            <a:endParaRPr lang="es-PE" sz="2400" b="1" dirty="0"/>
          </a:p>
        </p:txBody>
      </p:sp>
    </p:spTree>
    <p:extLst>
      <p:ext uri="{BB962C8B-B14F-4D97-AF65-F5344CB8AC3E}">
        <p14:creationId xmlns:p14="http://schemas.microsoft.com/office/powerpoint/2010/main" val="2993438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762" y="1209952"/>
            <a:ext cx="5390476" cy="4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195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762" y="1209952"/>
            <a:ext cx="5390476" cy="4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5161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23</Words>
  <Application>Microsoft Office PowerPoint</Application>
  <PresentationFormat>Panorámica</PresentationFormat>
  <Paragraphs>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Paulo Peña</dc:creator>
  <cp:lastModifiedBy>Paulo Peña</cp:lastModifiedBy>
  <cp:revision>4</cp:revision>
  <dcterms:created xsi:type="dcterms:W3CDTF">2021-08-25T18:15:38Z</dcterms:created>
  <dcterms:modified xsi:type="dcterms:W3CDTF">2021-08-25T19:01:41Z</dcterms:modified>
</cp:coreProperties>
</file>