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Permanent Marke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7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Cut down bullets - way too long, more images, animated gifs/stills, each of thse could be a slid, what about complementary skills was a win (work divided well? Do we work together? Blah blah)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and character scope (competitive game requires balancing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Interesting - focus more on port to mobile, start with that. Optional slide.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focus was compelling esport game. This meant we had to design not just with the player in mind, but also with a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focus was compelling esport game. This meant we had to design not just with the player in mind, but also with a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we dive too deeply into what makes our game E-sport worthy, we’d like to give you a little bit of context - to give you a feel for how the player actually plays the game.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more about hidden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rather than tell you, let’s show you!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TMI - each one of these is a slide, call up more interesting anecdotes (talk more about transition from project 1), character design (why did you choose them and how did we make paper digital), bring back feature list - how did we hit up networking,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Paper prototype was a success - had a lot of interested people early on, many spectators, people were getting very into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...even with its limitations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Paper prototype was very clunky. We took turns being the computer which was extremely prone to error, very slow, etc.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Started out with very simple characters for a purpose: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Easier to build up from basics than to cut features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62" y="-116300"/>
            <a:ext cx="5638225" cy="5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460475"/>
            <a:ext cx="8520600" cy="72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3F3F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3F3F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3F3F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3F3F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CMS. 611 PRoject 4</a:t>
            </a:r>
            <a:r>
              <a:rPr lang="en" sz="7200">
                <a:solidFill>
                  <a:srgbClr val="F3F3F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29125" y="4417500"/>
            <a:ext cx="8367300" cy="52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Nayeon K, giulio g, jorrie b, forrest m, randi c, eric s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PRocess: Networking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948425"/>
            <a:ext cx="4268400" cy="262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cheating!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Complete freedom = full customization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6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777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got a networked game to work.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Controls are easy to understand (Single Input, Mouse).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Able to focus on balancing the feel between existing characters at the end of the project.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fundamentally good game with lots of room for growth.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Reflection: WINS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Reflection: What went wrong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Scope - We shot for the stars and reached the moon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Illnesses (Unforeseen complications)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Communication was harder in this group than in previous groups.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Reflection: Potential Future Work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150" y="13097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17275"/>
            <a:ext cx="5716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Port to Mobile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</a:t>
            </a: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characters</a:t>
            </a: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Enhanced spectator view UI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Choose your own </a:t>
            </a: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color</a:t>
            </a: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, character specialization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Choose your name, choose your opponent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animations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355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3554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Spectator-friendly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eSports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Game: player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838225"/>
            <a:ext cx="3353400" cy="301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Two Players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Choose your characters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149" y="1296049"/>
            <a:ext cx="5733899" cy="34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Game: player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813725"/>
            <a:ext cx="2978700" cy="30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them on your side of the board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175" y="1393149"/>
            <a:ext cx="5371126" cy="32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Game: player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19800"/>
            <a:ext cx="30930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Each turn you can make a certain number of actions.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Battle until only one team left!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49" y="1376262"/>
            <a:ext cx="5507649" cy="32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Game: spectator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475" y="1331499"/>
            <a:ext cx="5779050" cy="3423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 rot="-5400000">
            <a:off x="6379352" y="3888525"/>
            <a:ext cx="357900" cy="7163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PRocess: Prototyping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227400" cy="32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Project 1 = Success!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… but there was so much more to do!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286066" y="629898"/>
            <a:ext cx="3611050" cy="48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PRocess: Character Design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25" y="114187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25" y="2992137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750" y="3046875"/>
            <a:ext cx="285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5750" y="1141875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113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PRocess: Building from the ground up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821650"/>
            <a:ext cx="5076300" cy="260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Raleway"/>
            </a:pPr>
            <a:r>
              <a:rPr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game without an engine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</a:pPr>
            <a:r>
              <a:rPr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Lesson from project 3: focus on our strengths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450" y="1633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