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381"/>
  </p:normalViewPr>
  <p:slideViewPr>
    <p:cSldViewPr snapToGrid="0">
      <p:cViewPr varScale="1">
        <p:scale>
          <a:sx n="139" d="100"/>
          <a:sy n="139" d="100"/>
        </p:scale>
        <p:origin x="127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392</Words>
  <Application>Microsoft Macintosh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Kantumruy Pro Medium</vt:lpstr>
      <vt:lpstr>Arial</vt:lpstr>
      <vt:lpstr>Proxima Nova</vt:lpstr>
      <vt:lpstr>Helvetica</vt:lpstr>
      <vt:lpstr>Simple Light</vt:lpstr>
      <vt:lpstr>Spearmint</vt:lpstr>
      <vt:lpstr>DYNAMOS: Dynamic Adaptive Microservice-OS  For data-exchange scenarios</vt:lpstr>
      <vt:lpstr>Data exchange marketplaces</vt:lpstr>
      <vt:lpstr>Goal</vt:lpstr>
      <vt:lpstr>How it works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DYNAMOS: Adaptive microservice-OS  Dynamic microservices for data-exchange scenario</dc:title>
  <cp:lastModifiedBy>Jorrit Stutterheim</cp:lastModifiedBy>
  <cp:revision>31</cp:revision>
  <dcterms:modified xsi:type="dcterms:W3CDTF">2024-03-26T22:20:29Z</dcterms:modified>
</cp:coreProperties>
</file>