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5259f3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5259f3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49e1220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a49e1220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9.jp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3" Type="http://schemas.openxmlformats.org/officeDocument/2006/relationships/image" Target="../media/image5.pn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9.jp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265500" y="1816950"/>
            <a:ext cx="40452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dynamic data exchange scenarios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a set of core data exchange microservices</a:t>
            </a:r>
            <a:endParaRPr sz="1800"/>
          </a:p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a distributed data marketplace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Compose different service patterns per request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Dynamically adapt data-exchange patterns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Checked against legal policy </a:t>
            </a:r>
            <a:endParaRPr sz="1900"/>
          </a:p>
        </p:txBody>
      </p:sp>
      <p:grpSp>
        <p:nvGrpSpPr>
          <p:cNvPr id="106" name="Google Shape;106;p25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07" name="Google Shape;1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it works</a:t>
            </a:r>
            <a:endParaRPr sz="3600"/>
          </a:p>
        </p:txBody>
      </p:sp>
      <p:sp>
        <p:nvSpPr>
          <p:cNvPr id="121" name="Google Shape;121;p26"/>
          <p:cNvSpPr txBox="1"/>
          <p:nvPr/>
        </p:nvSpPr>
        <p:spPr>
          <a:xfrm>
            <a:off x="-750" y="3412525"/>
            <a:ext cx="2902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Check policy and additional requirements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3579300" y="3453900"/>
            <a:ext cx="2709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microservice chain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6846900" y="3453900"/>
            <a:ext cx="22971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ephemeral data-exchange job(s)</a:t>
            </a:r>
            <a:endParaRPr baseline="30000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675" y="1402867"/>
            <a:ext cx="2137724" cy="2072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/>
          <p:nvPr/>
        </p:nvCxnSpPr>
        <p:spPr>
          <a:xfrm>
            <a:off x="6213625" y="3996238"/>
            <a:ext cx="699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6"/>
          <p:cNvCxnSpPr/>
          <p:nvPr/>
        </p:nvCxnSpPr>
        <p:spPr>
          <a:xfrm>
            <a:off x="2839825" y="3996250"/>
            <a:ext cx="699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1" y="1457074"/>
            <a:ext cx="1894375" cy="18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911" y="1373525"/>
            <a:ext cx="2519215" cy="213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6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30" name="Google Shape;130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Next steps</a:t>
            </a:r>
            <a:endParaRPr sz="3600"/>
          </a:p>
        </p:txBody>
      </p:sp>
      <p:sp>
        <p:nvSpPr>
          <p:cNvPr id="144" name="Google Shape;144;p27"/>
          <p:cNvSpPr txBox="1"/>
          <p:nvPr/>
        </p:nvSpPr>
        <p:spPr>
          <a:xfrm>
            <a:off x="197775" y="1439425"/>
            <a:ext cx="7800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 with different data exchange archetypes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Optimization and Self-Adaptive Algorithms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 with security and networking components 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 Fabric into DYNAMOS 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distributed scenarios 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Sharing large dataset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5" name="Google Shape;145;p27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46" name="Google Shape;1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" name="Google Shape;15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5143" y="2284146"/>
            <a:ext cx="1103774" cy="6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4096" y="3514765"/>
            <a:ext cx="939249" cy="179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4996" y="1560977"/>
            <a:ext cx="939249" cy="179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7"/>
          <p:cNvCxnSpPr>
            <a:stCxn id="155" idx="2"/>
            <a:endCxn id="156" idx="0"/>
          </p:cNvCxnSpPr>
          <p:nvPr/>
        </p:nvCxnSpPr>
        <p:spPr>
          <a:xfrm>
            <a:off x="7337030" y="2980595"/>
            <a:ext cx="4566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7"/>
          <p:cNvCxnSpPr>
            <a:stCxn id="155" idx="0"/>
            <a:endCxn id="157" idx="2"/>
          </p:cNvCxnSpPr>
          <p:nvPr/>
        </p:nvCxnSpPr>
        <p:spPr>
          <a:xfrm flipH="1" rot="10800000">
            <a:off x="7337030" y="1740846"/>
            <a:ext cx="76770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