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11" r:id="rId24"/>
  </p:sldMasterIdLst>
  <p:notesMasterIdLst>
    <p:notesMasterId r:id="rId32"/>
  </p:notesMasterIdLst>
  <p:handoutMasterIdLst>
    <p:handoutMasterId r:id="rId33"/>
  </p:handoutMasterIdLst>
  <p:sldIdLst>
    <p:sldId id="256" r:id="rId25"/>
    <p:sldId id="257" r:id="rId26"/>
    <p:sldId id="258" r:id="rId27"/>
    <p:sldId id="259" r:id="rId28"/>
    <p:sldId id="262" r:id="rId29"/>
    <p:sldId id="264" r:id="rId30"/>
    <p:sldId id="263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1A20"/>
    <a:srgbClr val="BC0031"/>
    <a:srgbClr val="BC1E31"/>
    <a:srgbClr val="ECECEE"/>
    <a:srgbClr val="FF8000"/>
    <a:srgbClr val="E4312C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292" autoAdjust="0"/>
  </p:normalViewPr>
  <p:slideViewPr>
    <p:cSldViewPr showGuides="1">
      <p:cViewPr varScale="1">
        <p:scale>
          <a:sx n="151" d="100"/>
          <a:sy n="151" d="100"/>
        </p:scale>
        <p:origin x="344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1/25/23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1/25/23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2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132232" name="image" descr="{&quot;templafy&quot;:{&quot;id&quot;:&quot;756f20cd-04f4-405c-9ab1-0f8e817b6e2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00" y="0"/>
            <a:ext cx="6098400" cy="685800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0D471B-58FB-45FD-83A6-4F574194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00" y="1911600"/>
            <a:ext cx="5047200" cy="291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None/>
              <a:defRPr lang="en-GB" sz="22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2BCD3327-31B0-2A4F-57D0-CBE765E77C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3600" y="0"/>
            <a:ext cx="6098400" cy="6858000"/>
          </a:xfrm>
        </p:spPr>
        <p:txBody>
          <a:bodyPr anchor="ctr"/>
          <a:lstStyle>
            <a:lvl1pPr marL="0" indent="0" algn="ctr">
              <a:buFontTx/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/>
              <a:t>Klik hier en selecteer een afbeelding uit de Templafy bibliotheek</a:t>
            </a:r>
            <a:endParaRPr lang="nl-NL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AF384DE-BCF0-49BB-984F-2CB036A832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800" y="2365200"/>
            <a:ext cx="5047200" cy="182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lang="en-GB" sz="4400" b="1" kern="1200" dirty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lvl="0"/>
            <a:endParaRPr lang="nl-NL" dirty="0"/>
          </a:p>
        </p:txBody>
      </p:sp>
      <p:grpSp>
        <p:nvGrpSpPr>
          <p:cNvPr id="12" name="INSTRUCTIE">
            <a:extLst>
              <a:ext uri="{FF2B5EF4-FFF2-40B4-BE49-F238E27FC236}">
                <a16:creationId xmlns:a16="http://schemas.microsoft.com/office/drawing/2014/main" id="{7306AD9F-781E-6647-A20B-F949237D4DD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34D32F5-677E-6B4B-987F-58A1A60C3E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59638A51-A06B-664E-C2E6-9C21A3E9688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D8010C4-DC3F-6C4E-339B-8ACF43F1727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1B10528-795F-5B12-4B40-47350E30274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3982106-8FB5-DC59-D4FA-C29882436A7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AB4EE81B-DAC7-3004-9689-407679A4A7D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DD6A3E3A-48D9-5C4B-92F9-E9604894BF2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CD733CE-D46A-F12E-1176-892012DB26A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9BC8289E-8283-EEEF-13E3-B3CF6DA7F57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3CCAF5F-DDE7-60F7-D061-962DF8871344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89AC16E-962E-5115-0B19-BC7234A590E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C0F144-8A34-7B84-432B-3B5E7E36193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83375294-D4BF-7522-53E2-95127BEEA1E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9A6FF09E-C921-1814-E68F-2BD67577E155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4EFB700-F605-2165-29E0-C5B20408D10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F7C4A23-7577-DDB3-C310-4AF955EEE91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7653D08-9081-57F6-9494-D7D27F52F30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11D4445-F63E-7C46-1994-2FFCCCCE921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32D47F8-EB91-D169-4239-3043C8CE8B9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0ACFEAB-6966-32C6-0EF2-0488B43D49F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BF59141D-8D90-7B40-7E67-C7E1360D162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8BF78C69-1B3A-45DB-2D2C-CE64BDF4AEB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D884FC0-B1CB-21C2-255B-88EFE8E782C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F7636F9-B7D7-055C-A4B8-9236EF3F0D0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VOORBEELD">
              <a:extLst>
                <a:ext uri="{FF2B5EF4-FFF2-40B4-BE49-F238E27FC236}">
                  <a16:creationId xmlns:a16="http://schemas.microsoft.com/office/drawing/2014/main" id="{477A62A8-47F7-277E-7EE1-9670F56F80A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5F77BF9-AF10-AD35-BEAF-E3B9697105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E00C17E-CB9B-49B6-2953-789646C2F15B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30938F86-4980-B4A6-61AF-B94C87D9C4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25005E1-A6FC-8C6F-498C-7B92E80AB5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7DEAAED6-E72F-5826-E4EE-1F88D036B2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9171584-AA6A-43E4-4A08-08C95304F3E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34A8B328-B3C9-3BB0-AF7A-829E4DB3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5C9E5EE-E37D-0E63-1A35-5FA62C337C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5E75EB2F-33C9-CCCA-FED7-2400A6AA18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27EE81D2-9836-9E17-CD50-3A59B59B6D5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8F76934-C16D-9FB8-4EEF-288052CC989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8F54B41-6765-0B9B-4269-B7D7CC77AF6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A3380C3-923E-EB3C-1057-C228CE9B61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DB15B7A0-832C-1AF7-D392-BF665C823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222BC55-2375-D1D0-DCF1-5986BB2B88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75760F63-FD08-A950-FEC6-5D612EAB8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713D62-D76E-16D7-DC0C-82D4DD4F1C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55D1ED80-9A7E-E050-CE17-8F123D4E0A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7CA5898-40F3-8E74-D8EA-0A9A913BF7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2C0B89-7B77-1F11-E383-6A330BB44F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018725F0-C99A-575F-2366-F990BEA0145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9347695D-FF86-8B18-37E5-9E39E1AB618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33F94AB-4529-E194-EB44-0BAE4466728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C594AEC-85F7-4CF3-BE07-2D24142B069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5D0E7902-75D1-5D4B-AD41-0392C538CAF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C8E66D9F-206E-43B7-1267-014499029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89EED99-69ED-8DB7-7BE6-B67199C7EF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B7067EBA-5CF1-19CA-16C0-5137DCD0FE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EE8192B2-CFA7-CAA8-BA63-4D9183288F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54A22F3-87A2-6524-AABD-B892DEF35B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DC163AA6-F0EC-13A7-88D3-598359CAF23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851CAA4-AF5A-F68A-B497-619823994BD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A3C339B0-B98F-D6F8-F3FA-805DF97601E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80BFF4F6-E534-6385-BF85-0648CD38E4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A5CA76B2-C1B1-A30A-0955-A6CAFFD6CD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41DA1B93-E480-1311-75B6-2C07B1273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539C4A8A-08B0-9B83-DB2F-305DDB1C80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96C9BFB-7239-BEB5-8652-AD0FA99DBA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EF210C5F-C1B1-94BE-622A-3999A3F09A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451C358A-6B30-8EFF-7E46-CC99979419D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ECA04626-F70E-B29B-6DC8-F491535C42A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4972540-D446-8BBF-F48B-A1BDB9B3B1D1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B90AA6D-885C-4E07-EFED-804061694A2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AD273331-6A60-3C17-2ED0-C335855D08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205D563B-1728-6B62-587A-968C0B23C96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3A7618CE-F857-BF39-442B-086984E013E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BA42845-BC46-B020-063A-8BC9447A1F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277456AF-3F44-FC8F-EB9B-E042286D9B7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59F02F30-3E7C-E584-6475-8F55B46A8C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06F0926-3A90-A0F5-B108-A4FCEF1392C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6458254-98B4-B74C-E608-1E4EFB4469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F5D61A8E-65D7-51A2-6DDC-943FC226E40C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C6609867-7E03-D873-975B-B56E36B7AD7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0858CD84-3E7F-677D-39B4-2C2996D88EC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CAC1D165-2E9D-DAAA-A8CD-484D8122376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DB8F1423-B49B-129E-1AED-4E548C6CB0D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8E93AB10-F638-8730-775B-00A6F8AFC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8F8E1AC8-C4A7-7E5D-1F13-2C8727D62E6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7CCDA7E-2BA8-A284-A1D2-02107B2749B2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C7A8CD2F-CE25-C460-1AEF-EACD08FD087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88BFB48D-57CE-4F93-AB99-128981D9597E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ADA9FD5F-1CDC-F9F6-38C8-2CE82464BDD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80B3CBF-D859-93DF-47BA-081B3FB26C4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9BD79CC1-C22B-6C24-8EB6-2BB254908E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4CDB7569-C6F2-4F2F-90B9-FF06447E0E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3B6878B3-E6F3-308E-5AEA-37F0E847FB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61F6CE99-6F98-5BC4-4DB3-D97FD02B6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679FBBD2-D7E7-A75E-C978-CFE0AC7E65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D142F915-A618-1473-3F4A-A62392765A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37F8604D-191E-453F-77E9-5165BC57A72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9351EBB-423E-9BCD-D062-FC254CB1561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9606CFE2-3B3B-B74A-EF53-3BA503E309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AB2A1FF8-05BC-DEC3-094F-29D19267771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4A85831B-6A2F-AD63-6D1B-30697359EE3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FF98BE5-839E-BA69-0804-78D9ED1F163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4C1EDAB7-6102-6D05-FB88-43C3AC4C596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78529ED9-F65F-50BF-6EE6-921EE5ADF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77177625-43A5-CF6A-174F-12820B42C18A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526F0AF5-D9E8-B86A-974D-B0E5A4759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50034C7E-5795-1CF5-9AE1-718AF54C253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828F9C-1183-E074-57BE-E0DA48FE326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10C80-CAE0-6C88-ADBF-D3216919C2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4" name="date" descr="{&quot;templafy&quot;:{&quot;id&quot;:&quot;a22bb9f6-e1d9-41b2-a278-ce0dfdab6b5b&quot;}}" title="Form.Date">
            <a:extLst>
              <a:ext uri="{FF2B5EF4-FFF2-40B4-BE49-F238E27FC236}">
                <a16:creationId xmlns:a16="http://schemas.microsoft.com/office/drawing/2014/main" id="{68AE6488-2350-8D69-218A-AB0BDA6C014F}"/>
              </a:ext>
            </a:extLst>
          </p:cNvPr>
          <p:cNvSpPr/>
          <p:nvPr userDrawn="1"/>
        </p:nvSpPr>
        <p:spPr>
          <a:xfrm>
            <a:off x="514800" y="60912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sz="1800" dirty="0">
                <a:solidFill>
                  <a:schemeClr val="tx1"/>
                </a:solidFill>
              </a:rPr>
              <a:t>25 januari 2023</a:t>
            </a:r>
          </a:p>
        </p:txBody>
      </p:sp>
      <p:sp>
        <p:nvSpPr>
          <p:cNvPr id="122" name="text" descr="{&quot;templafy&quot;:{&quot;id&quot;:&quot;e140d676-2e9d-4bd7-9ef5-4a7f28b06d23&quot;}}" title="Form.Presenter">
            <a:extLst>
              <a:ext uri="{FF2B5EF4-FFF2-40B4-BE49-F238E27FC236}">
                <a16:creationId xmlns:a16="http://schemas.microsoft.com/office/drawing/2014/main" id="{FB5E648A-A80A-1998-7A5E-D6E32CA331FB}"/>
              </a:ext>
            </a:extLst>
          </p:cNvPr>
          <p:cNvSpPr/>
          <p:nvPr userDrawn="1"/>
        </p:nvSpPr>
        <p:spPr>
          <a:xfrm>
            <a:off x="514799" y="5810400"/>
            <a:ext cx="2599200" cy="2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nl-NL" dirty="0">
                <a:solidFill>
                  <a:schemeClr val="tx1"/>
                </a:solidFill>
              </a:rPr>
              <a:t>Jorrit Stutterheim</a:t>
            </a: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0EA08FF7-0BC5-3874-DBB7-3627905D336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" name="Rechthoek 13">
              <a:extLst>
                <a:ext uri="{FF2B5EF4-FFF2-40B4-BE49-F238E27FC236}">
                  <a16:creationId xmlns:a16="http://schemas.microsoft.com/office/drawing/2014/main" id="{CA64B817-FCB2-3079-CDD7-4224A4F2074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487AD34-3FE0-2986-2A37-E3769BA9C59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9DA8E293-32C6-40B3-8841-121282580FD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F9601C28-ABE6-C587-74F0-E64C586205A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8F348675-3BAF-CC7F-B51F-98033C508EB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1372D387-A410-D732-1A35-733BFE339D5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BDEC75A4-235D-7092-DE60-EC333C9463D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AB38332B-A171-9854-475C-DECDAF04645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90FAA78F-8FB5-8E54-703F-1ADDF21583F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B0FB08C1-781C-68D7-B4B5-768A9980AE0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A8C4125D-5423-B80D-F6E4-1DCB49C2995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B992A279-054F-AB69-7E4A-D92D0F5CC10B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C0046B93-5014-7D02-A778-C97C01AF56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014F5476-FA7C-920B-4007-5BD35972EFD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76AE267A-6C68-66AA-AD2F-462776C992D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45110887-B4C7-CD9A-CE7E-8FE7A8F68F3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12E7BAE7-D212-CB47-CF23-3E36B338429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F175A812-6608-AC9B-892D-C008EFAEAFE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E51961C6-5F4C-2059-83CE-AF0438B24C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4D59A964-1B3B-89BA-4B0D-216B8AEDA20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DA53F7E4-1912-5201-A2C2-A7F6041E05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FCBCA3C4-A6D9-A5CF-984F-9BB3B9842A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1A7B6A91-EB60-B58B-C1A1-14BCF561470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14D06EE-8468-40A9-5CEC-02C0D17BD4A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8A9D76CE-D727-A642-316C-87FE6F20247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5AF0E5CE-4C8C-7C6C-F5EC-E6103A3C9AF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21A17E23-B81B-09F1-4AEB-D53ACD6CCBD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67333474-958B-6C21-5534-13374E23163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0DE6D51A-0B55-7223-E6E5-15D753C366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726B2A2D-89B5-4C8F-467A-D9ADA4A4B7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F78D744-9F52-BCDE-AF31-37B800AFAB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56D6AF52-3091-5663-D7FA-671955627F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10DDA60C-5EE7-FE24-AA56-D28A0B98B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BC1DDD35-F80C-B3A1-8051-92F956AA98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D1392F1E-F1EA-A16E-83A9-BF4402221B2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8B3A9B0A-DDA5-262E-63F8-E4D52C33E0E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44E6530E-FBCE-6F54-9F41-D7C4E2E27A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2115350E-A0E6-41B0-5654-8B8D42F52F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ED8A2048-4E83-9DFE-E088-349FC7C00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5CAB7727-5387-222D-1A27-EE2CECBAE4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AED11671-27BE-A789-A208-5B58186A6A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BD7F9667-ED8A-0F41-350A-BE23B19AFF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AFE9CC1E-3224-0BFA-CF9F-C3D7B515EC7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7E743C66-9158-DFA2-7F18-D035D6A45C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3B56EF8E-33B1-6EB8-90EA-95C8A5AF204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DBDAE461-2F62-055F-3BA3-B94153E55B8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AF87BED2-7592-78F9-8EFD-F2693AEA485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1EDDF839-5111-6AB1-041D-6AFC09EF73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31F9BB53-C414-F806-A6FD-065DD5764B0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8F0C1BE8-9F1B-8699-1EFA-8A968F28B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6B60D73E-E446-8DA1-7C1F-0570DE714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59EAAEEB-FC55-C38D-40C8-ED88660509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00073770-6AEC-9A1C-78BF-F0D97B8EE5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B8DB2992-8C81-16A0-DDC5-CEA99201C1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BFAC9865-9F4E-2ADB-DDA2-AD15E67E19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EF80F7B0-7DA2-C60E-4153-50F0192C9D8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3B26A35E-9F67-692B-B8DD-D76B9283678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12A972CE-BABE-C452-7FF6-3F5541D7395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5BAA37D1-009F-7D09-22B7-71FD92E510B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B697D844-5705-361A-BB78-32C91D3223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8EFAFD9E-1E12-C8D7-AC63-4FCFC9F756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0F9A36EB-ACFC-964E-F9D3-3473CF90E8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C1B94EFC-1B99-21B5-A395-D8C87B4E95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DBF3B606-B63D-1087-3486-859608FC11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1CDFF8AA-79EA-8EDB-01D9-5F993844E86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7B650143-2020-7043-F93E-E0D0A2121EBE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DF6CB551-CDDE-3484-F150-F2BBFC6B835F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16" name="Rechthoek 83">
              <a:extLst>
                <a:ext uri="{FF2B5EF4-FFF2-40B4-BE49-F238E27FC236}">
                  <a16:creationId xmlns:a16="http://schemas.microsoft.com/office/drawing/2014/main" id="{6CD371E1-F454-1BAF-5F83-24B9C9E5A41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5E1D3286-0058-2BFF-C970-73E7E6653BF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6841863C-917A-1147-E86D-78DD0B1B24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886F7517-BC2A-7555-0DF1-3599277D216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AC2F1A66-6EB8-282F-05C2-C63A1275206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1E96FCF7-AA12-BE41-1780-235896FE15F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AE4B9676-05B7-0B47-9FD1-8537E3908E2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86909A2E-8A99-4FF5-11CC-EDF614E3F51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C52EFAF8-359A-AE6E-5919-A390E5DBD0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38035621-64CE-F821-59BD-2309CE2A729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1D13F219-128D-446D-B6F3-CE527827942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D20E9D7F-DE67-FF81-99B0-8A11F92CF30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A033B6EB-BF73-7BFF-ADB8-AC2E77473A6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654D76B1-2651-2A03-D6C8-AA5B2643D0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DE7EDC49-7B3B-6F10-A34E-26DB243C24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5E454E77-92AE-EAAA-E8ED-21F0357282C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28AF9C51-7CD9-34CF-3C7F-F0275310ED53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1289BD68-6AC4-DA51-B5EB-D7B487E146D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BBA3966B-42D1-15AA-14A0-8F848CB69C86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CBE3C255-07BE-620A-926A-DA98FE8536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C1E70AF7-D2D3-45B0-36B7-0A6CC6B370D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84643BBA-945D-FECE-307A-E4AFFBB8E0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64F07E9-3387-3E70-0C21-02BDA6795E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97664031-4A90-A78A-99B2-E73FA538C7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BB30FACA-CB9F-AE57-73B4-FD7B5B2196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1AF453E4-5FEC-CBE9-1CB6-385081E7C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F89B583C-FD7B-91D8-69BC-474D9631AE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0AB13219-E186-A8EA-E238-A91BBB237F8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50670043-8CAA-F5ED-91D9-6C5889371E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75388E1A-C70A-461D-0FDB-BF4C7AAEC3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6EBA1A94-AAEB-EC14-2FEE-D569C3086E1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724B7582-2832-8C69-1205-82E5B250E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184ACA61-53C3-BAE7-9A6E-70913E6AE9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706527C5-B4A9-C1CC-7C12-9F85BBC84EE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13C7B5C3-A1A3-FC4E-F4D9-5C003796DDB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A5D0771E-1B43-1F87-9952-FE3F59820A07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0577B87-F270-BAC8-4E81-EA82454978F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B136ADB7-F261-C335-F40E-CC630357AA8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00CF5C4B-EC27-02F1-4811-4BA6C1E611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79EE7987-8549-7A8A-409D-FE97B3CEF0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D612F-F4CE-B11D-3C94-FFE333C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 Afbeelding + Tekst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B57559A-EDF5-2C30-117B-DF93EDDADEB0}"/>
              </a:ext>
            </a:extLst>
          </p:cNvPr>
          <p:cNvSpPr/>
          <p:nvPr userDrawn="1"/>
        </p:nvSpPr>
        <p:spPr>
          <a:xfrm>
            <a:off x="0" y="0"/>
            <a:ext cx="12192000" cy="70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1600" y="1760400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67652" y="1755504"/>
            <a:ext cx="35100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E5D96A-204B-C73C-430F-B0E71C272086}"/>
              </a:ext>
            </a:extLst>
          </p:cNvPr>
          <p:cNvSpPr/>
          <p:nvPr userDrawn="1"/>
        </p:nvSpPr>
        <p:spPr>
          <a:xfrm>
            <a:off x="435688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85A34C4-87D6-C6DD-A0F8-71E0CA7204B0}"/>
              </a:ext>
            </a:extLst>
          </p:cNvPr>
          <p:cNvSpPr/>
          <p:nvPr userDrawn="1"/>
        </p:nvSpPr>
        <p:spPr>
          <a:xfrm>
            <a:off x="8163997" y="3757104"/>
            <a:ext cx="3509999" cy="25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5" name="Tijdelijke aanduiding voor tekst 11">
            <a:extLst>
              <a:ext uri="{FF2B5EF4-FFF2-40B4-BE49-F238E27FC236}">
                <a16:creationId xmlns:a16="http://schemas.microsoft.com/office/drawing/2014/main" id="{23D604D0-8595-316C-326E-3E0F2C6A94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44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6" name="Tijdelijke aanduiding voor tekst 13">
            <a:extLst>
              <a:ext uri="{FF2B5EF4-FFF2-40B4-BE49-F238E27FC236}">
                <a16:creationId xmlns:a16="http://schemas.microsoft.com/office/drawing/2014/main" id="{ADBC6F63-9A73-A246-6AA1-F89A7A4721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44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sp>
        <p:nvSpPr>
          <p:cNvPr id="17" name="Tijdelijke aanduiding voor tekst 11">
            <a:extLst>
              <a:ext uri="{FF2B5EF4-FFF2-40B4-BE49-F238E27FC236}">
                <a16:creationId xmlns:a16="http://schemas.microsoft.com/office/drawing/2014/main" id="{8565B002-5AC0-9E1D-F852-3FD4A22E83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0000" y="3949200"/>
            <a:ext cx="3103200" cy="3060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8" name="Tijdelijke aanduiding voor tekst 13">
            <a:extLst>
              <a:ext uri="{FF2B5EF4-FFF2-40B4-BE49-F238E27FC236}">
                <a16:creationId xmlns:a16="http://schemas.microsoft.com/office/drawing/2014/main" id="{EBA246F8-4DBB-72D5-4E8A-3A3171D391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0000" y="4525200"/>
            <a:ext cx="31032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nl-NL"/>
          </a:p>
        </p:txBody>
      </p:sp>
      <p:grpSp>
        <p:nvGrpSpPr>
          <p:cNvPr id="7" name="INSTRUCTIE">
            <a:extLst>
              <a:ext uri="{FF2B5EF4-FFF2-40B4-BE49-F238E27FC236}">
                <a16:creationId xmlns:a16="http://schemas.microsoft.com/office/drawing/2014/main" id="{67F9E95D-605F-8CB9-BBAB-0CAC34572425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" name="Rechthoek 13">
              <a:extLst>
                <a:ext uri="{FF2B5EF4-FFF2-40B4-BE49-F238E27FC236}">
                  <a16:creationId xmlns:a16="http://schemas.microsoft.com/office/drawing/2014/main" id="{CA0D1CFA-6CF0-62C0-D5E4-8A485757215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13" name="Ovaal 14">
              <a:extLst>
                <a:ext uri="{FF2B5EF4-FFF2-40B4-BE49-F238E27FC236}">
                  <a16:creationId xmlns:a16="http://schemas.microsoft.com/office/drawing/2014/main" id="{744BE07A-F9CF-3825-A465-1A9F0A1CFB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" name="Rechthoek 15">
              <a:extLst>
                <a:ext uri="{FF2B5EF4-FFF2-40B4-BE49-F238E27FC236}">
                  <a16:creationId xmlns:a16="http://schemas.microsoft.com/office/drawing/2014/main" id="{39F2A92F-26F3-AE39-5E7F-CEEFB2D11B0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16">
              <a:extLst>
                <a:ext uri="{FF2B5EF4-FFF2-40B4-BE49-F238E27FC236}">
                  <a16:creationId xmlns:a16="http://schemas.microsoft.com/office/drawing/2014/main" id="{6404153B-AAB3-8FB5-7083-8B1A20550AE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21" name="Rechthoek 17">
              <a:extLst>
                <a:ext uri="{FF2B5EF4-FFF2-40B4-BE49-F238E27FC236}">
                  <a16:creationId xmlns:a16="http://schemas.microsoft.com/office/drawing/2014/main" id="{965CC542-4DC2-3CB9-3E67-2D8398EA838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22" name="Rechthoek 18">
              <a:extLst>
                <a:ext uri="{FF2B5EF4-FFF2-40B4-BE49-F238E27FC236}">
                  <a16:creationId xmlns:a16="http://schemas.microsoft.com/office/drawing/2014/main" id="{8FA695C4-EF31-8970-5696-4E4133DE59C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23" name="Ovaal 19">
              <a:extLst>
                <a:ext uri="{FF2B5EF4-FFF2-40B4-BE49-F238E27FC236}">
                  <a16:creationId xmlns:a16="http://schemas.microsoft.com/office/drawing/2014/main" id="{7E861D77-27F6-054C-6C59-95F382DEA8A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24" name="Rechthoek 20">
              <a:extLst>
                <a:ext uri="{FF2B5EF4-FFF2-40B4-BE49-F238E27FC236}">
                  <a16:creationId xmlns:a16="http://schemas.microsoft.com/office/drawing/2014/main" id="{26E15522-F3FA-E775-4FBC-46E1D88F70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25" name="Ovaal 21">
              <a:extLst>
                <a:ext uri="{FF2B5EF4-FFF2-40B4-BE49-F238E27FC236}">
                  <a16:creationId xmlns:a16="http://schemas.microsoft.com/office/drawing/2014/main" id="{FF2D5939-075E-FFEE-398F-15D62C896BA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6" name="Rechthoek 22">
              <a:extLst>
                <a:ext uri="{FF2B5EF4-FFF2-40B4-BE49-F238E27FC236}">
                  <a16:creationId xmlns:a16="http://schemas.microsoft.com/office/drawing/2014/main" id="{A7175147-D239-DE88-A447-5AB3AF16493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7" name="Ovaal 23">
              <a:extLst>
                <a:ext uri="{FF2B5EF4-FFF2-40B4-BE49-F238E27FC236}">
                  <a16:creationId xmlns:a16="http://schemas.microsoft.com/office/drawing/2014/main" id="{C7D8B0F1-D5EB-28E1-1BD3-4929F47BD64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8" name="Rechthoek 24">
              <a:extLst>
                <a:ext uri="{FF2B5EF4-FFF2-40B4-BE49-F238E27FC236}">
                  <a16:creationId xmlns:a16="http://schemas.microsoft.com/office/drawing/2014/main" id="{3B72A87E-FCEF-4244-0F31-CA1343ED958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9" name="Ovaal 25">
              <a:extLst>
                <a:ext uri="{FF2B5EF4-FFF2-40B4-BE49-F238E27FC236}">
                  <a16:creationId xmlns:a16="http://schemas.microsoft.com/office/drawing/2014/main" id="{6FB8EB20-B30F-9AD1-A33D-A717DA6D60D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30" name="Rechthoek 26">
              <a:extLst>
                <a:ext uri="{FF2B5EF4-FFF2-40B4-BE49-F238E27FC236}">
                  <a16:creationId xmlns:a16="http://schemas.microsoft.com/office/drawing/2014/main" id="{2A025738-965D-0CFD-96FA-CDC4B23197E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al 27">
              <a:extLst>
                <a:ext uri="{FF2B5EF4-FFF2-40B4-BE49-F238E27FC236}">
                  <a16:creationId xmlns:a16="http://schemas.microsoft.com/office/drawing/2014/main" id="{44CB5C93-BCE0-4C65-7A5C-6284F50F15B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2" name="Rechthoek 28">
              <a:extLst>
                <a:ext uri="{FF2B5EF4-FFF2-40B4-BE49-F238E27FC236}">
                  <a16:creationId xmlns:a16="http://schemas.microsoft.com/office/drawing/2014/main" id="{93ED0048-A27C-D7F4-2E5A-AA06C2C4070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al 29">
              <a:extLst>
                <a:ext uri="{FF2B5EF4-FFF2-40B4-BE49-F238E27FC236}">
                  <a16:creationId xmlns:a16="http://schemas.microsoft.com/office/drawing/2014/main" id="{CD46853F-53A2-7FB1-108B-ADC3E54A651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4" name="Rechthoek 30">
              <a:extLst>
                <a:ext uri="{FF2B5EF4-FFF2-40B4-BE49-F238E27FC236}">
                  <a16:creationId xmlns:a16="http://schemas.microsoft.com/office/drawing/2014/main" id="{6104D2F1-0FB8-B475-7F2E-9E08B4AF5E0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Ovaal 31">
              <a:extLst>
                <a:ext uri="{FF2B5EF4-FFF2-40B4-BE49-F238E27FC236}">
                  <a16:creationId xmlns:a16="http://schemas.microsoft.com/office/drawing/2014/main" id="{3AE72775-8979-0F00-2F09-CE95D74D187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6" name="Rechthoek 32">
              <a:extLst>
                <a:ext uri="{FF2B5EF4-FFF2-40B4-BE49-F238E27FC236}">
                  <a16:creationId xmlns:a16="http://schemas.microsoft.com/office/drawing/2014/main" id="{7E0D71F2-2DA6-7178-6551-C40A199AD69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7" name="Rechthoek 33">
              <a:extLst>
                <a:ext uri="{FF2B5EF4-FFF2-40B4-BE49-F238E27FC236}">
                  <a16:creationId xmlns:a16="http://schemas.microsoft.com/office/drawing/2014/main" id="{35986C89-6DE2-2279-6DEC-51070DE904D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A89266D9-AE7B-E41C-8A0C-815AFD23150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F178E3D8-AD3E-CAE1-D004-9704F83E1A0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C25096F0-4E1F-CC5A-E2F8-0A40EB85EA5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E53DAD4-5C77-2EA4-7888-3A9AE37718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E8D066-8F04-100D-4E3A-C042F31FF38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422A664B-97A0-61DF-AB75-60FF6BE0BA3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AB3C92F-46FE-6F5F-684D-5A24CEA6FD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E1C39B4-16A2-1341-A17B-047F670C420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1FBC8C73-4548-159E-C39E-E88D288F6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6C2FA143-2DCC-3A35-7A92-A7C29BE5F5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2F55BA8-6ABC-E60A-A984-7F092CC557D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23FFEDBB-260B-4887-83F1-D27CC82066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806B06B-A903-44BB-D4B3-4A32CA1D94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E9EC547F-386B-D8DA-0B9E-D0FA0BB84B4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ABDB14C0-8343-A77D-4CC3-88C619426E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6918B894-7224-63AB-C3F5-7CBDE138290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E995782D-89EB-65F3-5052-5B8242DD65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7242487-89C2-A645-C9D1-A17973F78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A91EE193-60B0-9CA3-0AAC-6B0A6AEA85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ED4A084-358D-0EB6-548D-A66399722B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6AB5CCE-8623-4267-7F5E-558F27C192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6D60574-4C7F-41E4-2FB8-2E11CF721A3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E785D49-7DFF-5198-0583-91F55B1DEF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529A88F3-DD66-668C-310A-E577608DAC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CE3B7D1-718E-2F06-A6FF-9ADC4929E93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F5E7F1E-3ABE-1388-9DF7-E5446F1082D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6F04BB5C-B516-F05E-0CFA-9C1C96AB6B5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36216287-D3B2-7FF1-28AF-8AE0EEC496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6AA9E831-FEBF-12F1-14FE-A170D43CD52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CCB9CE2-4781-E2A4-E3F8-B6E7C89759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5C4BA1F-5D29-EF51-8A20-862AADCD8D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E163F39-E94C-1A62-DB8A-2D5BBC96FD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6C6D6D1-4B24-DE2E-CE69-D26323C0A1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293E00A-3A61-ED28-4BAA-2D213C237C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5546DB6-CF9F-BEDD-F6F0-BE43CA27C07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3B447814-B6D8-2340-E02A-8B6BDD8DEC9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514EE5F-5286-5E0C-3F11-306C22FA2EE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710F97-C67E-EB1C-26B1-0A1FB9761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62B9A55D-7DA6-7182-8122-33EBD60C4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94F9068C-6606-3095-4C2D-81AA298E9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998D5EF6-BC23-A223-4D4D-07E5B20211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4B6FA7FC-2BBC-303D-46FD-49F2AB60F0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CA8E148D-8717-DC8E-9898-F3C047AFA7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2FC29DED-E63C-DFFE-85B5-C40E676CC53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E">
            <a:extLst>
              <a:ext uri="{FF2B5EF4-FFF2-40B4-BE49-F238E27FC236}">
                <a16:creationId xmlns:a16="http://schemas.microsoft.com/office/drawing/2014/main" id="{CB228259-7B89-B146-60DC-B6E4334089E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606285-3B85-30EA-3684-6D8316F135F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49D5815-2856-87F6-E216-CDB27942C8C8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92" name="Ovaal 84">
              <a:extLst>
                <a:ext uri="{FF2B5EF4-FFF2-40B4-BE49-F238E27FC236}">
                  <a16:creationId xmlns:a16="http://schemas.microsoft.com/office/drawing/2014/main" id="{2D843BE6-AA93-8569-AD3C-74920BB9D86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93" name="Rechthoek 85">
              <a:extLst>
                <a:ext uri="{FF2B5EF4-FFF2-40B4-BE49-F238E27FC236}">
                  <a16:creationId xmlns:a16="http://schemas.microsoft.com/office/drawing/2014/main" id="{3E15EBE9-9709-65FC-E517-36EEF5D5C2A3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4" name="Groep 86">
              <a:extLst>
                <a:ext uri="{FF2B5EF4-FFF2-40B4-BE49-F238E27FC236}">
                  <a16:creationId xmlns:a16="http://schemas.microsoft.com/office/drawing/2014/main" id="{7DD7C228-DBE2-C578-0335-6459AE2ABF2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23" name="Rechthoek 115">
                <a:extLst>
                  <a:ext uri="{FF2B5EF4-FFF2-40B4-BE49-F238E27FC236}">
                    <a16:creationId xmlns:a16="http://schemas.microsoft.com/office/drawing/2014/main" id="{7B79482D-B196-7ADB-8314-EEA07D19E40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vaal 116">
                <a:extLst>
                  <a:ext uri="{FF2B5EF4-FFF2-40B4-BE49-F238E27FC236}">
                    <a16:creationId xmlns:a16="http://schemas.microsoft.com/office/drawing/2014/main" id="{BB740EC9-43E6-FD87-9967-5D12CDB3B9D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Vrije vorm: vorm 117">
                <a:extLst>
                  <a:ext uri="{FF2B5EF4-FFF2-40B4-BE49-F238E27FC236}">
                    <a16:creationId xmlns:a16="http://schemas.microsoft.com/office/drawing/2014/main" id="{2F1ECF77-9E15-CDA5-34F0-66B57924733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hthoek: afgeronde hoeken 118">
                <a:extLst>
                  <a:ext uri="{FF2B5EF4-FFF2-40B4-BE49-F238E27FC236}">
                    <a16:creationId xmlns:a16="http://schemas.microsoft.com/office/drawing/2014/main" id="{8291D2F3-5DD9-FE6D-B10E-915A0531965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7" name="Rechte verbindingslijn 119">
                <a:extLst>
                  <a:ext uri="{FF2B5EF4-FFF2-40B4-BE49-F238E27FC236}">
                    <a16:creationId xmlns:a16="http://schemas.microsoft.com/office/drawing/2014/main" id="{DD436336-D869-0138-BEE4-855079F854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Rechte verbindingslijn 120">
                <a:extLst>
                  <a:ext uri="{FF2B5EF4-FFF2-40B4-BE49-F238E27FC236}">
                    <a16:creationId xmlns:a16="http://schemas.microsoft.com/office/drawing/2014/main" id="{573E2BFB-AFFE-8011-C75F-65A87E78E1C0}"/>
                  </a:ext>
                </a:extLst>
              </p:cNvPr>
              <p:cNvCxnSpPr>
                <a:cxnSpLocks/>
                <a:stCxn id="22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5" name="Ovaal 87">
              <a:extLst>
                <a:ext uri="{FF2B5EF4-FFF2-40B4-BE49-F238E27FC236}">
                  <a16:creationId xmlns:a16="http://schemas.microsoft.com/office/drawing/2014/main" id="{7677B3EF-67E2-E376-95E8-30F02D82FCF9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6" name="Rechthoek 88">
              <a:extLst>
                <a:ext uri="{FF2B5EF4-FFF2-40B4-BE49-F238E27FC236}">
                  <a16:creationId xmlns:a16="http://schemas.microsoft.com/office/drawing/2014/main" id="{D1D1DC73-2777-C84A-5AE5-789C41DDC06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7" name="Groep 89">
              <a:extLst>
                <a:ext uri="{FF2B5EF4-FFF2-40B4-BE49-F238E27FC236}">
                  <a16:creationId xmlns:a16="http://schemas.microsoft.com/office/drawing/2014/main" id="{9D6915B4-A005-BE3D-8D16-D7C1246867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20" name="Rechthoek 112">
                <a:extLst>
                  <a:ext uri="{FF2B5EF4-FFF2-40B4-BE49-F238E27FC236}">
                    <a16:creationId xmlns:a16="http://schemas.microsoft.com/office/drawing/2014/main" id="{02CE5704-2D92-4D13-EEB9-4A3386329F6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21" name="Rechte verbindingslijn 113">
                <a:extLst>
                  <a:ext uri="{FF2B5EF4-FFF2-40B4-BE49-F238E27FC236}">
                    <a16:creationId xmlns:a16="http://schemas.microsoft.com/office/drawing/2014/main" id="{90231AED-5162-CA6D-275A-4180D84E39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22" name="Gelijkbenige driehoek 114">
                <a:extLst>
                  <a:ext uri="{FF2B5EF4-FFF2-40B4-BE49-F238E27FC236}">
                    <a16:creationId xmlns:a16="http://schemas.microsoft.com/office/drawing/2014/main" id="{C442957F-D40D-56E8-EA70-CD4E7C3FE67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Ovaal 90">
              <a:extLst>
                <a:ext uri="{FF2B5EF4-FFF2-40B4-BE49-F238E27FC236}">
                  <a16:creationId xmlns:a16="http://schemas.microsoft.com/office/drawing/2014/main" id="{2A114D1F-1313-738E-2D67-1905928BB6E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9" name="Rechthoek 91">
              <a:extLst>
                <a:ext uri="{FF2B5EF4-FFF2-40B4-BE49-F238E27FC236}">
                  <a16:creationId xmlns:a16="http://schemas.microsoft.com/office/drawing/2014/main" id="{E375E819-10D2-BF2F-7836-ABC964F852D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200" name="Groep 92">
              <a:extLst>
                <a:ext uri="{FF2B5EF4-FFF2-40B4-BE49-F238E27FC236}">
                  <a16:creationId xmlns:a16="http://schemas.microsoft.com/office/drawing/2014/main" id="{8138EDBC-07A2-53D8-66C0-C268D6372498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4" name="Groep 96">
                <a:extLst>
                  <a:ext uri="{FF2B5EF4-FFF2-40B4-BE49-F238E27FC236}">
                    <a16:creationId xmlns:a16="http://schemas.microsoft.com/office/drawing/2014/main" id="{A7898599-5EBD-6CD5-7955-7098431B98F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7" name="Groep 99">
                  <a:extLst>
                    <a:ext uri="{FF2B5EF4-FFF2-40B4-BE49-F238E27FC236}">
                      <a16:creationId xmlns:a16="http://schemas.microsoft.com/office/drawing/2014/main" id="{DB89163C-3091-E285-11E5-1E612EA29BA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4" name="Groep 106">
                    <a:extLst>
                      <a:ext uri="{FF2B5EF4-FFF2-40B4-BE49-F238E27FC236}">
                        <a16:creationId xmlns:a16="http://schemas.microsoft.com/office/drawing/2014/main" id="{924FFB00-0571-F88A-B381-AECBA08D3C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7" name="Rechthoek 109">
                      <a:extLst>
                        <a:ext uri="{FF2B5EF4-FFF2-40B4-BE49-F238E27FC236}">
                          <a16:creationId xmlns:a16="http://schemas.microsoft.com/office/drawing/2014/main" id="{14E7F829-AFCA-C3E5-728B-CCDEDD3E73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 110">
                      <a:extLst>
                        <a:ext uri="{FF2B5EF4-FFF2-40B4-BE49-F238E27FC236}">
                          <a16:creationId xmlns:a16="http://schemas.microsoft.com/office/drawing/2014/main" id="{2DCA0CAA-EFA0-D06B-148A-54962F0082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Ovaal 111">
                      <a:extLst>
                        <a:ext uri="{FF2B5EF4-FFF2-40B4-BE49-F238E27FC236}">
                          <a16:creationId xmlns:a16="http://schemas.microsoft.com/office/drawing/2014/main" id="{084AF648-C09A-99C7-CA8D-D416A765CE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5" name="Afbeelding 107">
                    <a:extLst>
                      <a:ext uri="{FF2B5EF4-FFF2-40B4-BE49-F238E27FC236}">
                        <a16:creationId xmlns:a16="http://schemas.microsoft.com/office/drawing/2014/main" id="{FDF52B61-0A25-D233-E47F-DA5CE60221F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6" name="Afbeelding 108">
                    <a:extLst>
                      <a:ext uri="{FF2B5EF4-FFF2-40B4-BE49-F238E27FC236}">
                        <a16:creationId xmlns:a16="http://schemas.microsoft.com/office/drawing/2014/main" id="{8FBD99CF-014A-FF1C-156A-C87164E0995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8" name="Groep 100">
                  <a:extLst>
                    <a:ext uri="{FF2B5EF4-FFF2-40B4-BE49-F238E27FC236}">
                      <a16:creationId xmlns:a16="http://schemas.microsoft.com/office/drawing/2014/main" id="{218700CA-8A31-9C54-8641-3F7809E7E79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2" name="Rechthoek 104">
                    <a:extLst>
                      <a:ext uri="{FF2B5EF4-FFF2-40B4-BE49-F238E27FC236}">
                        <a16:creationId xmlns:a16="http://schemas.microsoft.com/office/drawing/2014/main" id="{74DABD68-AA75-3EC4-11C0-53BF7B348F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105">
                    <a:extLst>
                      <a:ext uri="{FF2B5EF4-FFF2-40B4-BE49-F238E27FC236}">
                        <a16:creationId xmlns:a16="http://schemas.microsoft.com/office/drawing/2014/main" id="{EA475708-5604-061D-BAA1-7BF05235DC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9" name="Groep 101">
                  <a:extLst>
                    <a:ext uri="{FF2B5EF4-FFF2-40B4-BE49-F238E27FC236}">
                      <a16:creationId xmlns:a16="http://schemas.microsoft.com/office/drawing/2014/main" id="{A506A34B-1E4D-673F-AF6A-97349EBB66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0" name="Rechthoek 102">
                    <a:extLst>
                      <a:ext uri="{FF2B5EF4-FFF2-40B4-BE49-F238E27FC236}">
                        <a16:creationId xmlns:a16="http://schemas.microsoft.com/office/drawing/2014/main" id="{3F337865-FBB6-0DDF-0FF8-BF159BD82B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1" name="Rechthoek 103">
                    <a:extLst>
                      <a:ext uri="{FF2B5EF4-FFF2-40B4-BE49-F238E27FC236}">
                        <a16:creationId xmlns:a16="http://schemas.microsoft.com/office/drawing/2014/main" id="{6CDE4294-7E7D-4806-C80D-E97317C6A1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5" name="Rechthoek 97">
                <a:extLst>
                  <a:ext uri="{FF2B5EF4-FFF2-40B4-BE49-F238E27FC236}">
                    <a16:creationId xmlns:a16="http://schemas.microsoft.com/office/drawing/2014/main" id="{1DE8F76E-2954-ACDD-AE43-DA04D160D44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6" name="Gelijkbenige driehoek 98">
                <a:extLst>
                  <a:ext uri="{FF2B5EF4-FFF2-40B4-BE49-F238E27FC236}">
                    <a16:creationId xmlns:a16="http://schemas.microsoft.com/office/drawing/2014/main" id="{C6078D7B-7F5F-FE50-4A8D-8695CF1B7A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1" name="ICOON_info">
              <a:extLst>
                <a:ext uri="{FF2B5EF4-FFF2-40B4-BE49-F238E27FC236}">
                  <a16:creationId xmlns:a16="http://schemas.microsoft.com/office/drawing/2014/main" id="{05886842-542B-5F5F-A1A4-0A512BE48BE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202" name="Ovaal 94">
                <a:extLst>
                  <a:ext uri="{FF2B5EF4-FFF2-40B4-BE49-F238E27FC236}">
                    <a16:creationId xmlns:a16="http://schemas.microsoft.com/office/drawing/2014/main" id="{4FB7824F-B645-34A1-7414-983BA916525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raphic 163" descr="Informatie">
                <a:extLst>
                  <a:ext uri="{FF2B5EF4-FFF2-40B4-BE49-F238E27FC236}">
                    <a16:creationId xmlns:a16="http://schemas.microsoft.com/office/drawing/2014/main" id="{C3EB513E-C4F4-5588-C405-E2B9F3CDACA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5" name="Footer Placeholder 6">
            <a:extLst>
              <a:ext uri="{FF2B5EF4-FFF2-40B4-BE49-F238E27FC236}">
                <a16:creationId xmlns:a16="http://schemas.microsoft.com/office/drawing/2014/main" id="{0F526840-164E-433E-35A2-FA3FD44F2C4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6" name="Slide Number Placeholder 7">
            <a:extLst>
              <a:ext uri="{FF2B5EF4-FFF2-40B4-BE49-F238E27FC236}">
                <a16:creationId xmlns:a16="http://schemas.microsoft.com/office/drawing/2014/main" id="{9A2D5C18-8E00-5591-9FF9-20756FCF03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ED608-291C-5921-FD6B-239272C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975782087" name="image" descr="{&quot;templafy&quot;:{&quot;id&quot;:&quot;6afd6324-21d3-4b74-aa6b-222c26c6a128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205200"/>
            <a:ext cx="3044306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slide + 4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hoek 30">
            <a:extLst>
              <a:ext uri="{FF2B5EF4-FFF2-40B4-BE49-F238E27FC236}">
                <a16:creationId xmlns:a16="http://schemas.microsoft.com/office/drawing/2014/main" id="{22EE50ED-A0C2-0985-35FB-D865625A0EB0}"/>
              </a:ext>
            </a:extLst>
          </p:cNvPr>
          <p:cNvSpPr/>
          <p:nvPr userDrawn="1"/>
        </p:nvSpPr>
        <p:spPr>
          <a:xfrm>
            <a:off x="6244746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2EAB08E-9961-7D2D-7900-6159E3607274}"/>
              </a:ext>
            </a:extLst>
          </p:cNvPr>
          <p:cNvSpPr/>
          <p:nvPr userDrawn="1"/>
        </p:nvSpPr>
        <p:spPr>
          <a:xfrm>
            <a:off x="9114396" y="1763628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3379950" y="1755504"/>
            <a:ext cx="2559600" cy="45864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84000" y="17604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5" name="Tijdelijke aanduiding voor afbeelding 3">
            <a:extLst>
              <a:ext uri="{FF2B5EF4-FFF2-40B4-BE49-F238E27FC236}">
                <a16:creationId xmlns:a16="http://schemas.microsoft.com/office/drawing/2014/main" id="{42D79F47-884C-D62E-0D1A-2C8901BB79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9600" y="1755504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00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19" name="Tijdelijke aanduiding voor afbeelding 3">
            <a:extLst>
              <a:ext uri="{FF2B5EF4-FFF2-40B4-BE49-F238E27FC236}">
                <a16:creationId xmlns:a16="http://schemas.microsoft.com/office/drawing/2014/main" id="{55046D75-CCE2-E162-1AAE-61BF9443B0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18800" y="1756800"/>
            <a:ext cx="2559600" cy="2001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1F40C357-3374-644B-5ACF-20218DC03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5600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24" name="Tijdelijke aanduiding voor tekst 13">
            <a:extLst>
              <a:ext uri="{FF2B5EF4-FFF2-40B4-BE49-F238E27FC236}">
                <a16:creationId xmlns:a16="http://schemas.microsoft.com/office/drawing/2014/main" id="{0B5C985C-D1E4-D0F3-E628-664A60E9DEB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85600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C22D265D-4AC3-0758-D1A8-6948A10442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0046" y="3957324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0" name="Tijdelijke aanduiding voor tekst 13">
            <a:extLst>
              <a:ext uri="{FF2B5EF4-FFF2-40B4-BE49-F238E27FC236}">
                <a16:creationId xmlns:a16="http://schemas.microsoft.com/office/drawing/2014/main" id="{F81EE500-8B22-975C-7435-8B636169B3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0046" y="4860924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32" name="Tijdelijke aanduiding voor tekst 11">
            <a:extLst>
              <a:ext uri="{FF2B5EF4-FFF2-40B4-BE49-F238E27FC236}">
                <a16:creationId xmlns:a16="http://schemas.microsoft.com/office/drawing/2014/main" id="{5BD65318-D18F-D16B-7A6E-2970458C9E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52373" y="3949200"/>
            <a:ext cx="21492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Plaats hier een titel</a:t>
            </a:r>
            <a:endParaRPr lang="nl-NL"/>
          </a:p>
        </p:txBody>
      </p:sp>
      <p:sp>
        <p:nvSpPr>
          <p:cNvPr id="33" name="Tijdelijke aanduiding voor tekst 13">
            <a:extLst>
              <a:ext uri="{FF2B5EF4-FFF2-40B4-BE49-F238E27FC236}">
                <a16:creationId xmlns:a16="http://schemas.microsoft.com/office/drawing/2014/main" id="{6CD9CCDC-525F-BC26-0009-21EE0B8381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52373" y="4852800"/>
            <a:ext cx="2149200" cy="125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17F1FA2F-D8A6-6D79-EDD0-6F7A455EBD7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E619E667-E628-E7EC-9041-057E7F96831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7361FC18-3DA5-08F8-7EAF-2E20FF5F4E8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6871B5A3-FA4C-1069-3CF7-EF801ACDD3A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5BBA6AF7-8ABA-B5B1-312E-FCCF3DA90FA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3" name="Rechthoek 17">
              <a:extLst>
                <a:ext uri="{FF2B5EF4-FFF2-40B4-BE49-F238E27FC236}">
                  <a16:creationId xmlns:a16="http://schemas.microsoft.com/office/drawing/2014/main" id="{830D8B5B-FD79-026B-E813-06506738FEF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5" name="Rechthoek 18">
              <a:extLst>
                <a:ext uri="{FF2B5EF4-FFF2-40B4-BE49-F238E27FC236}">
                  <a16:creationId xmlns:a16="http://schemas.microsoft.com/office/drawing/2014/main" id="{123A0413-5A3C-E84E-C4D1-96B70D03191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6" name="Ovaal 19">
              <a:extLst>
                <a:ext uri="{FF2B5EF4-FFF2-40B4-BE49-F238E27FC236}">
                  <a16:creationId xmlns:a16="http://schemas.microsoft.com/office/drawing/2014/main" id="{E59536FD-6C72-E942-04FA-2C8CC4C29E1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7" name="Rechthoek 20">
              <a:extLst>
                <a:ext uri="{FF2B5EF4-FFF2-40B4-BE49-F238E27FC236}">
                  <a16:creationId xmlns:a16="http://schemas.microsoft.com/office/drawing/2014/main" id="{4FC7488C-5407-D318-3DC3-C98477E95E5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8" name="Ovaal 21">
              <a:extLst>
                <a:ext uri="{FF2B5EF4-FFF2-40B4-BE49-F238E27FC236}">
                  <a16:creationId xmlns:a16="http://schemas.microsoft.com/office/drawing/2014/main" id="{696380F2-581B-2245-7BC7-6DB0BEF6764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20" name="Rechthoek 22">
              <a:extLst>
                <a:ext uri="{FF2B5EF4-FFF2-40B4-BE49-F238E27FC236}">
                  <a16:creationId xmlns:a16="http://schemas.microsoft.com/office/drawing/2014/main" id="{03856B2D-5854-1D9B-2C12-88FDFABB2760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21" name="Ovaal 23">
              <a:extLst>
                <a:ext uri="{FF2B5EF4-FFF2-40B4-BE49-F238E27FC236}">
                  <a16:creationId xmlns:a16="http://schemas.microsoft.com/office/drawing/2014/main" id="{F3B6F30C-D671-2C27-75B9-F5D4624BEE7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503373C-A8AF-7A41-3FBB-C4747F1B22B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72F44EB7-4086-FC42-1ED7-5F382696DA3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2651601A-DBC0-91F1-EB96-95884A7CB3B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Ovaal 27">
              <a:extLst>
                <a:ext uri="{FF2B5EF4-FFF2-40B4-BE49-F238E27FC236}">
                  <a16:creationId xmlns:a16="http://schemas.microsoft.com/office/drawing/2014/main" id="{5ADD75EF-E97E-3397-8AF7-386625C3E39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35" name="Rechthoek 28">
              <a:extLst>
                <a:ext uri="{FF2B5EF4-FFF2-40B4-BE49-F238E27FC236}">
                  <a16:creationId xmlns:a16="http://schemas.microsoft.com/office/drawing/2014/main" id="{93F2B291-DD10-4EDE-5D27-2FBD3BE205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al 29">
              <a:extLst>
                <a:ext uri="{FF2B5EF4-FFF2-40B4-BE49-F238E27FC236}">
                  <a16:creationId xmlns:a16="http://schemas.microsoft.com/office/drawing/2014/main" id="{A2F35EA0-F090-EB10-64DA-5687EC96970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7" name="Rechthoek 30">
              <a:extLst>
                <a:ext uri="{FF2B5EF4-FFF2-40B4-BE49-F238E27FC236}">
                  <a16:creationId xmlns:a16="http://schemas.microsoft.com/office/drawing/2014/main" id="{20C0A1E3-1E2B-B32C-FCFC-C0FF23E5EE7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al 31">
              <a:extLst>
                <a:ext uri="{FF2B5EF4-FFF2-40B4-BE49-F238E27FC236}">
                  <a16:creationId xmlns:a16="http://schemas.microsoft.com/office/drawing/2014/main" id="{FC3542A1-7CE1-DDC4-F1AB-BC27F5432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9" name="Rechthoek 32">
              <a:extLst>
                <a:ext uri="{FF2B5EF4-FFF2-40B4-BE49-F238E27FC236}">
                  <a16:creationId xmlns:a16="http://schemas.microsoft.com/office/drawing/2014/main" id="{D52F67F8-E540-EAE9-F23A-F5A52905C18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40" name="Rechthoek 33">
              <a:extLst>
                <a:ext uri="{FF2B5EF4-FFF2-40B4-BE49-F238E27FC236}">
                  <a16:creationId xmlns:a16="http://schemas.microsoft.com/office/drawing/2014/main" id="{546B4D64-FBA2-C2EB-AED3-B6DDDB15C1B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F564F1B4-5390-604D-EF1C-76F9547AB67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49" name="Ovaal 79">
                <a:extLst>
                  <a:ext uri="{FF2B5EF4-FFF2-40B4-BE49-F238E27FC236}">
                    <a16:creationId xmlns:a16="http://schemas.microsoft.com/office/drawing/2014/main" id="{7BF01CBB-0E10-3E6B-7F91-F97BD08B293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Graphic 163" descr="Informatie">
                <a:extLst>
                  <a:ext uri="{FF2B5EF4-FFF2-40B4-BE49-F238E27FC236}">
                    <a16:creationId xmlns:a16="http://schemas.microsoft.com/office/drawing/2014/main" id="{81292305-3991-CF99-160F-9717D148159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6EC707F8-5000-A102-16EE-1A3C07964E1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3" name="Rechthoek 39">
                <a:extLst>
                  <a:ext uri="{FF2B5EF4-FFF2-40B4-BE49-F238E27FC236}">
                    <a16:creationId xmlns:a16="http://schemas.microsoft.com/office/drawing/2014/main" id="{73576A35-5927-1B13-DF36-84475173BD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44" name="Rechthoek 40">
                <a:extLst>
                  <a:ext uri="{FF2B5EF4-FFF2-40B4-BE49-F238E27FC236}">
                    <a16:creationId xmlns:a16="http://schemas.microsoft.com/office/drawing/2014/main" id="{D1C4855A-209E-2971-513F-FDB485497D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1">
                <a:extLst>
                  <a:ext uri="{FF2B5EF4-FFF2-40B4-BE49-F238E27FC236}">
                    <a16:creationId xmlns:a16="http://schemas.microsoft.com/office/drawing/2014/main" id="{7AF31F44-2C23-A7B3-8B3F-C5A8A11D4E3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42" name="Groep 72">
                  <a:extLst>
                    <a:ext uri="{FF2B5EF4-FFF2-40B4-BE49-F238E27FC236}">
                      <a16:creationId xmlns:a16="http://schemas.microsoft.com/office/drawing/2014/main" id="{9CA05257-510D-C6A4-4B46-7BE1C7DA960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44" name="Rechte verbindingslijn 74">
                    <a:extLst>
                      <a:ext uri="{FF2B5EF4-FFF2-40B4-BE49-F238E27FC236}">
                        <a16:creationId xmlns:a16="http://schemas.microsoft.com/office/drawing/2014/main" id="{FABA94F5-A9A8-2DAF-E813-9C804A457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5" name="Rechte verbindingslijn 75">
                    <a:extLst>
                      <a:ext uri="{FF2B5EF4-FFF2-40B4-BE49-F238E27FC236}">
                        <a16:creationId xmlns:a16="http://schemas.microsoft.com/office/drawing/2014/main" id="{B59F201F-616A-3601-C1FF-C9A5E3F8FF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76">
                    <a:extLst>
                      <a:ext uri="{FF2B5EF4-FFF2-40B4-BE49-F238E27FC236}">
                        <a16:creationId xmlns:a16="http://schemas.microsoft.com/office/drawing/2014/main" id="{8042F2CA-E697-6CB7-6D2C-5A239023F8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77">
                    <a:extLst>
                      <a:ext uri="{FF2B5EF4-FFF2-40B4-BE49-F238E27FC236}">
                        <a16:creationId xmlns:a16="http://schemas.microsoft.com/office/drawing/2014/main" id="{5B40CBEE-BB81-EDBE-44F3-3596C5B4F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78">
                    <a:extLst>
                      <a:ext uri="{FF2B5EF4-FFF2-40B4-BE49-F238E27FC236}">
                        <a16:creationId xmlns:a16="http://schemas.microsoft.com/office/drawing/2014/main" id="{6B753337-3FC6-52A9-1264-ED5C0147A1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3" name="Pijl: rechts 73">
                  <a:extLst>
                    <a:ext uri="{FF2B5EF4-FFF2-40B4-BE49-F238E27FC236}">
                      <a16:creationId xmlns:a16="http://schemas.microsoft.com/office/drawing/2014/main" id="{2C7CBCA9-D7CC-669F-647B-3657710D8B3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2">
                <a:extLst>
                  <a:ext uri="{FF2B5EF4-FFF2-40B4-BE49-F238E27FC236}">
                    <a16:creationId xmlns:a16="http://schemas.microsoft.com/office/drawing/2014/main" id="{AAE1993C-B745-D01F-592E-38BEA918D8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33" name="Groep 65">
                  <a:extLst>
                    <a:ext uri="{FF2B5EF4-FFF2-40B4-BE49-F238E27FC236}">
                      <a16:creationId xmlns:a16="http://schemas.microsoft.com/office/drawing/2014/main" id="{13825055-FBA7-75D0-E304-111E449B10B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5" name="Rechte verbindingslijn 67">
                    <a:extLst>
                      <a:ext uri="{FF2B5EF4-FFF2-40B4-BE49-F238E27FC236}">
                        <a16:creationId xmlns:a16="http://schemas.microsoft.com/office/drawing/2014/main" id="{C68B8ABF-0A81-8614-D361-C3B394F50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68">
                    <a:extLst>
                      <a:ext uri="{FF2B5EF4-FFF2-40B4-BE49-F238E27FC236}">
                        <a16:creationId xmlns:a16="http://schemas.microsoft.com/office/drawing/2014/main" id="{DEC05C6A-741D-9049-3BDB-438B03B83E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69">
                    <a:extLst>
                      <a:ext uri="{FF2B5EF4-FFF2-40B4-BE49-F238E27FC236}">
                        <a16:creationId xmlns:a16="http://schemas.microsoft.com/office/drawing/2014/main" id="{D10121B4-4F5D-EAF0-1417-BD9A792B8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70">
                    <a:extLst>
                      <a:ext uri="{FF2B5EF4-FFF2-40B4-BE49-F238E27FC236}">
                        <a16:creationId xmlns:a16="http://schemas.microsoft.com/office/drawing/2014/main" id="{7A603D8B-C3A1-87AB-7D5A-ADBEC3D3F1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71">
                    <a:extLst>
                      <a:ext uri="{FF2B5EF4-FFF2-40B4-BE49-F238E27FC236}">
                        <a16:creationId xmlns:a16="http://schemas.microsoft.com/office/drawing/2014/main" id="{4951024B-691B-01EB-1AC7-8E0E4A5005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4" name="Pijl: rechts 66">
                  <a:extLst>
                    <a:ext uri="{FF2B5EF4-FFF2-40B4-BE49-F238E27FC236}">
                      <a16:creationId xmlns:a16="http://schemas.microsoft.com/office/drawing/2014/main" id="{BDBBBEFC-9785-3783-8BDA-9E5D4A43148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Rechte verbindingslijn 43">
                <a:extLst>
                  <a:ext uri="{FF2B5EF4-FFF2-40B4-BE49-F238E27FC236}">
                    <a16:creationId xmlns:a16="http://schemas.microsoft.com/office/drawing/2014/main" id="{B812115B-9604-C916-7F9A-E342D99F0C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8" name="Rechte verbindingslijn 44">
                <a:extLst>
                  <a:ext uri="{FF2B5EF4-FFF2-40B4-BE49-F238E27FC236}">
                    <a16:creationId xmlns:a16="http://schemas.microsoft.com/office/drawing/2014/main" id="{40F0B423-4183-1F73-3AF4-4A7C415AAD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9" name="Rechthoek 45">
                <a:extLst>
                  <a:ext uri="{FF2B5EF4-FFF2-40B4-BE49-F238E27FC236}">
                    <a16:creationId xmlns:a16="http://schemas.microsoft.com/office/drawing/2014/main" id="{49289B9A-4ADE-E8D9-D10D-7A411636934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50" name="Rechthoek 46">
                <a:extLst>
                  <a:ext uri="{FF2B5EF4-FFF2-40B4-BE49-F238E27FC236}">
                    <a16:creationId xmlns:a16="http://schemas.microsoft.com/office/drawing/2014/main" id="{95C67420-C2D5-A4B9-3A08-31B05CE21B9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51" name="Groep 47">
                <a:extLst>
                  <a:ext uri="{FF2B5EF4-FFF2-40B4-BE49-F238E27FC236}">
                    <a16:creationId xmlns:a16="http://schemas.microsoft.com/office/drawing/2014/main" id="{4A4F88FD-3D42-9B42-0C27-F65B89D90AC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1" name="Rechthoek 57">
                  <a:extLst>
                    <a:ext uri="{FF2B5EF4-FFF2-40B4-BE49-F238E27FC236}">
                      <a16:creationId xmlns:a16="http://schemas.microsoft.com/office/drawing/2014/main" id="{7E6290F4-7B19-ECE4-B899-EBA935336A9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2" name="Groep 58">
                  <a:extLst>
                    <a:ext uri="{FF2B5EF4-FFF2-40B4-BE49-F238E27FC236}">
                      <a16:creationId xmlns:a16="http://schemas.microsoft.com/office/drawing/2014/main" id="{10B3268C-8260-62E1-C897-0431F07742A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8" name="Rechte verbindingslijn 60">
                    <a:extLst>
                      <a:ext uri="{FF2B5EF4-FFF2-40B4-BE49-F238E27FC236}">
                        <a16:creationId xmlns:a16="http://schemas.microsoft.com/office/drawing/2014/main" id="{DB67ACC1-1584-B0C4-961A-8DE7041E57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1">
                    <a:extLst>
                      <a:ext uri="{FF2B5EF4-FFF2-40B4-BE49-F238E27FC236}">
                        <a16:creationId xmlns:a16="http://schemas.microsoft.com/office/drawing/2014/main" id="{FE889A6C-A235-A896-8221-3569A4A12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62">
                    <a:extLst>
                      <a:ext uri="{FF2B5EF4-FFF2-40B4-BE49-F238E27FC236}">
                        <a16:creationId xmlns:a16="http://schemas.microsoft.com/office/drawing/2014/main" id="{E3314203-43A7-A717-332D-C6C50E940B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63">
                    <a:extLst>
                      <a:ext uri="{FF2B5EF4-FFF2-40B4-BE49-F238E27FC236}">
                        <a16:creationId xmlns:a16="http://schemas.microsoft.com/office/drawing/2014/main" id="{4C56BF7E-E52E-1B98-53C7-26DE9D48F0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64">
                    <a:extLst>
                      <a:ext uri="{FF2B5EF4-FFF2-40B4-BE49-F238E27FC236}">
                        <a16:creationId xmlns:a16="http://schemas.microsoft.com/office/drawing/2014/main" id="{73DD303B-3133-9EEF-55EA-7899892729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59">
                  <a:extLst>
                    <a:ext uri="{FF2B5EF4-FFF2-40B4-BE49-F238E27FC236}">
                      <a16:creationId xmlns:a16="http://schemas.microsoft.com/office/drawing/2014/main" id="{C683B43C-A6DE-64C5-A285-EEEF8E54F19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48">
                <a:extLst>
                  <a:ext uri="{FF2B5EF4-FFF2-40B4-BE49-F238E27FC236}">
                    <a16:creationId xmlns:a16="http://schemas.microsoft.com/office/drawing/2014/main" id="{F87F9F5F-8E54-4CA3-56E7-5409A970BE9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3" name="Rechthoek 49">
                  <a:extLst>
                    <a:ext uri="{FF2B5EF4-FFF2-40B4-BE49-F238E27FC236}">
                      <a16:creationId xmlns:a16="http://schemas.microsoft.com/office/drawing/2014/main" id="{B11392B8-55F5-030A-2708-7367A8D33C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4" name="Groep 50">
                  <a:extLst>
                    <a:ext uri="{FF2B5EF4-FFF2-40B4-BE49-F238E27FC236}">
                      <a16:creationId xmlns:a16="http://schemas.microsoft.com/office/drawing/2014/main" id="{95C5AEE5-F0BC-F0A0-CE7F-2E67DC1E31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52">
                    <a:extLst>
                      <a:ext uri="{FF2B5EF4-FFF2-40B4-BE49-F238E27FC236}">
                        <a16:creationId xmlns:a16="http://schemas.microsoft.com/office/drawing/2014/main" id="{988C5654-1154-49A4-05A4-CFDB26AF6B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3">
                    <a:extLst>
                      <a:ext uri="{FF2B5EF4-FFF2-40B4-BE49-F238E27FC236}">
                        <a16:creationId xmlns:a16="http://schemas.microsoft.com/office/drawing/2014/main" id="{E3B24882-A79B-68A5-AC61-AA0CC2FB3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4">
                    <a:extLst>
                      <a:ext uri="{FF2B5EF4-FFF2-40B4-BE49-F238E27FC236}">
                        <a16:creationId xmlns:a16="http://schemas.microsoft.com/office/drawing/2014/main" id="{813BB43A-0D59-A13F-7A26-5F2E553D9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5">
                    <a:extLst>
                      <a:ext uri="{FF2B5EF4-FFF2-40B4-BE49-F238E27FC236}">
                        <a16:creationId xmlns:a16="http://schemas.microsoft.com/office/drawing/2014/main" id="{AD880B14-8605-8F3F-5C29-C21E0FF9B1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6">
                    <a:extLst>
                      <a:ext uri="{FF2B5EF4-FFF2-40B4-BE49-F238E27FC236}">
                        <a16:creationId xmlns:a16="http://schemas.microsoft.com/office/drawing/2014/main" id="{329D7C77-952E-6682-6F88-FF8627FF0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51">
                  <a:extLst>
                    <a:ext uri="{FF2B5EF4-FFF2-40B4-BE49-F238E27FC236}">
                      <a16:creationId xmlns:a16="http://schemas.microsoft.com/office/drawing/2014/main" id="{A9A1F28A-20BE-DE0B-9763-7D458A13FD5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51" name="INSTRUCTIE">
            <a:extLst>
              <a:ext uri="{FF2B5EF4-FFF2-40B4-BE49-F238E27FC236}">
                <a16:creationId xmlns:a16="http://schemas.microsoft.com/office/drawing/2014/main" id="{B2F83529-3D33-BDD8-844E-DD4D911C81B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52" name="Rechthoek 82">
              <a:extLst>
                <a:ext uri="{FF2B5EF4-FFF2-40B4-BE49-F238E27FC236}">
                  <a16:creationId xmlns:a16="http://schemas.microsoft.com/office/drawing/2014/main" id="{2355226B-21A8-2D9E-BAF5-F0ACAA63A4A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53" name="Rechthoek 83">
              <a:extLst>
                <a:ext uri="{FF2B5EF4-FFF2-40B4-BE49-F238E27FC236}">
                  <a16:creationId xmlns:a16="http://schemas.microsoft.com/office/drawing/2014/main" id="{DD771F3D-FB43-C243-FD85-CCA07B84BE4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54" name="Ovaal 84">
              <a:extLst>
                <a:ext uri="{FF2B5EF4-FFF2-40B4-BE49-F238E27FC236}">
                  <a16:creationId xmlns:a16="http://schemas.microsoft.com/office/drawing/2014/main" id="{61F97207-7AF8-9625-D45A-08E90CE470C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55" name="Rechthoek 85">
              <a:extLst>
                <a:ext uri="{FF2B5EF4-FFF2-40B4-BE49-F238E27FC236}">
                  <a16:creationId xmlns:a16="http://schemas.microsoft.com/office/drawing/2014/main" id="{0BEC5FF2-C330-5788-9CDA-8835D26FFCE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6" name="Groep 86">
              <a:extLst>
                <a:ext uri="{FF2B5EF4-FFF2-40B4-BE49-F238E27FC236}">
                  <a16:creationId xmlns:a16="http://schemas.microsoft.com/office/drawing/2014/main" id="{73726CDD-99F5-DB01-26A2-68AEF5732FE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5" name="Rechthoek 115">
                <a:extLst>
                  <a:ext uri="{FF2B5EF4-FFF2-40B4-BE49-F238E27FC236}">
                    <a16:creationId xmlns:a16="http://schemas.microsoft.com/office/drawing/2014/main" id="{FD5982AF-50A2-CB66-A101-E63744E6D47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vaal 116">
                <a:extLst>
                  <a:ext uri="{FF2B5EF4-FFF2-40B4-BE49-F238E27FC236}">
                    <a16:creationId xmlns:a16="http://schemas.microsoft.com/office/drawing/2014/main" id="{498F5035-804A-41E5-26B3-65EED7598E6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Vrije vorm: vorm 117">
                <a:extLst>
                  <a:ext uri="{FF2B5EF4-FFF2-40B4-BE49-F238E27FC236}">
                    <a16:creationId xmlns:a16="http://schemas.microsoft.com/office/drawing/2014/main" id="{0EC7CED9-5533-276F-4D27-7DBA983058C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Rechthoek: afgeronde hoeken 118">
                <a:extLst>
                  <a:ext uri="{FF2B5EF4-FFF2-40B4-BE49-F238E27FC236}">
                    <a16:creationId xmlns:a16="http://schemas.microsoft.com/office/drawing/2014/main" id="{DB15A7DF-0859-6AC3-9D88-51762A914F3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Rechte verbindingslijn 119">
                <a:extLst>
                  <a:ext uri="{FF2B5EF4-FFF2-40B4-BE49-F238E27FC236}">
                    <a16:creationId xmlns:a16="http://schemas.microsoft.com/office/drawing/2014/main" id="{0838EAF8-7454-7BF1-85F4-23366AA4D3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Rechte verbindingslijn 120">
                <a:extLst>
                  <a:ext uri="{FF2B5EF4-FFF2-40B4-BE49-F238E27FC236}">
                    <a16:creationId xmlns:a16="http://schemas.microsoft.com/office/drawing/2014/main" id="{756F8701-9F7A-125A-C081-E5F26CBCA7EE}"/>
                  </a:ext>
                </a:extLst>
              </p:cNvPr>
              <p:cNvCxnSpPr>
                <a:cxnSpLocks/>
                <a:stCxn id="18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7" name="Ovaal 87">
              <a:extLst>
                <a:ext uri="{FF2B5EF4-FFF2-40B4-BE49-F238E27FC236}">
                  <a16:creationId xmlns:a16="http://schemas.microsoft.com/office/drawing/2014/main" id="{83922EC9-0B43-E40E-D160-5BF6C2B7687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58" name="Rechthoek 88">
              <a:extLst>
                <a:ext uri="{FF2B5EF4-FFF2-40B4-BE49-F238E27FC236}">
                  <a16:creationId xmlns:a16="http://schemas.microsoft.com/office/drawing/2014/main" id="{37BDC051-5269-33EA-FA89-43A862DACCE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59" name="Groep 89">
              <a:extLst>
                <a:ext uri="{FF2B5EF4-FFF2-40B4-BE49-F238E27FC236}">
                  <a16:creationId xmlns:a16="http://schemas.microsoft.com/office/drawing/2014/main" id="{E0E33EC8-E486-1519-1F50-CCFB3CC2DDC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2" name="Rechthoek 112">
                <a:extLst>
                  <a:ext uri="{FF2B5EF4-FFF2-40B4-BE49-F238E27FC236}">
                    <a16:creationId xmlns:a16="http://schemas.microsoft.com/office/drawing/2014/main" id="{B0A35C2D-45A9-2DAC-83F9-72C2957F68D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183" name="Rechte verbindingslijn 113">
                <a:extLst>
                  <a:ext uri="{FF2B5EF4-FFF2-40B4-BE49-F238E27FC236}">
                    <a16:creationId xmlns:a16="http://schemas.microsoft.com/office/drawing/2014/main" id="{C1040B33-9877-6A7B-25AD-C253C7EFEEA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4" name="Gelijkbenige driehoek 114">
                <a:extLst>
                  <a:ext uri="{FF2B5EF4-FFF2-40B4-BE49-F238E27FC236}">
                    <a16:creationId xmlns:a16="http://schemas.microsoft.com/office/drawing/2014/main" id="{9A6A3EC9-B070-797A-26B1-10150D395C4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0" name="Ovaal 90">
              <a:extLst>
                <a:ext uri="{FF2B5EF4-FFF2-40B4-BE49-F238E27FC236}">
                  <a16:creationId xmlns:a16="http://schemas.microsoft.com/office/drawing/2014/main" id="{E8BC587D-45C6-0001-00D7-245A68C3357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1" name="Rechthoek 91">
              <a:extLst>
                <a:ext uri="{FF2B5EF4-FFF2-40B4-BE49-F238E27FC236}">
                  <a16:creationId xmlns:a16="http://schemas.microsoft.com/office/drawing/2014/main" id="{E3301166-7B0B-AE42-1B45-2D7087C77386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62" name="Groep 92">
              <a:extLst>
                <a:ext uri="{FF2B5EF4-FFF2-40B4-BE49-F238E27FC236}">
                  <a16:creationId xmlns:a16="http://schemas.microsoft.com/office/drawing/2014/main" id="{D81CA1DA-4C8F-2D93-4F37-0DF9849B407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66" name="Groep 96">
                <a:extLst>
                  <a:ext uri="{FF2B5EF4-FFF2-40B4-BE49-F238E27FC236}">
                    <a16:creationId xmlns:a16="http://schemas.microsoft.com/office/drawing/2014/main" id="{6BF2725E-8F1E-0015-220E-79A513A5946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9" name="Groep 99">
                  <a:extLst>
                    <a:ext uri="{FF2B5EF4-FFF2-40B4-BE49-F238E27FC236}">
                      <a16:creationId xmlns:a16="http://schemas.microsoft.com/office/drawing/2014/main" id="{A06178F4-94C0-A0F0-7DA9-36AC2300C4E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6" name="Groep 106">
                    <a:extLst>
                      <a:ext uri="{FF2B5EF4-FFF2-40B4-BE49-F238E27FC236}">
                        <a16:creationId xmlns:a16="http://schemas.microsoft.com/office/drawing/2014/main" id="{FB888819-082C-EBBE-FD16-8AD173AAD74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9" name="Rechthoek 109">
                      <a:extLst>
                        <a:ext uri="{FF2B5EF4-FFF2-40B4-BE49-F238E27FC236}">
                          <a16:creationId xmlns:a16="http://schemas.microsoft.com/office/drawing/2014/main" id="{F362384A-9335-038E-E55F-FEBF69C399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0" name="Rechthoek 110">
                      <a:extLst>
                        <a:ext uri="{FF2B5EF4-FFF2-40B4-BE49-F238E27FC236}">
                          <a16:creationId xmlns:a16="http://schemas.microsoft.com/office/drawing/2014/main" id="{63FDF574-B6F0-CF53-79A3-33B7300F35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1" name="Ovaal 111">
                      <a:extLst>
                        <a:ext uri="{FF2B5EF4-FFF2-40B4-BE49-F238E27FC236}">
                          <a16:creationId xmlns:a16="http://schemas.microsoft.com/office/drawing/2014/main" id="{E45C8691-B6F5-F41D-6901-74A63BC386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7" name="Afbeelding 107">
                    <a:extLst>
                      <a:ext uri="{FF2B5EF4-FFF2-40B4-BE49-F238E27FC236}">
                        <a16:creationId xmlns:a16="http://schemas.microsoft.com/office/drawing/2014/main" id="{8DF09D0A-1934-4859-A229-2248EA6226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8" name="Afbeelding 108">
                    <a:extLst>
                      <a:ext uri="{FF2B5EF4-FFF2-40B4-BE49-F238E27FC236}">
                        <a16:creationId xmlns:a16="http://schemas.microsoft.com/office/drawing/2014/main" id="{68063387-9F19-4885-9FE5-E497754222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Groep 100">
                  <a:extLst>
                    <a:ext uri="{FF2B5EF4-FFF2-40B4-BE49-F238E27FC236}">
                      <a16:creationId xmlns:a16="http://schemas.microsoft.com/office/drawing/2014/main" id="{191E8EE3-5AA1-23F4-42AD-C1AA0995479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4" name="Rechthoek 104">
                    <a:extLst>
                      <a:ext uri="{FF2B5EF4-FFF2-40B4-BE49-F238E27FC236}">
                        <a16:creationId xmlns:a16="http://schemas.microsoft.com/office/drawing/2014/main" id="{CA6368A7-2FCA-54F9-2FB9-ABF1051CBA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5" name="Rechthoek 105">
                    <a:extLst>
                      <a:ext uri="{FF2B5EF4-FFF2-40B4-BE49-F238E27FC236}">
                        <a16:creationId xmlns:a16="http://schemas.microsoft.com/office/drawing/2014/main" id="{E0463B9D-68FA-CFD3-F905-36D76ADE14B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1" name="Groep 101">
                  <a:extLst>
                    <a:ext uri="{FF2B5EF4-FFF2-40B4-BE49-F238E27FC236}">
                      <a16:creationId xmlns:a16="http://schemas.microsoft.com/office/drawing/2014/main" id="{4DFA5F24-5E81-1FD7-DB7E-80C57F07BA2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02">
                    <a:extLst>
                      <a:ext uri="{FF2B5EF4-FFF2-40B4-BE49-F238E27FC236}">
                        <a16:creationId xmlns:a16="http://schemas.microsoft.com/office/drawing/2014/main" id="{9CBD8CB1-5C3E-E975-539B-476FFB028C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03">
                    <a:extLst>
                      <a:ext uri="{FF2B5EF4-FFF2-40B4-BE49-F238E27FC236}">
                        <a16:creationId xmlns:a16="http://schemas.microsoft.com/office/drawing/2014/main" id="{5F2CBBD8-E0DC-FDED-FC9C-457CB483B5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7" name="Rechthoek 97">
                <a:extLst>
                  <a:ext uri="{FF2B5EF4-FFF2-40B4-BE49-F238E27FC236}">
                    <a16:creationId xmlns:a16="http://schemas.microsoft.com/office/drawing/2014/main" id="{77A3D142-2DB0-0D03-2955-4E575C2191C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68" name="Gelijkbenige driehoek 98">
                <a:extLst>
                  <a:ext uri="{FF2B5EF4-FFF2-40B4-BE49-F238E27FC236}">
                    <a16:creationId xmlns:a16="http://schemas.microsoft.com/office/drawing/2014/main" id="{CA508F91-4CA4-1794-31ED-59EDA067CF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3" name="ICOON_info">
              <a:extLst>
                <a:ext uri="{FF2B5EF4-FFF2-40B4-BE49-F238E27FC236}">
                  <a16:creationId xmlns:a16="http://schemas.microsoft.com/office/drawing/2014/main" id="{EB04BFE6-8E1B-8451-5280-3A252B058B5E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64" name="Ovaal 94">
                <a:extLst>
                  <a:ext uri="{FF2B5EF4-FFF2-40B4-BE49-F238E27FC236}">
                    <a16:creationId xmlns:a16="http://schemas.microsoft.com/office/drawing/2014/main" id="{6031F28F-C2B5-8FA8-95A3-3ADB919D561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Graphic 163" descr="Informatie">
                <a:extLst>
                  <a:ext uri="{FF2B5EF4-FFF2-40B4-BE49-F238E27FC236}">
                    <a16:creationId xmlns:a16="http://schemas.microsoft.com/office/drawing/2014/main" id="{F58FBABB-5D6D-3F4D-EB71-54138729D30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6" name="Footer Placeholder 6">
            <a:extLst>
              <a:ext uri="{FF2B5EF4-FFF2-40B4-BE49-F238E27FC236}">
                <a16:creationId xmlns:a16="http://schemas.microsoft.com/office/drawing/2014/main" id="{8B0788EB-9A41-F86F-FB99-53F1F5F044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37" name="Slide Number Placeholder 7">
            <a:extLst>
              <a:ext uri="{FF2B5EF4-FFF2-40B4-BE49-F238E27FC236}">
                <a16:creationId xmlns:a16="http://schemas.microsoft.com/office/drawing/2014/main" id="{7AF4C1F5-9E72-4F59-E13E-E9C9D9714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E26AA-1FB9-1C1F-6FF8-395EC1B6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00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+ 2 Afbeeldin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5E0CCB83-33F4-632D-54F5-132AAF7EED8D}"/>
              </a:ext>
            </a:extLst>
          </p:cNvPr>
          <p:cNvSpPr/>
          <p:nvPr userDrawn="1"/>
        </p:nvSpPr>
        <p:spPr>
          <a:xfrm>
            <a:off x="6318000" y="21420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29DA638-163E-7217-11D3-5D3F6A0F27BB}"/>
              </a:ext>
            </a:extLst>
          </p:cNvPr>
          <p:cNvSpPr/>
          <p:nvPr userDrawn="1"/>
        </p:nvSpPr>
        <p:spPr>
          <a:xfrm>
            <a:off x="514350" y="2149200"/>
            <a:ext cx="5360400" cy="2559600"/>
          </a:xfrm>
          <a:prstGeom prst="rect">
            <a:avLst/>
          </a:prstGeom>
          <a:solidFill>
            <a:schemeClr val="bg1"/>
          </a:solidFill>
          <a:ln>
            <a:solidFill>
              <a:srgbClr val="EBEB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18000" y="2149200"/>
            <a:ext cx="2559600" cy="25596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6AE4A1-EEC6-64B9-A813-0B94C89E0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00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 dirty="0"/>
              <a:t>Naam</a:t>
            </a:r>
            <a:endParaRPr lang="nl-NL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DA396BF5-D141-25FF-8760-652942B9D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0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AD6FC8C5-9AD1-64F8-15EF-48F9A6D090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300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412E871F-1AA6-C897-1BE3-8034F04C7A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33200" y="2408400"/>
            <a:ext cx="2289600" cy="669600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NL" noProof="0"/>
              <a:t>Naam</a:t>
            </a:r>
            <a:endParaRPr lang="nl-NL"/>
          </a:p>
        </p:txBody>
      </p:sp>
      <p:sp>
        <p:nvSpPr>
          <p:cNvPr id="25" name="Tijdelijke aanduiding voor tekst 13">
            <a:extLst>
              <a:ext uri="{FF2B5EF4-FFF2-40B4-BE49-F238E27FC236}">
                <a16:creationId xmlns:a16="http://schemas.microsoft.com/office/drawing/2014/main" id="{5B1C22B1-9272-F59F-C8D2-3B4C007DD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33200" y="3585600"/>
            <a:ext cx="2289600" cy="87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3"/>
            <a:endParaRPr lang="nl-NL" noProof="0" dirty="0"/>
          </a:p>
        </p:txBody>
      </p:sp>
      <p:sp>
        <p:nvSpPr>
          <p:cNvPr id="26" name="Tijdelijke aanduiding voor tekst 13">
            <a:extLst>
              <a:ext uri="{FF2B5EF4-FFF2-40B4-BE49-F238E27FC236}">
                <a16:creationId xmlns:a16="http://schemas.microsoft.com/office/drawing/2014/main" id="{34A5CD6C-F0CA-DE5B-04E0-0D4226621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33200" y="3128400"/>
            <a:ext cx="2289600" cy="2988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4pPr>
              <a:defRPr sz="1800" i="1"/>
            </a:lvl4pPr>
          </a:lstStyle>
          <a:p>
            <a:pPr lvl="3"/>
            <a:r>
              <a:rPr lang="nl-NL" noProof="0"/>
              <a:t>Functie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89AF6C7B-133F-D33F-62D2-E21320118C0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8983BE86-75C9-08C7-ADB0-D3EF0C38F6A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83E61E69-69B1-FBD2-BDA5-3E604F43247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4975DBD0-6BDF-1B01-EBE6-6968480F56B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6AC178A4-1A22-DE30-B1E7-CACF5F33CA0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A8200043-48F4-BBA1-9669-5D3B8CC2681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3" name="Rechthoek 18">
              <a:extLst>
                <a:ext uri="{FF2B5EF4-FFF2-40B4-BE49-F238E27FC236}">
                  <a16:creationId xmlns:a16="http://schemas.microsoft.com/office/drawing/2014/main" id="{25FF1F3D-2B22-673E-76A6-4B4B66B96A7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5" name="Ovaal 19">
              <a:extLst>
                <a:ext uri="{FF2B5EF4-FFF2-40B4-BE49-F238E27FC236}">
                  <a16:creationId xmlns:a16="http://schemas.microsoft.com/office/drawing/2014/main" id="{D349E819-A147-028C-C7AA-6258309356C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6" name="Rechthoek 20">
              <a:extLst>
                <a:ext uri="{FF2B5EF4-FFF2-40B4-BE49-F238E27FC236}">
                  <a16:creationId xmlns:a16="http://schemas.microsoft.com/office/drawing/2014/main" id="{127EE13E-BEF3-8722-0711-9D5D74DA01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7" name="Ovaal 21">
              <a:extLst>
                <a:ext uri="{FF2B5EF4-FFF2-40B4-BE49-F238E27FC236}">
                  <a16:creationId xmlns:a16="http://schemas.microsoft.com/office/drawing/2014/main" id="{B506AED0-8734-4105-CF89-19F8B923561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8" name="Rechthoek 22">
              <a:extLst>
                <a:ext uri="{FF2B5EF4-FFF2-40B4-BE49-F238E27FC236}">
                  <a16:creationId xmlns:a16="http://schemas.microsoft.com/office/drawing/2014/main" id="{BFA8A8B3-B483-A6BE-7565-7F208AD5A8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9" name="Ovaal 23">
              <a:extLst>
                <a:ext uri="{FF2B5EF4-FFF2-40B4-BE49-F238E27FC236}">
                  <a16:creationId xmlns:a16="http://schemas.microsoft.com/office/drawing/2014/main" id="{2ED1ECAA-5750-73E4-726D-9A9D8E1E163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23" name="Rechthoek 24">
              <a:extLst>
                <a:ext uri="{FF2B5EF4-FFF2-40B4-BE49-F238E27FC236}">
                  <a16:creationId xmlns:a16="http://schemas.microsoft.com/office/drawing/2014/main" id="{51F2D5B1-FDA6-7A6A-5E59-C6A67854B07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24" name="Ovaal 25">
              <a:extLst>
                <a:ext uri="{FF2B5EF4-FFF2-40B4-BE49-F238E27FC236}">
                  <a16:creationId xmlns:a16="http://schemas.microsoft.com/office/drawing/2014/main" id="{6018FDF4-6325-97CF-C440-4CF8A6744E38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AA3A8EA-F8AB-1134-726E-8F67A73E089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59E36C3-5850-64FB-3F25-4B9EB449543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52448621-37E4-2BE6-7962-004E4751DFC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AE5DE4AB-8DED-1069-884C-E048EAE1263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F4F59C7-7595-10B5-D208-BAE8FD00A49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509F6906-81AC-191F-2A89-BC28F3FFC4C5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33FB165F-DC80-A68B-EB19-D53B2EDD692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E9AA0871-9C86-8780-9428-6D99A61B3A4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35" name="ICOON_info">
              <a:extLst>
                <a:ext uri="{FF2B5EF4-FFF2-40B4-BE49-F238E27FC236}">
                  <a16:creationId xmlns:a16="http://schemas.microsoft.com/office/drawing/2014/main" id="{259131B6-89F7-5C8A-F01F-F388100CDD1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9">
                <a:extLst>
                  <a:ext uri="{FF2B5EF4-FFF2-40B4-BE49-F238E27FC236}">
                    <a16:creationId xmlns:a16="http://schemas.microsoft.com/office/drawing/2014/main" id="{84FBAC24-CD57-C439-AF5E-FBBC7C737FC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715CE5C0-833D-D10F-BA75-1B275196FE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VOORBEELD">
              <a:extLst>
                <a:ext uri="{FF2B5EF4-FFF2-40B4-BE49-F238E27FC236}">
                  <a16:creationId xmlns:a16="http://schemas.microsoft.com/office/drawing/2014/main" id="{80055319-2F3F-75C7-C0AD-8261036146F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9">
                <a:extLst>
                  <a:ext uri="{FF2B5EF4-FFF2-40B4-BE49-F238E27FC236}">
                    <a16:creationId xmlns:a16="http://schemas.microsoft.com/office/drawing/2014/main" id="{3D43307B-9A42-89A6-DB45-4EE01696695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8" name="Rechthoek 40">
                <a:extLst>
                  <a:ext uri="{FF2B5EF4-FFF2-40B4-BE49-F238E27FC236}">
                    <a16:creationId xmlns:a16="http://schemas.microsoft.com/office/drawing/2014/main" id="{570738D8-5779-0A07-6D96-DECAA5D4A9F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41">
                <a:extLst>
                  <a:ext uri="{FF2B5EF4-FFF2-40B4-BE49-F238E27FC236}">
                    <a16:creationId xmlns:a16="http://schemas.microsoft.com/office/drawing/2014/main" id="{FAAC8CB1-D1F6-E967-2825-BA4788B37D6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72">
                  <a:extLst>
                    <a:ext uri="{FF2B5EF4-FFF2-40B4-BE49-F238E27FC236}">
                      <a16:creationId xmlns:a16="http://schemas.microsoft.com/office/drawing/2014/main" id="{D6EBDDCB-592F-BF3E-2C8F-296CB6D66E9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4">
                    <a:extLst>
                      <a:ext uri="{FF2B5EF4-FFF2-40B4-BE49-F238E27FC236}">
                        <a16:creationId xmlns:a16="http://schemas.microsoft.com/office/drawing/2014/main" id="{D32CA71E-953A-D365-B18F-0CC92AD8B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5">
                    <a:extLst>
                      <a:ext uri="{FF2B5EF4-FFF2-40B4-BE49-F238E27FC236}">
                        <a16:creationId xmlns:a16="http://schemas.microsoft.com/office/drawing/2014/main" id="{4E1E4354-F706-5F99-01CB-CD00B1A371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6">
                    <a:extLst>
                      <a:ext uri="{FF2B5EF4-FFF2-40B4-BE49-F238E27FC236}">
                        <a16:creationId xmlns:a16="http://schemas.microsoft.com/office/drawing/2014/main" id="{D6C746E8-6025-5FCD-0326-550B3DFE87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7">
                    <a:extLst>
                      <a:ext uri="{FF2B5EF4-FFF2-40B4-BE49-F238E27FC236}">
                        <a16:creationId xmlns:a16="http://schemas.microsoft.com/office/drawing/2014/main" id="{8666F5C3-1A34-1449-807E-721770499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8">
                    <a:extLst>
                      <a:ext uri="{FF2B5EF4-FFF2-40B4-BE49-F238E27FC236}">
                        <a16:creationId xmlns:a16="http://schemas.microsoft.com/office/drawing/2014/main" id="{47801A6B-A53F-7661-D9E2-451BFD9C1A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3">
                  <a:extLst>
                    <a:ext uri="{FF2B5EF4-FFF2-40B4-BE49-F238E27FC236}">
                      <a16:creationId xmlns:a16="http://schemas.microsoft.com/office/drawing/2014/main" id="{7A6917C7-2B81-A60D-D78D-6A1FFC61F5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42">
                <a:extLst>
                  <a:ext uri="{FF2B5EF4-FFF2-40B4-BE49-F238E27FC236}">
                    <a16:creationId xmlns:a16="http://schemas.microsoft.com/office/drawing/2014/main" id="{BD69D80F-CC27-6DDE-F9AD-F2E189FA456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5">
                  <a:extLst>
                    <a:ext uri="{FF2B5EF4-FFF2-40B4-BE49-F238E27FC236}">
                      <a16:creationId xmlns:a16="http://schemas.microsoft.com/office/drawing/2014/main" id="{59291A26-61BD-CD3E-C6D7-CD842478E04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7">
                    <a:extLst>
                      <a:ext uri="{FF2B5EF4-FFF2-40B4-BE49-F238E27FC236}">
                        <a16:creationId xmlns:a16="http://schemas.microsoft.com/office/drawing/2014/main" id="{3BDDED96-EAE5-4615-2AFB-E2DEB036B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8">
                    <a:extLst>
                      <a:ext uri="{FF2B5EF4-FFF2-40B4-BE49-F238E27FC236}">
                        <a16:creationId xmlns:a16="http://schemas.microsoft.com/office/drawing/2014/main" id="{F9C34A88-7579-07F9-1B12-A270D628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9">
                    <a:extLst>
                      <a:ext uri="{FF2B5EF4-FFF2-40B4-BE49-F238E27FC236}">
                        <a16:creationId xmlns:a16="http://schemas.microsoft.com/office/drawing/2014/main" id="{79EBB5F3-9192-16D2-BD3F-2C9DE1D802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0">
                    <a:extLst>
                      <a:ext uri="{FF2B5EF4-FFF2-40B4-BE49-F238E27FC236}">
                        <a16:creationId xmlns:a16="http://schemas.microsoft.com/office/drawing/2014/main" id="{B31C519B-C764-410D-26B2-20F51B3F0A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1">
                    <a:extLst>
                      <a:ext uri="{FF2B5EF4-FFF2-40B4-BE49-F238E27FC236}">
                        <a16:creationId xmlns:a16="http://schemas.microsoft.com/office/drawing/2014/main" id="{4A169603-B1F3-3ED8-0B79-BE6BFAD4A5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6">
                  <a:extLst>
                    <a:ext uri="{FF2B5EF4-FFF2-40B4-BE49-F238E27FC236}">
                      <a16:creationId xmlns:a16="http://schemas.microsoft.com/office/drawing/2014/main" id="{B2CF2CD2-0D76-360B-BB04-B701B94258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3">
                <a:extLst>
                  <a:ext uri="{FF2B5EF4-FFF2-40B4-BE49-F238E27FC236}">
                    <a16:creationId xmlns:a16="http://schemas.microsoft.com/office/drawing/2014/main" id="{37DD111B-61DF-9950-CA92-AF5A203737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4">
                <a:extLst>
                  <a:ext uri="{FF2B5EF4-FFF2-40B4-BE49-F238E27FC236}">
                    <a16:creationId xmlns:a16="http://schemas.microsoft.com/office/drawing/2014/main" id="{19EF3662-15C9-3B33-4797-B9D34AD867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5">
                <a:extLst>
                  <a:ext uri="{FF2B5EF4-FFF2-40B4-BE49-F238E27FC236}">
                    <a16:creationId xmlns:a16="http://schemas.microsoft.com/office/drawing/2014/main" id="{C313BC4B-0C55-761C-DCBC-03395DE776B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44" name="Rechthoek 46">
                <a:extLst>
                  <a:ext uri="{FF2B5EF4-FFF2-40B4-BE49-F238E27FC236}">
                    <a16:creationId xmlns:a16="http://schemas.microsoft.com/office/drawing/2014/main" id="{5D382D8B-36AA-4487-C12C-1A18428AAAD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45" name="Groep 47">
                <a:extLst>
                  <a:ext uri="{FF2B5EF4-FFF2-40B4-BE49-F238E27FC236}">
                    <a16:creationId xmlns:a16="http://schemas.microsoft.com/office/drawing/2014/main" id="{56E23B25-103C-B2F6-FC54-3A607851D83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7">
                  <a:extLst>
                    <a:ext uri="{FF2B5EF4-FFF2-40B4-BE49-F238E27FC236}">
                      <a16:creationId xmlns:a16="http://schemas.microsoft.com/office/drawing/2014/main" id="{CACFCEEC-D369-0F08-6EB8-735A3EC78CC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8">
                  <a:extLst>
                    <a:ext uri="{FF2B5EF4-FFF2-40B4-BE49-F238E27FC236}">
                      <a16:creationId xmlns:a16="http://schemas.microsoft.com/office/drawing/2014/main" id="{C5631909-88C5-F7A8-6F3B-8A0AD447C21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60">
                    <a:extLst>
                      <a:ext uri="{FF2B5EF4-FFF2-40B4-BE49-F238E27FC236}">
                        <a16:creationId xmlns:a16="http://schemas.microsoft.com/office/drawing/2014/main" id="{67F942C5-7B1E-7C22-79FF-547ED2B8D5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1">
                    <a:extLst>
                      <a:ext uri="{FF2B5EF4-FFF2-40B4-BE49-F238E27FC236}">
                        <a16:creationId xmlns:a16="http://schemas.microsoft.com/office/drawing/2014/main" id="{5643D268-FBCE-0541-7DCD-FC02937FA0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2">
                    <a:extLst>
                      <a:ext uri="{FF2B5EF4-FFF2-40B4-BE49-F238E27FC236}">
                        <a16:creationId xmlns:a16="http://schemas.microsoft.com/office/drawing/2014/main" id="{7BA11060-559F-F1E1-E404-DC353A3E0C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3">
                    <a:extLst>
                      <a:ext uri="{FF2B5EF4-FFF2-40B4-BE49-F238E27FC236}">
                        <a16:creationId xmlns:a16="http://schemas.microsoft.com/office/drawing/2014/main" id="{71FB07BD-4F98-33D6-3CCD-66D5B22E47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4">
                    <a:extLst>
                      <a:ext uri="{FF2B5EF4-FFF2-40B4-BE49-F238E27FC236}">
                        <a16:creationId xmlns:a16="http://schemas.microsoft.com/office/drawing/2014/main" id="{1365F2E6-EC30-B19C-3051-D09625A856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9">
                  <a:extLst>
                    <a:ext uri="{FF2B5EF4-FFF2-40B4-BE49-F238E27FC236}">
                      <a16:creationId xmlns:a16="http://schemas.microsoft.com/office/drawing/2014/main" id="{CFA8E5D7-79F4-6ECF-5E56-985E9ECC3C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8">
                <a:extLst>
                  <a:ext uri="{FF2B5EF4-FFF2-40B4-BE49-F238E27FC236}">
                    <a16:creationId xmlns:a16="http://schemas.microsoft.com/office/drawing/2014/main" id="{D15B61FB-6805-3871-D08D-7B558125976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9">
                  <a:extLst>
                    <a:ext uri="{FF2B5EF4-FFF2-40B4-BE49-F238E27FC236}">
                      <a16:creationId xmlns:a16="http://schemas.microsoft.com/office/drawing/2014/main" id="{3E3AF6E6-52BD-9A18-5204-BC51DAAF94C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0">
                  <a:extLst>
                    <a:ext uri="{FF2B5EF4-FFF2-40B4-BE49-F238E27FC236}">
                      <a16:creationId xmlns:a16="http://schemas.microsoft.com/office/drawing/2014/main" id="{9C458C2D-266F-7886-15B3-C271C57ACFD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52">
                    <a:extLst>
                      <a:ext uri="{FF2B5EF4-FFF2-40B4-BE49-F238E27FC236}">
                        <a16:creationId xmlns:a16="http://schemas.microsoft.com/office/drawing/2014/main" id="{4FDDBD79-BA91-F64F-ACF7-2D932A92C1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3">
                    <a:extLst>
                      <a:ext uri="{FF2B5EF4-FFF2-40B4-BE49-F238E27FC236}">
                        <a16:creationId xmlns:a16="http://schemas.microsoft.com/office/drawing/2014/main" id="{3EB56BAF-5B94-C84F-D857-480B7B9D1B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4">
                    <a:extLst>
                      <a:ext uri="{FF2B5EF4-FFF2-40B4-BE49-F238E27FC236}">
                        <a16:creationId xmlns:a16="http://schemas.microsoft.com/office/drawing/2014/main" id="{2FD83E10-3284-E742-44C9-CDA581D07D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5">
                    <a:extLst>
                      <a:ext uri="{FF2B5EF4-FFF2-40B4-BE49-F238E27FC236}">
                        <a16:creationId xmlns:a16="http://schemas.microsoft.com/office/drawing/2014/main" id="{1F7C2163-5DFB-043B-99A4-BD45EEBAC2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6">
                    <a:extLst>
                      <a:ext uri="{FF2B5EF4-FFF2-40B4-BE49-F238E27FC236}">
                        <a16:creationId xmlns:a16="http://schemas.microsoft.com/office/drawing/2014/main" id="{68F1E871-3F0D-7BB5-FF85-465731CF6D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1">
                  <a:extLst>
                    <a:ext uri="{FF2B5EF4-FFF2-40B4-BE49-F238E27FC236}">
                      <a16:creationId xmlns:a16="http://schemas.microsoft.com/office/drawing/2014/main" id="{17041490-87FD-4037-C99D-C99B5A5FF8D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9" name="INSTRUCTIE">
            <a:extLst>
              <a:ext uri="{FF2B5EF4-FFF2-40B4-BE49-F238E27FC236}">
                <a16:creationId xmlns:a16="http://schemas.microsoft.com/office/drawing/2014/main" id="{DF4245C2-6BE2-52FD-5F52-31F4398266CA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80" name="Rechthoek 82">
              <a:extLst>
                <a:ext uri="{FF2B5EF4-FFF2-40B4-BE49-F238E27FC236}">
                  <a16:creationId xmlns:a16="http://schemas.microsoft.com/office/drawing/2014/main" id="{44B3D2D0-A5E8-2116-2BB3-2C72BFE44682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81" name="Rechthoek 83">
              <a:extLst>
                <a:ext uri="{FF2B5EF4-FFF2-40B4-BE49-F238E27FC236}">
                  <a16:creationId xmlns:a16="http://schemas.microsoft.com/office/drawing/2014/main" id="{284CAE48-6E2B-B2E0-F64A-D22275BF820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82" name="Ovaal 84">
              <a:extLst>
                <a:ext uri="{FF2B5EF4-FFF2-40B4-BE49-F238E27FC236}">
                  <a16:creationId xmlns:a16="http://schemas.microsoft.com/office/drawing/2014/main" id="{98E40F5C-16AA-795B-370B-012469EEB9C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3" name="Rechthoek 85">
              <a:extLst>
                <a:ext uri="{FF2B5EF4-FFF2-40B4-BE49-F238E27FC236}">
                  <a16:creationId xmlns:a16="http://schemas.microsoft.com/office/drawing/2014/main" id="{B3842B09-44D9-C3AF-0780-349B51E9FAC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84" name="Groep 86">
              <a:extLst>
                <a:ext uri="{FF2B5EF4-FFF2-40B4-BE49-F238E27FC236}">
                  <a16:creationId xmlns:a16="http://schemas.microsoft.com/office/drawing/2014/main" id="{AE6DA8E8-2EBE-3E56-78D3-3F160FF3A6C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9" name="Rechthoek 115">
                <a:extLst>
                  <a:ext uri="{FF2B5EF4-FFF2-40B4-BE49-F238E27FC236}">
                    <a16:creationId xmlns:a16="http://schemas.microsoft.com/office/drawing/2014/main" id="{B7326A1B-0A27-203A-2FBB-1F9BACB40F2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vaal 116">
                <a:extLst>
                  <a:ext uri="{FF2B5EF4-FFF2-40B4-BE49-F238E27FC236}">
                    <a16:creationId xmlns:a16="http://schemas.microsoft.com/office/drawing/2014/main" id="{C3196D15-26C7-93CB-DBF6-A845927136D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Vrije vorm: vorm 117">
                <a:extLst>
                  <a:ext uri="{FF2B5EF4-FFF2-40B4-BE49-F238E27FC236}">
                    <a16:creationId xmlns:a16="http://schemas.microsoft.com/office/drawing/2014/main" id="{FDEE5E1C-ED7E-E943-887C-4FFE43762F9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Rechthoek: afgeronde hoeken 118">
                <a:extLst>
                  <a:ext uri="{FF2B5EF4-FFF2-40B4-BE49-F238E27FC236}">
                    <a16:creationId xmlns:a16="http://schemas.microsoft.com/office/drawing/2014/main" id="{63CC4C22-3EE4-6ED2-6F18-1E225F7109E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3" name="Rechte verbindingslijn 119">
                <a:extLst>
                  <a:ext uri="{FF2B5EF4-FFF2-40B4-BE49-F238E27FC236}">
                    <a16:creationId xmlns:a16="http://schemas.microsoft.com/office/drawing/2014/main" id="{B9EF5593-3D82-0A88-2424-F8A7A6B3B5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Rechte verbindingslijn 120">
                <a:extLst>
                  <a:ext uri="{FF2B5EF4-FFF2-40B4-BE49-F238E27FC236}">
                    <a16:creationId xmlns:a16="http://schemas.microsoft.com/office/drawing/2014/main" id="{1B12811D-A47C-42B3-046A-DE9981F9C4BF}"/>
                  </a:ext>
                </a:extLst>
              </p:cNvPr>
              <p:cNvCxnSpPr>
                <a:cxnSpLocks/>
                <a:stCxn id="2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Ovaal 87">
              <a:extLst>
                <a:ext uri="{FF2B5EF4-FFF2-40B4-BE49-F238E27FC236}">
                  <a16:creationId xmlns:a16="http://schemas.microsoft.com/office/drawing/2014/main" id="{588FEB5A-CF58-3B45-5108-4AD7553B3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92" name="Rechthoek 88">
              <a:extLst>
                <a:ext uri="{FF2B5EF4-FFF2-40B4-BE49-F238E27FC236}">
                  <a16:creationId xmlns:a16="http://schemas.microsoft.com/office/drawing/2014/main" id="{E12A25FF-9D26-19F0-46D5-7C05BB33926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93" name="Groep 89">
              <a:extLst>
                <a:ext uri="{FF2B5EF4-FFF2-40B4-BE49-F238E27FC236}">
                  <a16:creationId xmlns:a16="http://schemas.microsoft.com/office/drawing/2014/main" id="{24A57BC5-C382-D1C8-3ACB-F4A423F3681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6" name="Rechthoek 112">
                <a:extLst>
                  <a:ext uri="{FF2B5EF4-FFF2-40B4-BE49-F238E27FC236}">
                    <a16:creationId xmlns:a16="http://schemas.microsoft.com/office/drawing/2014/main" id="{D27CC359-7A2C-062E-46CF-F93E5EB7C8A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7" name="Rechte verbindingslijn 113">
                <a:extLst>
                  <a:ext uri="{FF2B5EF4-FFF2-40B4-BE49-F238E27FC236}">
                    <a16:creationId xmlns:a16="http://schemas.microsoft.com/office/drawing/2014/main" id="{3E628029-80FA-052E-4E62-FA990CB8267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8" name="Gelijkbenige driehoek 114">
                <a:extLst>
                  <a:ext uri="{FF2B5EF4-FFF2-40B4-BE49-F238E27FC236}">
                    <a16:creationId xmlns:a16="http://schemas.microsoft.com/office/drawing/2014/main" id="{E2D46ED7-3786-2E78-D087-9E0DE4C899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4" name="Ovaal 90">
              <a:extLst>
                <a:ext uri="{FF2B5EF4-FFF2-40B4-BE49-F238E27FC236}">
                  <a16:creationId xmlns:a16="http://schemas.microsoft.com/office/drawing/2014/main" id="{B8CA2DF0-D574-62EC-DB68-CAAA7090710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5" name="Rechthoek 91">
              <a:extLst>
                <a:ext uri="{FF2B5EF4-FFF2-40B4-BE49-F238E27FC236}">
                  <a16:creationId xmlns:a16="http://schemas.microsoft.com/office/drawing/2014/main" id="{C079F441-99BD-5094-DEC9-D3BADB52BE3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6" name="Groep 92">
              <a:extLst>
                <a:ext uri="{FF2B5EF4-FFF2-40B4-BE49-F238E27FC236}">
                  <a16:creationId xmlns:a16="http://schemas.microsoft.com/office/drawing/2014/main" id="{A3CEEBAD-A45E-F5A6-55CD-EF8137E210E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200" name="Groep 96">
                <a:extLst>
                  <a:ext uri="{FF2B5EF4-FFF2-40B4-BE49-F238E27FC236}">
                    <a16:creationId xmlns:a16="http://schemas.microsoft.com/office/drawing/2014/main" id="{D621A7C2-F39A-1FF7-2512-37411F016BA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3" name="Groep 99">
                  <a:extLst>
                    <a:ext uri="{FF2B5EF4-FFF2-40B4-BE49-F238E27FC236}">
                      <a16:creationId xmlns:a16="http://schemas.microsoft.com/office/drawing/2014/main" id="{7C72D60E-C7B0-5892-00DA-A5A0531C558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0" name="Groep 106">
                    <a:extLst>
                      <a:ext uri="{FF2B5EF4-FFF2-40B4-BE49-F238E27FC236}">
                        <a16:creationId xmlns:a16="http://schemas.microsoft.com/office/drawing/2014/main" id="{4B133238-2B12-3423-5AE1-7E7C93C9C8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3" name="Rechthoek 109">
                      <a:extLst>
                        <a:ext uri="{FF2B5EF4-FFF2-40B4-BE49-F238E27FC236}">
                          <a16:creationId xmlns:a16="http://schemas.microsoft.com/office/drawing/2014/main" id="{308A8166-01A6-F141-59D2-6D3497A6BB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4" name="Rechthoek 110">
                      <a:extLst>
                        <a:ext uri="{FF2B5EF4-FFF2-40B4-BE49-F238E27FC236}">
                          <a16:creationId xmlns:a16="http://schemas.microsoft.com/office/drawing/2014/main" id="{6A7375B2-4203-D612-C510-26E0282CB1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5" name="Ovaal 111">
                      <a:extLst>
                        <a:ext uri="{FF2B5EF4-FFF2-40B4-BE49-F238E27FC236}">
                          <a16:creationId xmlns:a16="http://schemas.microsoft.com/office/drawing/2014/main" id="{0F368126-056C-A73C-D4D3-A66AA62A43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1" name="Afbeelding 107">
                    <a:extLst>
                      <a:ext uri="{FF2B5EF4-FFF2-40B4-BE49-F238E27FC236}">
                        <a16:creationId xmlns:a16="http://schemas.microsoft.com/office/drawing/2014/main" id="{F3DD7F50-454A-6894-F491-9C7AE2669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Afbeelding 108">
                    <a:extLst>
                      <a:ext uri="{FF2B5EF4-FFF2-40B4-BE49-F238E27FC236}">
                        <a16:creationId xmlns:a16="http://schemas.microsoft.com/office/drawing/2014/main" id="{87825084-5313-1933-3A06-66C9C6DAC4E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" name="Groep 100">
                  <a:extLst>
                    <a:ext uri="{FF2B5EF4-FFF2-40B4-BE49-F238E27FC236}">
                      <a16:creationId xmlns:a16="http://schemas.microsoft.com/office/drawing/2014/main" id="{FAF15AB9-5DC4-C963-DDFC-D679029FF10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8" name="Rechthoek 104">
                    <a:extLst>
                      <a:ext uri="{FF2B5EF4-FFF2-40B4-BE49-F238E27FC236}">
                        <a16:creationId xmlns:a16="http://schemas.microsoft.com/office/drawing/2014/main" id="{70B6B562-DDFC-0BE1-F2C6-43F5B0956E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Rechthoek 105">
                    <a:extLst>
                      <a:ext uri="{FF2B5EF4-FFF2-40B4-BE49-F238E27FC236}">
                        <a16:creationId xmlns:a16="http://schemas.microsoft.com/office/drawing/2014/main" id="{68721FF6-0A90-2F1B-B6B4-FDD38B9B92E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5" name="Groep 101">
                  <a:extLst>
                    <a:ext uri="{FF2B5EF4-FFF2-40B4-BE49-F238E27FC236}">
                      <a16:creationId xmlns:a16="http://schemas.microsoft.com/office/drawing/2014/main" id="{43326BC8-3323-0C36-5849-93DB7ABBB4E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102">
                    <a:extLst>
                      <a:ext uri="{FF2B5EF4-FFF2-40B4-BE49-F238E27FC236}">
                        <a16:creationId xmlns:a16="http://schemas.microsoft.com/office/drawing/2014/main" id="{72763D46-6644-7A68-4AA1-6DB40E2C78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103">
                    <a:extLst>
                      <a:ext uri="{FF2B5EF4-FFF2-40B4-BE49-F238E27FC236}">
                        <a16:creationId xmlns:a16="http://schemas.microsoft.com/office/drawing/2014/main" id="{EC8C98C9-860F-C172-31B2-B693243AEB6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Rechthoek 97">
                <a:extLst>
                  <a:ext uri="{FF2B5EF4-FFF2-40B4-BE49-F238E27FC236}">
                    <a16:creationId xmlns:a16="http://schemas.microsoft.com/office/drawing/2014/main" id="{C2B64046-B538-7684-BA7C-FD1E2DECBCA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202" name="Gelijkbenige driehoek 98">
                <a:extLst>
                  <a:ext uri="{FF2B5EF4-FFF2-40B4-BE49-F238E27FC236}">
                    <a16:creationId xmlns:a16="http://schemas.microsoft.com/office/drawing/2014/main" id="{8EF94E97-EDD0-43CE-D781-2867E2AA178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ICOON_info">
              <a:extLst>
                <a:ext uri="{FF2B5EF4-FFF2-40B4-BE49-F238E27FC236}">
                  <a16:creationId xmlns:a16="http://schemas.microsoft.com/office/drawing/2014/main" id="{FFE4E074-D625-8CB2-5A2B-06BF9F83CD21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8" name="Ovaal 94">
                <a:extLst>
                  <a:ext uri="{FF2B5EF4-FFF2-40B4-BE49-F238E27FC236}">
                    <a16:creationId xmlns:a16="http://schemas.microsoft.com/office/drawing/2014/main" id="{8702103D-5CBD-CCA7-1430-79AC3005F98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Graphic 163" descr="Informatie">
                <a:extLst>
                  <a:ext uri="{FF2B5EF4-FFF2-40B4-BE49-F238E27FC236}">
                    <a16:creationId xmlns:a16="http://schemas.microsoft.com/office/drawing/2014/main" id="{A086C492-1628-AA99-E2E7-AEEB482A1C0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26" name="Footer Placeholder 6">
            <a:extLst>
              <a:ext uri="{FF2B5EF4-FFF2-40B4-BE49-F238E27FC236}">
                <a16:creationId xmlns:a16="http://schemas.microsoft.com/office/drawing/2014/main" id="{6883D260-093E-ADD8-17DB-5A9EDAA2A4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27" name="Slide Number Placeholder 7">
            <a:extLst>
              <a:ext uri="{FF2B5EF4-FFF2-40B4-BE49-F238E27FC236}">
                <a16:creationId xmlns:a16="http://schemas.microsoft.com/office/drawing/2014/main" id="{6B60B8A1-CA68-040A-1D5C-84C3F567D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673199-EA6C-8972-2E3A-C0BCE0E9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484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0800" y="1764000"/>
            <a:ext cx="5364000" cy="457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Klik op onderstaand pictogram om een object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B9BC3EB-9B74-A431-63E2-B63498276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1763999"/>
            <a:ext cx="5364163" cy="45756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  <a:endParaRPr lang="nl-NL"/>
          </a:p>
          <a:p>
            <a:pPr lvl="1"/>
            <a:r>
              <a:rPr lang="nl-NL" dirty="0"/>
              <a:t>Tweede niveau</a:t>
            </a:r>
            <a:endParaRPr lang="nl-NL"/>
          </a:p>
          <a:p>
            <a:pPr lvl="2"/>
            <a:r>
              <a:rPr lang="nl-NL" dirty="0"/>
              <a:t>Derde niveau</a:t>
            </a:r>
            <a:endParaRPr lang="nl-NL"/>
          </a:p>
          <a:p>
            <a:pPr lvl="3"/>
            <a:r>
              <a:rPr lang="nl-NL" dirty="0"/>
              <a:t>Vierde niveau</a:t>
            </a:r>
            <a:endParaRPr lang="nl-NL"/>
          </a:p>
          <a:p>
            <a:pPr lvl="4"/>
            <a:r>
              <a:rPr lang="nl-NL" dirty="0"/>
              <a:t>Vijfde niveau</a:t>
            </a:r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5EC69B2-66AC-380D-6E51-68CB8D31D8A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C565ECD-DAA1-17CC-FE77-D73F459F916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03F06579-BAAB-D410-8003-E0ACEBC040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6A8C6D6E-82D5-3B66-C031-2AF9C87ABFB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6C800646-19AF-3D34-129A-3052E6BC418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8D493FBE-4E46-E706-EC63-44BE950C649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A189BD35-2952-D9E9-D9FD-ACAE6FBD991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0E362328-01D9-F7CD-1D13-46F276F082DF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F30AA226-72DB-0407-3007-281E3679E0E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A37F598-47EB-4E9E-B9CF-A232C1E85CF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F6626CF7-58DD-BB03-97C0-929F93AC443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948387F3-B095-1A5F-4080-7240B39463E4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6E02791-7859-4BC0-8331-4145B46E8A72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CA127BD4-FC7D-5F3F-03D6-DD3EF21F242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48A25060-AFDB-9D95-9D57-2CC1E2F5F3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C09D7625-3611-B630-BDD0-51C55EEF768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24931BFE-97DE-A173-8ECD-53044CC06AD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157EC837-C711-CFF9-4E82-D3B69A6658B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F17CACA-1554-8DA0-592A-7F5D87F100F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13F4C5E-FCE4-8591-8438-2B724FB5C9C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AD1B1374-F766-0199-5EDE-407FA368ABE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612DBEA-8F41-CD34-E6E8-AE0BBC16C6C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779CD1BA-C160-4744-FE18-7D35D0EF133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E04FD7F4-5B52-912F-8198-BEED8A61F32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D437F8F7-3B5E-84D7-552A-0C0B59A908A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35D6843-C9AD-B5F4-11D5-75C717BC4F3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26BF6796-ECD7-88F9-446D-6FDF9015C05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91D04AB-4295-81E4-9421-9D6053E0FDB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9055B0BC-6DD0-2F7A-79F1-9BC6DF1B43B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8F686129-4F67-F0EB-DCE8-067557A7B2C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AA7554BD-BEF2-EADE-5CA3-3C78C6FC4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76C4B7C0-0BF9-09E4-1EBD-D1AB77531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92F7B1C8-4413-0FB5-B406-48572F1133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E5C04A9C-A819-194A-781E-6EB4BBDEF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7D2FF1BB-B65E-0263-FD92-6A9869B507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482BD9ED-BAA5-FE45-811D-295CA43BF83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35688C78-B52D-EC82-C38C-F7F2B2F8ABE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5E38C3A6-9D16-E099-301B-26ABD0B6D1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1E26F7C4-B030-C5BC-DDA6-97EF6E226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198802B8-7A75-1A16-D0A6-8C32E482E6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A9D88D61-0A7E-D489-7615-B5D5F7B057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65365C91-E80E-7384-0609-D853E3D897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F13C219D-FA71-3F72-6E54-B31DCDCDD0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A6C6740-2621-3C00-AD40-2A3AA2944A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5807542F-66F2-DF7F-F7CD-D69534590E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4BCF917E-608C-4126-E3C0-464AB18180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D3413402-AE5E-024B-3F83-475A0E64C9F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18259DD-A3C7-AE09-BAFA-FE2475889B8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D2411BF1-561E-DDD4-FA32-C42FD55B9F9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6BCF18EB-FEB5-92B1-3F15-1BCBC9E0D5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198876C1-B3B4-F84B-FC81-4F4763A4F8A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8A68BD33-33A2-9B1F-48EC-96A71660C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257E06C4-82C1-A86B-F3F0-064B9ED683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9FAFF761-8E2A-2FF5-EC70-F77EB972D6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C32D9EC1-291F-3B69-E2DE-59EE8FE3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C0ECEBC-C698-42DF-3B56-C5B27D69E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08DAE689-F56A-F25B-9F1D-4E13BCF63B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F8A4A1A4-DB82-418B-1836-20097126702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DBAC45-5E2E-53FA-832E-D66F674FC6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769F35E6-764A-2726-7BB2-CCEB4926DA7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F67253D8-5C67-2EA7-CB9F-DD3ECA0FC6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C1077406-0390-49BB-A526-FCC90B6EC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D0907D72-F777-BA89-E309-224E1B971F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BA5BC112-0BFB-A29B-852C-E5A3B41F95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512ED6FD-264E-F10B-B1D6-FA3B63F966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0865A563-2AC0-9968-8B60-B8E7C3545B4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55A9AB4A-34C0-7B73-C49A-15F80ECAF58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EFC786D6-1792-EF7A-D16D-02F4411DFBE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C038EC-ABB2-34F4-B88D-50597AA9FE7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98BD435A-DBA5-1BAB-7CDB-7262A38AAFD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6778532-4EF9-6FFA-F2ED-F6E55D3AB85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531BF68B-9B3F-3EDB-9FDE-8707237151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8D0B46-0560-8EDC-174D-304C1FB506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7F5D835D-9817-B697-AEBF-5DBAA740614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5280CBFC-D760-6C70-F4EC-04D77F0C9C6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60A7294C-D130-BD0B-2D4B-D44A555545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6BC61E2E-2B09-B83E-2F51-D6166C1889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408CCCFA-30D9-2D0C-77A6-B00050878906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8B012825-528B-633B-D49F-018620D1F43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1A167009-364D-C67C-F543-403F89A48CF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2FE683B3-766F-CF61-7D9C-81C45B35348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2350E98F-40C1-BBF1-8789-B5A0A5D595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6106E856-0BCC-A3DB-EE15-3EA7F5FCC38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E7963AD-D076-9468-E136-2FD5CBEA35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787E8BEB-3432-F022-D53C-919D8D43AC5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6D8C8607-02E6-0A47-555C-CF7CA7BEFD8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4819C37E-EE5D-4CA9-3052-90DE1ABD438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C521CB6A-7A4C-BA02-E8FF-29521EE5653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040C1F25-2BF0-3A0E-E7C3-12CDD9C1180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D993BC9-9721-BFD0-67CF-4871C73B20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A6895BC-F02C-F434-4CC8-3CEE42C3D0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A5E5BB9E-7B1F-3021-AA25-741CD49391C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618A32D8-CFC4-5157-A0F1-90114D7947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2A3E9AE5-F7F4-3829-D309-3B72F6FD92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050FC0F9-98D6-CE4A-234C-69BB50CF0D8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BC956B51-6A1A-BB6D-1556-4780A2B18E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FBA0727-35FF-306E-4CD9-C16190FCA5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9AB065F0-35E7-81C7-53B1-021C3C48052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166EEF2C-6722-00CA-3FF1-85B0099FE75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FB651475-FDAA-E29E-A9EB-367242B1C6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3E28773-848C-7B91-5304-717103890D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42F006B-69E2-08E4-3525-3C419B4866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BD4D00F9-412D-7503-97BD-99D59318C1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CDCC20C0-385C-90F4-D2FF-D6285513AFE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409A7501-BD89-7133-3ACC-CBDE6048C4A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5ACA6A52-1A1E-DC3B-E88A-45DFD970D39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9922344A-53B2-7E66-5158-36A9AAD37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E91AD8F5-378B-CBF6-4924-40410A4D82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A461D5-FBCB-5A24-85B2-15431C8D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709200"/>
            <a:ext cx="11185486" cy="8856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9600" y="1760400"/>
            <a:ext cx="11184913" cy="455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object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0DB300A9-5E61-BB93-E333-08A227F1326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8D8CDE4D-05C6-8CDE-7919-B0ED56196F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853E48B2-52BF-A393-1A80-ADCB3F7903E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FA96DD4C-9780-8559-E9DC-F9084849194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AB972A96-89DC-0781-44BF-CB0709A0C04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BBF447A5-ADDC-838D-407E-D62200345B1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C492E622-AAC2-5DCF-7D2E-98B091F35340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B4639BCC-60F9-DC8C-568A-E2621661183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DC3C0E7-76AD-F191-5AD1-CAAB23E3EEA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FE842C6-1020-C810-B417-C0D6AA66645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5640B1FA-B5B7-5C5D-34FD-AD674D703B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F0348164-9A85-20F5-3701-6DEC839A22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2350AB17-8DAF-68D4-99AA-9A8B9AC841A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71AD58AC-4F1B-0A6E-CB22-0E46D7C8D0FB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CE3DE530-BE0E-698D-5309-E9810234570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39053436-96DD-6AF0-7EA8-9755EFB14C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4751A96F-87CD-D2EC-5EF0-0BD1C23FD76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1B0D975-27F4-E1ED-B61C-196769467D3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02AD2716-4E39-0E1C-B217-BAF0C520614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E8837ACF-780B-7C4A-21D8-C1BC26AB2D4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9A6E8B2-0B99-042F-BD9B-A8F27CB5AB3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1CCA00D1-D012-E8A5-A0B4-90FA43264E2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C48BBA8E-A2BC-D5B2-B85D-31ADF909F11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2AD8241-3719-5B9D-08E6-0418F7304F2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22C5018F-9ACB-52F6-3441-A47F375014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2D060A5D-CA5E-5B20-1270-F7A57A2FA3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0829A9A8-5F9B-B06E-C5A8-2876817A7AC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531E5D7-FC93-53F1-AA68-3DAE23E6F1D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0A198418-BD8F-2B2F-BF04-987C4812A79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3793BD55-3ED0-9F45-2DFC-3E974EF824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4FC2706E-8688-FBC1-C2B6-31A1032F13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982C634C-1DF1-0243-E785-567D270F93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A909557B-2E70-D324-6D00-C98CFC068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F634630B-CA93-1859-EAE5-978741641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752CD4F5-B014-DCCA-EC02-F61E785AE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8758FDB-F10A-5BFB-91FF-33E603FA409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FCA28E68-87F9-6416-8916-617761FA33C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E6F0CAA2-9253-E8D4-6511-80B70D01AB0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C57DDBD8-4348-E6E8-6094-455895F4B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5DE2A0F5-0C52-2D2C-6620-9160A37E32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04A12F08-11A5-FCFE-654F-72ECC62208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94F9ECC2-1627-7715-0C33-1CFE4C9019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6992542-5B1A-D0E8-10D1-5C1BF3D1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65B99A98-D12F-446A-27F4-6B4E8A99793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B0A57DED-095C-094B-98FF-4203A6B991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95BA5A65-960C-8A54-6423-6F8E6C097A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43596C6-7B55-BE7C-A2FF-7F01BE7BFD8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74832C18-2E22-AB75-2107-68B3A9AAD5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166733B3-092A-5549-8921-C4A520FFE5D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8628B12D-EA8A-D607-9623-76F427F4795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B88E69E-96A0-EAF7-C123-C8441A128C9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9490A2E6-9A4C-885D-0885-759A650AD4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C41A2345-4265-44AE-0885-D2CBF78182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75277629-18A0-91EB-E94C-0F6918E50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3B08C-5090-9EBD-46F9-7ABE641DDA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85F61B1E-C9EB-F48B-CCED-6644F1D97F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96A12215-068F-118B-C9DA-970A401595C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B7DAEFB-5B3B-FFB9-CFC7-FC96CD86E53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05D85777-756C-C5FD-632F-2092F0FC86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B85B1886-D54E-29C1-7DC8-4E77EF42620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3DAAE7F8-ABD1-888F-E8DB-CDEE441CC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BBFF14B8-2304-B83E-DB04-ED85A4D344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C10DFE9-A24C-C49B-0A61-0E57C8F7B1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341DD620-6DAF-F0E5-2CCE-C70BE0A9AE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C9A2BF0E-CE71-B5E0-3AB0-84D87C8CF4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EEA18C99-3834-A293-E532-026E409559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FDCF615-3E6B-B0E5-A669-A4CF1D5BA339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7D3390A9-FABF-F34E-2913-9C0D7907A64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8F62DB8A-81E7-0FDE-3F97-839A4B41483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714550F-44D9-F7E7-5573-016AD47404B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031D998D-366D-2701-AA0B-AAD07320370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ABFAC34F-E62F-A375-0FE7-798D8408365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F57B49F2-CB55-525B-C5B8-3B316B868A5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45962390-A13F-6ACA-4B75-7C53E6180F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AD3EB141-15FB-FBA6-5A4B-ABA6A95FFF1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977163B8-73FB-6F26-88BD-4DCEEA4E5B2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DC222A35-EF0A-83E3-BE44-2DA37EB07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6146CB44-E6A8-AAF8-6545-17FFFD390B69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EDA93720-DB1C-F5CB-7A80-E72A31FC628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09108EEB-5CBA-9F9E-11C7-FD0B015D4CB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4E02711D-2029-5983-6D0E-44579FB9A67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EAB922FB-35DC-CD14-F63F-8F81622E4B5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DB8E56A9-2384-7B0E-E3B0-E7DA5D1900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D7B9F6D-8DC6-3603-21D7-73E636C231D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F1FE4428-81B7-CF2D-4A91-741C651E0CF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143C1E73-EDFC-26C9-061D-7D38ED2F9FD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0D099950-6FEF-E4B9-0250-822D19C81D6A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0618FD5F-4F75-49DC-40D4-979C8303303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B3DC4E1B-3D54-AD19-1498-8114A98CEA4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B212D55F-6B5F-7BB6-C56C-5FE14DCEF2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36F257DF-B6C7-D8F6-DED5-243B59082AD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ADB49CA3-CA71-8458-2AEE-576E6C3EB20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F5A4A94D-96D8-961A-AB4B-41AE017AB6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50A8BF1B-467B-9B84-7C9D-B25916D6099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9B07B27E-AD63-7361-AA75-45ED1E35279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22C3245D-0C4C-3640-6654-23C86171DD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572359AE-4604-2EA4-03EA-75ECF188D6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BA7CBA40-2B73-4D49-8DDF-D64918496E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24041322-F9BA-C267-3CC8-F1F16773E88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C8DD4470-83B2-0490-43C7-25C5E21B898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B528078B-8AC8-3D97-4BBB-E620F458A4E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93BA2116-A7E7-9482-0DB0-ECB3E022713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F2829B5F-B70A-1698-B8F5-4EE6177B514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3235D8DA-D470-3ECB-1BB8-CA553A9025B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25EB719D-4ABC-6FEE-5A01-498466E501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81B0F98F-62FC-C98B-4110-8E025985FD6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2D00FE94-9DDC-4D08-FA4A-95D714D5F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1F08F683-6D17-102D-6BE6-19540D079A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E6CBC9-32FB-3E5B-F5FB-287AC4F4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00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Foto + Tekst (horizonta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B12653-C554-53B4-723D-32144F65D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14" y="4932000"/>
            <a:ext cx="11148649" cy="1017280"/>
          </a:xfrm>
        </p:spPr>
        <p:txBody>
          <a:bodyPr numCol="2" spcCol="180000">
            <a:normAutofit/>
          </a:bodyPr>
          <a:lstStyle>
            <a:lvl4pPr>
              <a:defRPr sz="1600"/>
            </a:lvl4pPr>
          </a:lstStyle>
          <a:p>
            <a:pPr lvl="3"/>
            <a:endParaRPr lang="nl-NL" sz="1600" noProof="0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396B9FD5-7AB6-EC28-CC47-D249840290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4308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489F90D7-E7F0-C374-4EE4-C17F2AF6AAC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E2C9EBFA-DAD3-3D91-04AE-C4DED504051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8" name="Ovaal 14">
              <a:extLst>
                <a:ext uri="{FF2B5EF4-FFF2-40B4-BE49-F238E27FC236}">
                  <a16:creationId xmlns:a16="http://schemas.microsoft.com/office/drawing/2014/main" id="{7772D666-8940-2E0A-1F7B-6766E7C586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22570D98-1B78-494D-6385-4848CD69CD3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16">
              <a:extLst>
                <a:ext uri="{FF2B5EF4-FFF2-40B4-BE49-F238E27FC236}">
                  <a16:creationId xmlns:a16="http://schemas.microsoft.com/office/drawing/2014/main" id="{A2CFFC0C-C769-143C-DC32-77DE616C944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" name="Rechthoek 17">
              <a:extLst>
                <a:ext uri="{FF2B5EF4-FFF2-40B4-BE49-F238E27FC236}">
                  <a16:creationId xmlns:a16="http://schemas.microsoft.com/office/drawing/2014/main" id="{D4C87E45-C424-FC32-5A5B-5E5C5DACAC5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2" name="Rechthoek 18">
              <a:extLst>
                <a:ext uri="{FF2B5EF4-FFF2-40B4-BE49-F238E27FC236}">
                  <a16:creationId xmlns:a16="http://schemas.microsoft.com/office/drawing/2014/main" id="{E928FAAC-E2A1-2C3E-8DEA-730BEF27BEB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3" name="Ovaal 19">
              <a:extLst>
                <a:ext uri="{FF2B5EF4-FFF2-40B4-BE49-F238E27FC236}">
                  <a16:creationId xmlns:a16="http://schemas.microsoft.com/office/drawing/2014/main" id="{EACFBA2F-9B9F-CDC6-C1FC-7C68C7197D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4" name="Rechthoek 20">
              <a:extLst>
                <a:ext uri="{FF2B5EF4-FFF2-40B4-BE49-F238E27FC236}">
                  <a16:creationId xmlns:a16="http://schemas.microsoft.com/office/drawing/2014/main" id="{8CC545AA-4153-B04F-DC31-A41EC7D99C52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5" name="Ovaal 21">
              <a:extLst>
                <a:ext uri="{FF2B5EF4-FFF2-40B4-BE49-F238E27FC236}">
                  <a16:creationId xmlns:a16="http://schemas.microsoft.com/office/drawing/2014/main" id="{7ED9D9D1-17FB-B8EB-BA42-8D10F59275E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6" name="Rechthoek 22">
              <a:extLst>
                <a:ext uri="{FF2B5EF4-FFF2-40B4-BE49-F238E27FC236}">
                  <a16:creationId xmlns:a16="http://schemas.microsoft.com/office/drawing/2014/main" id="{9C00D525-E6BF-4DB4-3982-1F8124E4B0A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7" name="Ovaal 23">
              <a:extLst>
                <a:ext uri="{FF2B5EF4-FFF2-40B4-BE49-F238E27FC236}">
                  <a16:creationId xmlns:a16="http://schemas.microsoft.com/office/drawing/2014/main" id="{072F76D3-394E-86E8-46DB-C355AF62574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8" name="Rechthoek 24">
              <a:extLst>
                <a:ext uri="{FF2B5EF4-FFF2-40B4-BE49-F238E27FC236}">
                  <a16:creationId xmlns:a16="http://schemas.microsoft.com/office/drawing/2014/main" id="{27ECBDE1-8FBF-C982-6AFA-98BE10FCFB0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9" name="Ovaal 25">
              <a:extLst>
                <a:ext uri="{FF2B5EF4-FFF2-40B4-BE49-F238E27FC236}">
                  <a16:creationId xmlns:a16="http://schemas.microsoft.com/office/drawing/2014/main" id="{599423C1-B7CC-FA64-52ED-5B9FC47C11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EC330F33-419F-00CE-C79A-454C3AE38E66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7">
              <a:extLst>
                <a:ext uri="{FF2B5EF4-FFF2-40B4-BE49-F238E27FC236}">
                  <a16:creationId xmlns:a16="http://schemas.microsoft.com/office/drawing/2014/main" id="{C15CA9E9-6C84-F1CB-D210-749570755B9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2" name="Rechthoek 28">
              <a:extLst>
                <a:ext uri="{FF2B5EF4-FFF2-40B4-BE49-F238E27FC236}">
                  <a16:creationId xmlns:a16="http://schemas.microsoft.com/office/drawing/2014/main" id="{1C3E9312-CBC0-D951-1D26-9333A31339D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29">
              <a:extLst>
                <a:ext uri="{FF2B5EF4-FFF2-40B4-BE49-F238E27FC236}">
                  <a16:creationId xmlns:a16="http://schemas.microsoft.com/office/drawing/2014/main" id="{613C3120-03EF-B61D-6B96-857D6E767C2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4" name="Rechthoek 30">
              <a:extLst>
                <a:ext uri="{FF2B5EF4-FFF2-40B4-BE49-F238E27FC236}">
                  <a16:creationId xmlns:a16="http://schemas.microsoft.com/office/drawing/2014/main" id="{C306134D-61AA-2CD0-F98C-70B04C3F08B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al 31">
              <a:extLst>
                <a:ext uri="{FF2B5EF4-FFF2-40B4-BE49-F238E27FC236}">
                  <a16:creationId xmlns:a16="http://schemas.microsoft.com/office/drawing/2014/main" id="{2C5787BC-F003-57D2-91F0-E9F239F44B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6" name="Rechthoek 32">
              <a:extLst>
                <a:ext uri="{FF2B5EF4-FFF2-40B4-BE49-F238E27FC236}">
                  <a16:creationId xmlns:a16="http://schemas.microsoft.com/office/drawing/2014/main" id="{CC84C7D9-E3CD-50E5-EA0E-3B5B06D751D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7" name="Rechthoek 33">
              <a:extLst>
                <a:ext uri="{FF2B5EF4-FFF2-40B4-BE49-F238E27FC236}">
                  <a16:creationId xmlns:a16="http://schemas.microsoft.com/office/drawing/2014/main" id="{BF39E288-DF21-0C4A-C9B0-371E45D4833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8" name="ICOON_info">
              <a:extLst>
                <a:ext uri="{FF2B5EF4-FFF2-40B4-BE49-F238E27FC236}">
                  <a16:creationId xmlns:a16="http://schemas.microsoft.com/office/drawing/2014/main" id="{6DCFDB79-8E51-9B82-D585-59281C985A2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0" name="Ovaal 79">
                <a:extLst>
                  <a:ext uri="{FF2B5EF4-FFF2-40B4-BE49-F238E27FC236}">
                    <a16:creationId xmlns:a16="http://schemas.microsoft.com/office/drawing/2014/main" id="{F59CAFC9-592A-9963-E901-32E8900007D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Graphic 163" descr="Informatie">
                <a:extLst>
                  <a:ext uri="{FF2B5EF4-FFF2-40B4-BE49-F238E27FC236}">
                    <a16:creationId xmlns:a16="http://schemas.microsoft.com/office/drawing/2014/main" id="{036BB7B9-60EA-7A32-436F-818BB9C91B2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" name="VOORBEELD">
              <a:extLst>
                <a:ext uri="{FF2B5EF4-FFF2-40B4-BE49-F238E27FC236}">
                  <a16:creationId xmlns:a16="http://schemas.microsoft.com/office/drawing/2014/main" id="{2826E648-7B41-382F-AF90-BBFCDBC306A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0" name="Rechthoek 39">
                <a:extLst>
                  <a:ext uri="{FF2B5EF4-FFF2-40B4-BE49-F238E27FC236}">
                    <a16:creationId xmlns:a16="http://schemas.microsoft.com/office/drawing/2014/main" id="{9E0B001A-EB32-C6C8-C9DB-54DDD5F2ED0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1" name="Rechthoek 40">
                <a:extLst>
                  <a:ext uri="{FF2B5EF4-FFF2-40B4-BE49-F238E27FC236}">
                    <a16:creationId xmlns:a16="http://schemas.microsoft.com/office/drawing/2014/main" id="{9007A4B2-ED59-C08B-A88A-1274BFC50F7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2" name="Groep 41">
                <a:extLst>
                  <a:ext uri="{FF2B5EF4-FFF2-40B4-BE49-F238E27FC236}">
                    <a16:creationId xmlns:a16="http://schemas.microsoft.com/office/drawing/2014/main" id="{D2D6BDC0-D3D7-C477-1D84-C2F9ACDE868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3" name="Groep 72">
                  <a:extLst>
                    <a:ext uri="{FF2B5EF4-FFF2-40B4-BE49-F238E27FC236}">
                      <a16:creationId xmlns:a16="http://schemas.microsoft.com/office/drawing/2014/main" id="{97FDFABE-B151-BC0B-A553-075236B23F4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5" name="Rechte verbindingslijn 74">
                    <a:extLst>
                      <a:ext uri="{FF2B5EF4-FFF2-40B4-BE49-F238E27FC236}">
                        <a16:creationId xmlns:a16="http://schemas.microsoft.com/office/drawing/2014/main" id="{5DD86E97-1876-FE12-868D-4022AFE7B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5">
                    <a:extLst>
                      <a:ext uri="{FF2B5EF4-FFF2-40B4-BE49-F238E27FC236}">
                        <a16:creationId xmlns:a16="http://schemas.microsoft.com/office/drawing/2014/main" id="{3DBC3564-56D9-4FF8-8A7F-A7521AB690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6">
                    <a:extLst>
                      <a:ext uri="{FF2B5EF4-FFF2-40B4-BE49-F238E27FC236}">
                        <a16:creationId xmlns:a16="http://schemas.microsoft.com/office/drawing/2014/main" id="{B53D7AE5-460E-F0DB-97D5-A815913753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7">
                    <a:extLst>
                      <a:ext uri="{FF2B5EF4-FFF2-40B4-BE49-F238E27FC236}">
                        <a16:creationId xmlns:a16="http://schemas.microsoft.com/office/drawing/2014/main" id="{DF438170-7B83-CDDA-0A3F-11BE27FBED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78">
                    <a:extLst>
                      <a:ext uri="{FF2B5EF4-FFF2-40B4-BE49-F238E27FC236}">
                        <a16:creationId xmlns:a16="http://schemas.microsoft.com/office/drawing/2014/main" id="{4A4E84C8-DEF5-3576-E20C-383A3F434B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73">
                  <a:extLst>
                    <a:ext uri="{FF2B5EF4-FFF2-40B4-BE49-F238E27FC236}">
                      <a16:creationId xmlns:a16="http://schemas.microsoft.com/office/drawing/2014/main" id="{F08D83AD-6E27-757F-2DF8-804D0E08B17E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" name="Groep 42">
                <a:extLst>
                  <a:ext uri="{FF2B5EF4-FFF2-40B4-BE49-F238E27FC236}">
                    <a16:creationId xmlns:a16="http://schemas.microsoft.com/office/drawing/2014/main" id="{416DFCEE-896B-8151-3065-DB638701747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6" name="Groep 65">
                  <a:extLst>
                    <a:ext uri="{FF2B5EF4-FFF2-40B4-BE49-F238E27FC236}">
                      <a16:creationId xmlns:a16="http://schemas.microsoft.com/office/drawing/2014/main" id="{11AC44A9-4EFA-7F23-8E4F-FD996C2F7C7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8" name="Rechte verbindingslijn 67">
                    <a:extLst>
                      <a:ext uri="{FF2B5EF4-FFF2-40B4-BE49-F238E27FC236}">
                        <a16:creationId xmlns:a16="http://schemas.microsoft.com/office/drawing/2014/main" id="{F32F3289-A68E-A892-7558-D60BBBE3E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8">
                    <a:extLst>
                      <a:ext uri="{FF2B5EF4-FFF2-40B4-BE49-F238E27FC236}">
                        <a16:creationId xmlns:a16="http://schemas.microsoft.com/office/drawing/2014/main" id="{AB37C4E1-E1E7-31D7-7537-8F63AEC92E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69">
                    <a:extLst>
                      <a:ext uri="{FF2B5EF4-FFF2-40B4-BE49-F238E27FC236}">
                        <a16:creationId xmlns:a16="http://schemas.microsoft.com/office/drawing/2014/main" id="{2B3F3047-06C7-FB66-AF3E-01D92FE85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0">
                    <a:extLst>
                      <a:ext uri="{FF2B5EF4-FFF2-40B4-BE49-F238E27FC236}">
                        <a16:creationId xmlns:a16="http://schemas.microsoft.com/office/drawing/2014/main" id="{35C5D526-8BA2-FDD9-9EE9-E1D4153A8F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71">
                    <a:extLst>
                      <a:ext uri="{FF2B5EF4-FFF2-40B4-BE49-F238E27FC236}">
                        <a16:creationId xmlns:a16="http://schemas.microsoft.com/office/drawing/2014/main" id="{8CBC1B95-6114-6036-5B92-6F33756FED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66">
                  <a:extLst>
                    <a:ext uri="{FF2B5EF4-FFF2-40B4-BE49-F238E27FC236}">
                      <a16:creationId xmlns:a16="http://schemas.microsoft.com/office/drawing/2014/main" id="{DF6C20D8-8184-F33C-3C3C-6A3FE23DCB6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" name="Rechte verbindingslijn 43">
                <a:extLst>
                  <a:ext uri="{FF2B5EF4-FFF2-40B4-BE49-F238E27FC236}">
                    <a16:creationId xmlns:a16="http://schemas.microsoft.com/office/drawing/2014/main" id="{F6D26BFD-14D8-1AB5-908F-D881B45C3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" name="Rechte verbindingslijn 44">
                <a:extLst>
                  <a:ext uri="{FF2B5EF4-FFF2-40B4-BE49-F238E27FC236}">
                    <a16:creationId xmlns:a16="http://schemas.microsoft.com/office/drawing/2014/main" id="{6223910A-3DE2-1EB4-EF14-8399EB6115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6" name="Rechthoek 45">
                <a:extLst>
                  <a:ext uri="{FF2B5EF4-FFF2-40B4-BE49-F238E27FC236}">
                    <a16:creationId xmlns:a16="http://schemas.microsoft.com/office/drawing/2014/main" id="{3F0847E8-C805-207D-4980-466F430C3E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7" name="Rechthoek 46">
                <a:extLst>
                  <a:ext uri="{FF2B5EF4-FFF2-40B4-BE49-F238E27FC236}">
                    <a16:creationId xmlns:a16="http://schemas.microsoft.com/office/drawing/2014/main" id="{7F3EBED4-1EE9-C51D-433D-E08059CDCDB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8" name="Groep 47">
                <a:extLst>
                  <a:ext uri="{FF2B5EF4-FFF2-40B4-BE49-F238E27FC236}">
                    <a16:creationId xmlns:a16="http://schemas.microsoft.com/office/drawing/2014/main" id="{AA1343C9-B6AC-BAFB-9F5F-B3704C424F8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8" name="Rechthoek 57">
                  <a:extLst>
                    <a:ext uri="{FF2B5EF4-FFF2-40B4-BE49-F238E27FC236}">
                      <a16:creationId xmlns:a16="http://schemas.microsoft.com/office/drawing/2014/main" id="{FCD063CC-72D5-79E8-3FC4-0C086F487CE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" name="Groep 58">
                  <a:extLst>
                    <a:ext uri="{FF2B5EF4-FFF2-40B4-BE49-F238E27FC236}">
                      <a16:creationId xmlns:a16="http://schemas.microsoft.com/office/drawing/2014/main" id="{C2D2D0A6-A68B-1639-7E15-78DC128E8B8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1" name="Rechte verbindingslijn 60">
                    <a:extLst>
                      <a:ext uri="{FF2B5EF4-FFF2-40B4-BE49-F238E27FC236}">
                        <a16:creationId xmlns:a16="http://schemas.microsoft.com/office/drawing/2014/main" id="{84B3AAF0-1F6E-1A94-DA18-BEAE30B37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1">
                    <a:extLst>
                      <a:ext uri="{FF2B5EF4-FFF2-40B4-BE49-F238E27FC236}">
                        <a16:creationId xmlns:a16="http://schemas.microsoft.com/office/drawing/2014/main" id="{FE215F88-8CCE-755E-C05F-9E49E2D5F1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2">
                    <a:extLst>
                      <a:ext uri="{FF2B5EF4-FFF2-40B4-BE49-F238E27FC236}">
                        <a16:creationId xmlns:a16="http://schemas.microsoft.com/office/drawing/2014/main" id="{91221289-94C0-6A81-F5E7-FA2558EBE6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3">
                    <a:extLst>
                      <a:ext uri="{FF2B5EF4-FFF2-40B4-BE49-F238E27FC236}">
                        <a16:creationId xmlns:a16="http://schemas.microsoft.com/office/drawing/2014/main" id="{0FF5F044-D0EB-103D-440F-E5ECE527FA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64">
                    <a:extLst>
                      <a:ext uri="{FF2B5EF4-FFF2-40B4-BE49-F238E27FC236}">
                        <a16:creationId xmlns:a16="http://schemas.microsoft.com/office/drawing/2014/main" id="{DEAD500A-6607-9973-BC7E-2FBFCAF6FD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0" name="Pijl: rechts 59">
                  <a:extLst>
                    <a:ext uri="{FF2B5EF4-FFF2-40B4-BE49-F238E27FC236}">
                      <a16:creationId xmlns:a16="http://schemas.microsoft.com/office/drawing/2014/main" id="{60FDC0FA-8B88-2602-14CD-998C4277363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48">
                <a:extLst>
                  <a:ext uri="{FF2B5EF4-FFF2-40B4-BE49-F238E27FC236}">
                    <a16:creationId xmlns:a16="http://schemas.microsoft.com/office/drawing/2014/main" id="{A0D94996-534D-9996-9B11-F0EEEE176AC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0" name="Rechthoek 49">
                  <a:extLst>
                    <a:ext uri="{FF2B5EF4-FFF2-40B4-BE49-F238E27FC236}">
                      <a16:creationId xmlns:a16="http://schemas.microsoft.com/office/drawing/2014/main" id="{45218751-8A30-C4B9-4279-05CC3D166A9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1" name="Groep 50">
                  <a:extLst>
                    <a:ext uri="{FF2B5EF4-FFF2-40B4-BE49-F238E27FC236}">
                      <a16:creationId xmlns:a16="http://schemas.microsoft.com/office/drawing/2014/main" id="{20EDE4F7-E915-BA53-50F8-C180A01007D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3" name="Rechte verbindingslijn 52">
                    <a:extLst>
                      <a:ext uri="{FF2B5EF4-FFF2-40B4-BE49-F238E27FC236}">
                        <a16:creationId xmlns:a16="http://schemas.microsoft.com/office/drawing/2014/main" id="{98591751-AE29-20BB-B443-33E1F9F51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3">
                    <a:extLst>
                      <a:ext uri="{FF2B5EF4-FFF2-40B4-BE49-F238E27FC236}">
                        <a16:creationId xmlns:a16="http://schemas.microsoft.com/office/drawing/2014/main" id="{396B5474-5403-3573-724B-8E12D3EFC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4">
                    <a:extLst>
                      <a:ext uri="{FF2B5EF4-FFF2-40B4-BE49-F238E27FC236}">
                        <a16:creationId xmlns:a16="http://schemas.microsoft.com/office/drawing/2014/main" id="{37280E6C-0116-CE6E-624E-23FEA5C865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5">
                    <a:extLst>
                      <a:ext uri="{FF2B5EF4-FFF2-40B4-BE49-F238E27FC236}">
                        <a16:creationId xmlns:a16="http://schemas.microsoft.com/office/drawing/2014/main" id="{4D971F6C-C448-849D-6115-722DC2484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7" name="Rechte verbindingslijn 56">
                    <a:extLst>
                      <a:ext uri="{FF2B5EF4-FFF2-40B4-BE49-F238E27FC236}">
                        <a16:creationId xmlns:a16="http://schemas.microsoft.com/office/drawing/2014/main" id="{EDB36AFB-6931-1C43-AA58-3797135CC5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2" name="Pijl: rechts 51">
                  <a:extLst>
                    <a:ext uri="{FF2B5EF4-FFF2-40B4-BE49-F238E27FC236}">
                      <a16:creationId xmlns:a16="http://schemas.microsoft.com/office/drawing/2014/main" id="{2BBA4EB0-68E3-35A3-EA74-275CB96112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2" name="INSTRUCTIE">
            <a:extLst>
              <a:ext uri="{FF2B5EF4-FFF2-40B4-BE49-F238E27FC236}">
                <a16:creationId xmlns:a16="http://schemas.microsoft.com/office/drawing/2014/main" id="{22778902-79F8-CB59-D689-F76997D525E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3" name="Rechthoek 82">
              <a:extLst>
                <a:ext uri="{FF2B5EF4-FFF2-40B4-BE49-F238E27FC236}">
                  <a16:creationId xmlns:a16="http://schemas.microsoft.com/office/drawing/2014/main" id="{0484702E-3C34-ABDE-277C-638EC2A9D6B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4" name="Rechthoek 83">
              <a:extLst>
                <a:ext uri="{FF2B5EF4-FFF2-40B4-BE49-F238E27FC236}">
                  <a16:creationId xmlns:a16="http://schemas.microsoft.com/office/drawing/2014/main" id="{5286D5AA-497C-24A8-FCA7-800279980A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7" name="Ovaal 84">
              <a:extLst>
                <a:ext uri="{FF2B5EF4-FFF2-40B4-BE49-F238E27FC236}">
                  <a16:creationId xmlns:a16="http://schemas.microsoft.com/office/drawing/2014/main" id="{341B7F65-178D-1456-C825-9E672F5324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8" name="Rechthoek 85">
              <a:extLst>
                <a:ext uri="{FF2B5EF4-FFF2-40B4-BE49-F238E27FC236}">
                  <a16:creationId xmlns:a16="http://schemas.microsoft.com/office/drawing/2014/main" id="{2AD89D8A-8A81-0192-4C01-79632E1136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9" name="Groep 86">
              <a:extLst>
                <a:ext uri="{FF2B5EF4-FFF2-40B4-BE49-F238E27FC236}">
                  <a16:creationId xmlns:a16="http://schemas.microsoft.com/office/drawing/2014/main" id="{1DC4EDF1-C74E-34D0-0B48-614CBE288E7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2" name="Rechthoek 115">
                <a:extLst>
                  <a:ext uri="{FF2B5EF4-FFF2-40B4-BE49-F238E27FC236}">
                    <a16:creationId xmlns:a16="http://schemas.microsoft.com/office/drawing/2014/main" id="{8AC73788-89FD-C70D-49BD-57FC93333CA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vaal 116">
                <a:extLst>
                  <a:ext uri="{FF2B5EF4-FFF2-40B4-BE49-F238E27FC236}">
                    <a16:creationId xmlns:a16="http://schemas.microsoft.com/office/drawing/2014/main" id="{76725170-95FF-B82A-75FB-6C58209BB70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Vrije vorm: vorm 117">
                <a:extLst>
                  <a:ext uri="{FF2B5EF4-FFF2-40B4-BE49-F238E27FC236}">
                    <a16:creationId xmlns:a16="http://schemas.microsoft.com/office/drawing/2014/main" id="{26143A0C-15C1-2D4D-682A-65F89C32409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: afgeronde hoeken 118">
                <a:extLst>
                  <a:ext uri="{FF2B5EF4-FFF2-40B4-BE49-F238E27FC236}">
                    <a16:creationId xmlns:a16="http://schemas.microsoft.com/office/drawing/2014/main" id="{57192CC5-3C82-F764-1435-6B4D66D97E0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Rechte verbindingslijn 119">
                <a:extLst>
                  <a:ext uri="{FF2B5EF4-FFF2-40B4-BE49-F238E27FC236}">
                    <a16:creationId xmlns:a16="http://schemas.microsoft.com/office/drawing/2014/main" id="{DB0FB12D-DFF7-3EF3-97CE-A931D56D75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7" name="Rechte verbindingslijn 120">
                <a:extLst>
                  <a:ext uri="{FF2B5EF4-FFF2-40B4-BE49-F238E27FC236}">
                    <a16:creationId xmlns:a16="http://schemas.microsoft.com/office/drawing/2014/main" id="{F68FEAC9-BECD-0D81-3872-2F4804B5ADF0}"/>
                  </a:ext>
                </a:extLst>
              </p:cNvPr>
              <p:cNvCxnSpPr>
                <a:cxnSpLocks/>
                <a:stCxn id="21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0" name="Ovaal 87">
              <a:extLst>
                <a:ext uri="{FF2B5EF4-FFF2-40B4-BE49-F238E27FC236}">
                  <a16:creationId xmlns:a16="http://schemas.microsoft.com/office/drawing/2014/main" id="{B7B00929-8C09-F7C3-187E-9D96CC307CC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1" name="Rechthoek 88">
              <a:extLst>
                <a:ext uri="{FF2B5EF4-FFF2-40B4-BE49-F238E27FC236}">
                  <a16:creationId xmlns:a16="http://schemas.microsoft.com/office/drawing/2014/main" id="{F9D15DC6-E921-EDFB-8EB6-2EC46BF05B7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2" name="Groep 89">
              <a:extLst>
                <a:ext uri="{FF2B5EF4-FFF2-40B4-BE49-F238E27FC236}">
                  <a16:creationId xmlns:a16="http://schemas.microsoft.com/office/drawing/2014/main" id="{F183FF50-6E3C-D7E5-FDD7-6CC3FF95B38B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9" name="Rechthoek 112">
                <a:extLst>
                  <a:ext uri="{FF2B5EF4-FFF2-40B4-BE49-F238E27FC236}">
                    <a16:creationId xmlns:a16="http://schemas.microsoft.com/office/drawing/2014/main" id="{C57AABA4-AFE6-EA4F-2C44-AD97F6614C1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0" name="Rechte verbindingslijn 113">
                <a:extLst>
                  <a:ext uri="{FF2B5EF4-FFF2-40B4-BE49-F238E27FC236}">
                    <a16:creationId xmlns:a16="http://schemas.microsoft.com/office/drawing/2014/main" id="{11085E02-99F7-1869-11BC-A4B9BCBECF7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114">
                <a:extLst>
                  <a:ext uri="{FF2B5EF4-FFF2-40B4-BE49-F238E27FC236}">
                    <a16:creationId xmlns:a16="http://schemas.microsoft.com/office/drawing/2014/main" id="{04C27CB9-EB98-5C13-1B1E-6B933CC4DD2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3" name="Ovaal 90">
              <a:extLst>
                <a:ext uri="{FF2B5EF4-FFF2-40B4-BE49-F238E27FC236}">
                  <a16:creationId xmlns:a16="http://schemas.microsoft.com/office/drawing/2014/main" id="{AF9D2944-C7CC-69A6-7855-A951A1BB1B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4" name="Rechthoek 91">
              <a:extLst>
                <a:ext uri="{FF2B5EF4-FFF2-40B4-BE49-F238E27FC236}">
                  <a16:creationId xmlns:a16="http://schemas.microsoft.com/office/drawing/2014/main" id="{A1D06E6C-7E35-B233-874E-3B732257512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5" name="Groep 92">
              <a:extLst>
                <a:ext uri="{FF2B5EF4-FFF2-40B4-BE49-F238E27FC236}">
                  <a16:creationId xmlns:a16="http://schemas.microsoft.com/office/drawing/2014/main" id="{CBF6CF16-9CA1-2E0D-DED9-EB6CF213FED0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3" name="Groep 96">
                <a:extLst>
                  <a:ext uri="{FF2B5EF4-FFF2-40B4-BE49-F238E27FC236}">
                    <a16:creationId xmlns:a16="http://schemas.microsoft.com/office/drawing/2014/main" id="{69A987A6-6451-9AC6-3B66-F978222479A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6" name="Groep 99">
                  <a:extLst>
                    <a:ext uri="{FF2B5EF4-FFF2-40B4-BE49-F238E27FC236}">
                      <a16:creationId xmlns:a16="http://schemas.microsoft.com/office/drawing/2014/main" id="{550BE313-7FA7-D07E-43AC-F47C12BBF6C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3" name="Groep 106">
                    <a:extLst>
                      <a:ext uri="{FF2B5EF4-FFF2-40B4-BE49-F238E27FC236}">
                        <a16:creationId xmlns:a16="http://schemas.microsoft.com/office/drawing/2014/main" id="{04D9FD6A-212D-1583-C9C8-5BDBC40DF7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6" name="Rechthoek 109">
                      <a:extLst>
                        <a:ext uri="{FF2B5EF4-FFF2-40B4-BE49-F238E27FC236}">
                          <a16:creationId xmlns:a16="http://schemas.microsoft.com/office/drawing/2014/main" id="{61C30640-F023-3CF7-5F98-679E5E9D4E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Rechthoek 110">
                      <a:extLst>
                        <a:ext uri="{FF2B5EF4-FFF2-40B4-BE49-F238E27FC236}">
                          <a16:creationId xmlns:a16="http://schemas.microsoft.com/office/drawing/2014/main" id="{7381CDA3-59EB-7239-13FB-75499945A32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Ovaal 111">
                      <a:extLst>
                        <a:ext uri="{FF2B5EF4-FFF2-40B4-BE49-F238E27FC236}">
                          <a16:creationId xmlns:a16="http://schemas.microsoft.com/office/drawing/2014/main" id="{111229CA-5796-7B0A-A365-4767B5FE4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4" name="Afbeelding 107">
                    <a:extLst>
                      <a:ext uri="{FF2B5EF4-FFF2-40B4-BE49-F238E27FC236}">
                        <a16:creationId xmlns:a16="http://schemas.microsoft.com/office/drawing/2014/main" id="{333BEBBB-F676-CDE4-C246-264D1EFB049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Afbeelding 108">
                    <a:extLst>
                      <a:ext uri="{FF2B5EF4-FFF2-40B4-BE49-F238E27FC236}">
                        <a16:creationId xmlns:a16="http://schemas.microsoft.com/office/drawing/2014/main" id="{690B4511-1512-F960-E41B-CAA1E699B9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7" name="Groep 100">
                  <a:extLst>
                    <a:ext uri="{FF2B5EF4-FFF2-40B4-BE49-F238E27FC236}">
                      <a16:creationId xmlns:a16="http://schemas.microsoft.com/office/drawing/2014/main" id="{5668E211-B1D5-617F-260B-E20BE9EF8FF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1" name="Rechthoek 104">
                    <a:extLst>
                      <a:ext uri="{FF2B5EF4-FFF2-40B4-BE49-F238E27FC236}">
                        <a16:creationId xmlns:a16="http://schemas.microsoft.com/office/drawing/2014/main" id="{212EE205-73C7-CF33-3299-F45B6360522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2" name="Rechthoek 105">
                    <a:extLst>
                      <a:ext uri="{FF2B5EF4-FFF2-40B4-BE49-F238E27FC236}">
                        <a16:creationId xmlns:a16="http://schemas.microsoft.com/office/drawing/2014/main" id="{456E5AFF-E3B4-AE6D-E272-6B518E8E977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8" name="Groep 101">
                  <a:extLst>
                    <a:ext uri="{FF2B5EF4-FFF2-40B4-BE49-F238E27FC236}">
                      <a16:creationId xmlns:a16="http://schemas.microsoft.com/office/drawing/2014/main" id="{90E12C8E-03DA-62C4-AB9F-7F128DB8073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2">
                    <a:extLst>
                      <a:ext uri="{FF2B5EF4-FFF2-40B4-BE49-F238E27FC236}">
                        <a16:creationId xmlns:a16="http://schemas.microsoft.com/office/drawing/2014/main" id="{BCCD0BB0-D8CB-3DC5-52DC-3E994CDD27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3">
                    <a:extLst>
                      <a:ext uri="{FF2B5EF4-FFF2-40B4-BE49-F238E27FC236}">
                        <a16:creationId xmlns:a16="http://schemas.microsoft.com/office/drawing/2014/main" id="{8944C194-BF5C-2A8A-FDE4-A4764AED3E7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4" name="Rechthoek 97">
                <a:extLst>
                  <a:ext uri="{FF2B5EF4-FFF2-40B4-BE49-F238E27FC236}">
                    <a16:creationId xmlns:a16="http://schemas.microsoft.com/office/drawing/2014/main" id="{D0D24120-EA75-6A34-9185-C6598AF3DC4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5" name="Gelijkbenige driehoek 98">
                <a:extLst>
                  <a:ext uri="{FF2B5EF4-FFF2-40B4-BE49-F238E27FC236}">
                    <a16:creationId xmlns:a16="http://schemas.microsoft.com/office/drawing/2014/main" id="{DA68C868-899D-FBA2-BB74-8E2A630F87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6" name="ICOON_info">
              <a:extLst>
                <a:ext uri="{FF2B5EF4-FFF2-40B4-BE49-F238E27FC236}">
                  <a16:creationId xmlns:a16="http://schemas.microsoft.com/office/drawing/2014/main" id="{370C3FC7-8C91-28CA-4D75-0695E6F5A07F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7" name="Ovaal 94">
                <a:extLst>
                  <a:ext uri="{FF2B5EF4-FFF2-40B4-BE49-F238E27FC236}">
                    <a16:creationId xmlns:a16="http://schemas.microsoft.com/office/drawing/2014/main" id="{9C53AA06-166B-CDB6-EEE8-1962DC83C86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Graphic 163" descr="Informatie">
                <a:extLst>
                  <a:ext uri="{FF2B5EF4-FFF2-40B4-BE49-F238E27FC236}">
                    <a16:creationId xmlns:a16="http://schemas.microsoft.com/office/drawing/2014/main" id="{1FCF79FC-1283-7F1B-0999-06F6DFBA589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722B1566-416D-0C34-EF79-3C94A5D0A011}"/>
              </a:ext>
            </a:extLst>
          </p:cNvPr>
          <p:cNvSpPr/>
          <p:nvPr userDrawn="1"/>
        </p:nvSpPr>
        <p:spPr>
          <a:xfrm>
            <a:off x="0" y="0"/>
            <a:ext cx="12192000" cy="7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6B13347-54A0-8929-8FD4-AC90D3BE43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1CBEEFD5-EA09-EEE9-2603-47AD83B6C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C6B23-C043-39EB-58F8-6E99C9C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4" y="3755738"/>
            <a:ext cx="11148649" cy="885600"/>
          </a:xfrm>
        </p:spPr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4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4d9783a2-9124-4617-8549-345275520e0d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5" name="Footer Placeholder 114">
            <a:extLst>
              <a:ext uri="{FF2B5EF4-FFF2-40B4-BE49-F238E27FC236}">
                <a16:creationId xmlns:a16="http://schemas.microsoft.com/office/drawing/2014/main" id="{908DC43B-B3FB-B53A-BED8-B429C14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6" name="Slide Number Placeholder 115">
            <a:extLst>
              <a:ext uri="{FF2B5EF4-FFF2-40B4-BE49-F238E27FC236}">
                <a16:creationId xmlns:a16="http://schemas.microsoft.com/office/drawing/2014/main" id="{4B21DDF2-E6F0-E235-2F5E-F9A8E61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3BBB4576-B4AA-F985-8129-8D1CDD6A7284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" name="Rechthoek 13">
              <a:extLst>
                <a:ext uri="{FF2B5EF4-FFF2-40B4-BE49-F238E27FC236}">
                  <a16:creationId xmlns:a16="http://schemas.microsoft.com/office/drawing/2014/main" id="{61BDF0E3-5709-9165-9F0A-0FD28CB2905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A11A84C-C9B9-DDB2-00B3-38D30391E7C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9" name="Rechthoek 15">
              <a:extLst>
                <a:ext uri="{FF2B5EF4-FFF2-40B4-BE49-F238E27FC236}">
                  <a16:creationId xmlns:a16="http://schemas.microsoft.com/office/drawing/2014/main" id="{5FD0BE1C-52FF-83D8-1A65-2DD821799B1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Ovaal 16">
              <a:extLst>
                <a:ext uri="{FF2B5EF4-FFF2-40B4-BE49-F238E27FC236}">
                  <a16:creationId xmlns:a16="http://schemas.microsoft.com/office/drawing/2014/main" id="{06D09098-D451-131A-267C-FEC7961F258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5" name="Rechthoek 17">
              <a:extLst>
                <a:ext uri="{FF2B5EF4-FFF2-40B4-BE49-F238E27FC236}">
                  <a16:creationId xmlns:a16="http://schemas.microsoft.com/office/drawing/2014/main" id="{14322C9D-3FF8-DC56-19FF-688D22FDF1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6" name="Rechthoek 18">
              <a:extLst>
                <a:ext uri="{FF2B5EF4-FFF2-40B4-BE49-F238E27FC236}">
                  <a16:creationId xmlns:a16="http://schemas.microsoft.com/office/drawing/2014/main" id="{D7971572-6CB8-19EA-A010-13716256258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7" name="Ovaal 19">
              <a:extLst>
                <a:ext uri="{FF2B5EF4-FFF2-40B4-BE49-F238E27FC236}">
                  <a16:creationId xmlns:a16="http://schemas.microsoft.com/office/drawing/2014/main" id="{84DFF9B7-8293-E07F-7940-E7F434A7ED8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8" name="Rechthoek 20">
              <a:extLst>
                <a:ext uri="{FF2B5EF4-FFF2-40B4-BE49-F238E27FC236}">
                  <a16:creationId xmlns:a16="http://schemas.microsoft.com/office/drawing/2014/main" id="{B123C1F8-6229-04DF-CB87-BD44258D299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79" name="Ovaal 21">
              <a:extLst>
                <a:ext uri="{FF2B5EF4-FFF2-40B4-BE49-F238E27FC236}">
                  <a16:creationId xmlns:a16="http://schemas.microsoft.com/office/drawing/2014/main" id="{B85609BF-08D4-443C-A258-E19AB2F2D0D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0" name="Rechthoek 22">
              <a:extLst>
                <a:ext uri="{FF2B5EF4-FFF2-40B4-BE49-F238E27FC236}">
                  <a16:creationId xmlns:a16="http://schemas.microsoft.com/office/drawing/2014/main" id="{520E4BDA-0EB6-3A70-4E47-7B425F29028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1" name="Ovaal 23">
              <a:extLst>
                <a:ext uri="{FF2B5EF4-FFF2-40B4-BE49-F238E27FC236}">
                  <a16:creationId xmlns:a16="http://schemas.microsoft.com/office/drawing/2014/main" id="{30243F83-B8B2-02DF-3192-7026734D4D2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2" name="Rechthoek 24">
              <a:extLst>
                <a:ext uri="{FF2B5EF4-FFF2-40B4-BE49-F238E27FC236}">
                  <a16:creationId xmlns:a16="http://schemas.microsoft.com/office/drawing/2014/main" id="{302F8072-DCA0-47D5-5848-A4D295583AD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3" name="Ovaal 25">
              <a:extLst>
                <a:ext uri="{FF2B5EF4-FFF2-40B4-BE49-F238E27FC236}">
                  <a16:creationId xmlns:a16="http://schemas.microsoft.com/office/drawing/2014/main" id="{0C3FBAFF-6380-A095-9665-0E67391E699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4" name="Rechthoek 26">
              <a:extLst>
                <a:ext uri="{FF2B5EF4-FFF2-40B4-BE49-F238E27FC236}">
                  <a16:creationId xmlns:a16="http://schemas.microsoft.com/office/drawing/2014/main" id="{EB3D017D-8AAF-1AE5-303A-C0899BEB889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Ovaal 27">
              <a:extLst>
                <a:ext uri="{FF2B5EF4-FFF2-40B4-BE49-F238E27FC236}">
                  <a16:creationId xmlns:a16="http://schemas.microsoft.com/office/drawing/2014/main" id="{CC5011A4-5B0C-91D6-BFED-2D526610B16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6" name="Rechthoek 28">
              <a:extLst>
                <a:ext uri="{FF2B5EF4-FFF2-40B4-BE49-F238E27FC236}">
                  <a16:creationId xmlns:a16="http://schemas.microsoft.com/office/drawing/2014/main" id="{B5A4E4FC-EE2F-721B-AA81-04A50A61F71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29">
              <a:extLst>
                <a:ext uri="{FF2B5EF4-FFF2-40B4-BE49-F238E27FC236}">
                  <a16:creationId xmlns:a16="http://schemas.microsoft.com/office/drawing/2014/main" id="{935BE12B-62DE-5EC8-61C9-0FD204CC092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8" name="Rechthoek 30">
              <a:extLst>
                <a:ext uri="{FF2B5EF4-FFF2-40B4-BE49-F238E27FC236}">
                  <a16:creationId xmlns:a16="http://schemas.microsoft.com/office/drawing/2014/main" id="{B40023D1-CB33-1E92-53A5-1D196857437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Ovaal 31">
              <a:extLst>
                <a:ext uri="{FF2B5EF4-FFF2-40B4-BE49-F238E27FC236}">
                  <a16:creationId xmlns:a16="http://schemas.microsoft.com/office/drawing/2014/main" id="{F02F6B07-1ED4-3C9A-BD80-8037182770E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0" name="Rechthoek 32">
              <a:extLst>
                <a:ext uri="{FF2B5EF4-FFF2-40B4-BE49-F238E27FC236}">
                  <a16:creationId xmlns:a16="http://schemas.microsoft.com/office/drawing/2014/main" id="{6D32B69E-ECF7-AF1C-20BD-D1B9924F2670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1" name="Rechthoek 33">
              <a:extLst>
                <a:ext uri="{FF2B5EF4-FFF2-40B4-BE49-F238E27FC236}">
                  <a16:creationId xmlns:a16="http://schemas.microsoft.com/office/drawing/2014/main" id="{D1EB93B1-ED79-589E-CE83-43355C37C04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2" name="ICOON_info">
              <a:extLst>
                <a:ext uri="{FF2B5EF4-FFF2-40B4-BE49-F238E27FC236}">
                  <a16:creationId xmlns:a16="http://schemas.microsoft.com/office/drawing/2014/main" id="{0C09B1A5-FEBB-7108-93BC-1DAEE6064BD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5EE9E87B-5881-3B51-F0C8-830E0982F9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B23044F4-B4C4-23FC-C58F-79872B00D1D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VOORBEELD">
              <a:extLst>
                <a:ext uri="{FF2B5EF4-FFF2-40B4-BE49-F238E27FC236}">
                  <a16:creationId xmlns:a16="http://schemas.microsoft.com/office/drawing/2014/main" id="{93CD1BB4-1746-9165-FFD7-8C325405A6E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4" name="Rechthoek 39">
                <a:extLst>
                  <a:ext uri="{FF2B5EF4-FFF2-40B4-BE49-F238E27FC236}">
                    <a16:creationId xmlns:a16="http://schemas.microsoft.com/office/drawing/2014/main" id="{EFB12400-B2F1-4FAD-1189-42D4C712E0F1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5" name="Rechthoek 40">
                <a:extLst>
                  <a:ext uri="{FF2B5EF4-FFF2-40B4-BE49-F238E27FC236}">
                    <a16:creationId xmlns:a16="http://schemas.microsoft.com/office/drawing/2014/main" id="{063E3DEE-F0ED-FF09-92ED-6E8065DD17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6" name="Groep 41">
                <a:extLst>
                  <a:ext uri="{FF2B5EF4-FFF2-40B4-BE49-F238E27FC236}">
                    <a16:creationId xmlns:a16="http://schemas.microsoft.com/office/drawing/2014/main" id="{10BA8812-6174-3D71-A319-90BBD1E9F7D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46F273F-0C02-2B77-EE49-3E4D859A467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4C8C1E88-411F-924E-449F-0C54C61A17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2282F6AF-FF80-6B88-BC84-F2721CADBF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F298AE5E-9F51-004E-80E9-AB1E51E390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05222B91-0CE6-2C5C-408C-84127A71BDC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CE2A87FF-9474-B11F-8F27-AC1D325423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0C3D807B-F738-6D12-BD07-05A87620EF8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ep 42">
                <a:extLst>
                  <a:ext uri="{FF2B5EF4-FFF2-40B4-BE49-F238E27FC236}">
                    <a16:creationId xmlns:a16="http://schemas.microsoft.com/office/drawing/2014/main" id="{94390946-64EF-9AFE-4647-B0E2078769D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DAEA595-2F23-C67D-FF31-E8113EA58D5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702073D6-3F57-9A37-F526-34173EC75B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F3689E47-3B04-9A17-BDD6-8DE3FA00CA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D6E0CF48-0FCB-308F-FA9C-BCE911AE1E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4B6687EB-D01C-B7C7-A5BC-B88688B19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F21AA8B8-491D-8F4B-4BAB-D6A21DA99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840A8E76-A52B-C143-377B-30D7B4A00B0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8" name="Rechte verbindingslijn 43">
                <a:extLst>
                  <a:ext uri="{FF2B5EF4-FFF2-40B4-BE49-F238E27FC236}">
                    <a16:creationId xmlns:a16="http://schemas.microsoft.com/office/drawing/2014/main" id="{655B4A5E-7D8C-36D2-4D3C-A222C3A6E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99" name="Rechte verbindingslijn 44">
                <a:extLst>
                  <a:ext uri="{FF2B5EF4-FFF2-40B4-BE49-F238E27FC236}">
                    <a16:creationId xmlns:a16="http://schemas.microsoft.com/office/drawing/2014/main" id="{650CB058-8805-6AA7-C186-307C868C54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0" name="Rechthoek 45">
                <a:extLst>
                  <a:ext uri="{FF2B5EF4-FFF2-40B4-BE49-F238E27FC236}">
                    <a16:creationId xmlns:a16="http://schemas.microsoft.com/office/drawing/2014/main" id="{B5635E3D-3981-B2BE-CCF8-83688B2C6F1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1" name="Rechthoek 46">
                <a:extLst>
                  <a:ext uri="{FF2B5EF4-FFF2-40B4-BE49-F238E27FC236}">
                    <a16:creationId xmlns:a16="http://schemas.microsoft.com/office/drawing/2014/main" id="{CA77FE05-6CB0-F058-C415-3960B93E1CA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2" name="Groep 47">
                <a:extLst>
                  <a:ext uri="{FF2B5EF4-FFF2-40B4-BE49-F238E27FC236}">
                    <a16:creationId xmlns:a16="http://schemas.microsoft.com/office/drawing/2014/main" id="{D5FB97DD-A424-53AC-D724-44FFC494E6E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2" name="Rechthoek 57">
                  <a:extLst>
                    <a:ext uri="{FF2B5EF4-FFF2-40B4-BE49-F238E27FC236}">
                      <a16:creationId xmlns:a16="http://schemas.microsoft.com/office/drawing/2014/main" id="{C4293359-2923-2A62-6640-0EB42CCBD6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3" name="Groep 58">
                  <a:extLst>
                    <a:ext uri="{FF2B5EF4-FFF2-40B4-BE49-F238E27FC236}">
                      <a16:creationId xmlns:a16="http://schemas.microsoft.com/office/drawing/2014/main" id="{0DA05B73-6E75-4577-11C1-788B7DC035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7" name="Rechte verbindingslijn 60">
                    <a:extLst>
                      <a:ext uri="{FF2B5EF4-FFF2-40B4-BE49-F238E27FC236}">
                        <a16:creationId xmlns:a16="http://schemas.microsoft.com/office/drawing/2014/main" id="{818B4802-040C-2801-D26A-9EDB07E288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55E36B22-A364-3CEC-2452-2327E2314D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6E07F687-CF1B-8EED-AA98-BB4CAE8F61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06AA6F83-34B9-6C57-A509-09AF71C602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3EE0758C-5CC4-43CD-5589-13A4ABE9D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4" name="Pijl: rechts 59">
                  <a:extLst>
                    <a:ext uri="{FF2B5EF4-FFF2-40B4-BE49-F238E27FC236}">
                      <a16:creationId xmlns:a16="http://schemas.microsoft.com/office/drawing/2014/main" id="{4A6EC7FC-CCA8-75CE-67E0-DA8937A479B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48">
                <a:extLst>
                  <a:ext uri="{FF2B5EF4-FFF2-40B4-BE49-F238E27FC236}">
                    <a16:creationId xmlns:a16="http://schemas.microsoft.com/office/drawing/2014/main" id="{6250F444-7DC1-D093-B4CC-AFEAA4784C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4" name="Rechthoek 49">
                  <a:extLst>
                    <a:ext uri="{FF2B5EF4-FFF2-40B4-BE49-F238E27FC236}">
                      <a16:creationId xmlns:a16="http://schemas.microsoft.com/office/drawing/2014/main" id="{8EA92CAD-E4BC-A9F0-6876-28DC085B289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5" name="Groep 50">
                  <a:extLst>
                    <a:ext uri="{FF2B5EF4-FFF2-40B4-BE49-F238E27FC236}">
                      <a16:creationId xmlns:a16="http://schemas.microsoft.com/office/drawing/2014/main" id="{9EF08243-8C6E-3CE1-0B0C-CFD179AD29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7" name="Rechte verbindingslijn 52">
                    <a:extLst>
                      <a:ext uri="{FF2B5EF4-FFF2-40B4-BE49-F238E27FC236}">
                        <a16:creationId xmlns:a16="http://schemas.microsoft.com/office/drawing/2014/main" id="{E0824CE7-1F4B-0A79-9B5F-A86259574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8" name="Rechte verbindingslijn 53">
                    <a:extLst>
                      <a:ext uri="{FF2B5EF4-FFF2-40B4-BE49-F238E27FC236}">
                        <a16:creationId xmlns:a16="http://schemas.microsoft.com/office/drawing/2014/main" id="{18303AF5-0CCC-B4E1-7F89-63FAD4DD00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4">
                    <a:extLst>
                      <a:ext uri="{FF2B5EF4-FFF2-40B4-BE49-F238E27FC236}">
                        <a16:creationId xmlns:a16="http://schemas.microsoft.com/office/drawing/2014/main" id="{B12F1A4D-A3F0-80A4-3803-25D249334D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5">
                    <a:extLst>
                      <a:ext uri="{FF2B5EF4-FFF2-40B4-BE49-F238E27FC236}">
                        <a16:creationId xmlns:a16="http://schemas.microsoft.com/office/drawing/2014/main" id="{EEF50779-738D-0F3B-13EE-37CC812079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6">
                    <a:extLst>
                      <a:ext uri="{FF2B5EF4-FFF2-40B4-BE49-F238E27FC236}">
                        <a16:creationId xmlns:a16="http://schemas.microsoft.com/office/drawing/2014/main" id="{B87A26DF-B8D9-3728-4766-721E725B13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6" name="Pijl: rechts 51">
                  <a:extLst>
                    <a:ext uri="{FF2B5EF4-FFF2-40B4-BE49-F238E27FC236}">
                      <a16:creationId xmlns:a16="http://schemas.microsoft.com/office/drawing/2014/main" id="{673C78B9-A1C7-2314-9D8B-81405CE990D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DE72EAEF-3260-0044-BF04-E4DEFAC8D0D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C11A5F8E-7C8A-189D-6B87-B50F9F339B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2BE59990-B032-65BE-C177-8376CCBE26E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E19FD96B-C793-A779-3CDC-764FADB003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1A0D46D8-F993-6456-725F-7D9FE255433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C72B5D67-1275-14AE-0F75-FD8888ECF2E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F4842D33-3BA9-EA34-0BF9-8059B66EA5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E664FBDA-D743-8C48-4304-BD6E104F661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C9281841-4229-2310-8806-524C8DC6056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F2CC1DDB-3216-B95F-077A-6A3EEA7CB17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C7E2EBE8-22B1-2F87-74E5-CBF50B47D2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F3EA82CB-F264-3052-ECA3-BF1CF71B57DB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D02587B7-F773-19E3-0C44-9E3A7D93122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B0CAE23D-7068-6996-B251-9BCC724F234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54BE0199-3EC4-4276-458D-2B9AF7C6C15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9486801D-BA3A-D265-E743-6F60331C53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B9C00D6C-72A3-E7EF-520B-79A1F00CB1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FA4932F4-161F-8376-A816-CF8DF3D4E56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E43C8D68-123B-94D0-822B-51F52EE4EFC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23CB55B5-392F-7E6A-EA14-25C750CD3A9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A74F1514-CF15-0BFC-57EB-9A2A43E1CFEB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C1B861B7-301F-866E-14ED-8EA113C1432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55EF2D3E-A242-4065-3DA2-F5032621942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CE4AEA0B-D693-33F4-9099-AF803DB5A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C18B8D12-CA04-EE64-BB9B-9AC7809F999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21A09345-9265-ED20-BC59-15C0F59AE2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63FA995D-437C-B99E-ED3A-81E05EDFEC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A4F98F83-66AF-1D3C-52E0-8F854BE7EB7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27AE6E00-26D7-67E1-7370-7C397DAF2ED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E04EDC0E-1AB6-7322-B51A-741CA77F05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FD5C13C-7734-6E43-B297-BD56060FF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F2A86273-53D1-B881-0DC6-8B853E3D45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2C1A9304-29EC-E877-1869-CD1BECA3708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05393A2B-6240-9D7E-0557-DA3E0FBCF1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CEE5E238-B717-CB91-8D35-73BDE4E2AC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20279915-C2B8-9DF8-8BCD-F7A55EE2726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A9898F09-5A0D-9C4F-FBA4-8B381C2690D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9F3790B9-553A-525C-CB3A-9EF9661D1CF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E442B542-DD3F-0250-ECC1-B340D1C579A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0B0954C9-58A2-E594-BE54-58C83B9A0FE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ADC4EB20-B72F-972B-5501-EBBE74867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600" y="1760400"/>
            <a:ext cx="11184396" cy="4359600"/>
          </a:xfrm>
        </p:spPr>
        <p:txBody>
          <a:bodyPr/>
          <a:lstStyle/>
          <a:p>
            <a:pPr lvl="0"/>
            <a:r>
              <a:rPr lang="nl-NL" dirty="0"/>
              <a:t>Click to edit Master text styles</a:t>
            </a:r>
            <a:endParaRPr lang="nl-NL"/>
          </a:p>
          <a:p>
            <a:pPr lvl="1"/>
            <a:r>
              <a:rPr lang="nl-NL" dirty="0"/>
              <a:t>Second level</a:t>
            </a:r>
            <a:endParaRPr lang="nl-NL"/>
          </a:p>
          <a:p>
            <a:pPr lvl="2"/>
            <a:r>
              <a:rPr lang="nl-NL" dirty="0"/>
              <a:t>Third level</a:t>
            </a:r>
            <a:endParaRPr lang="nl-NL"/>
          </a:p>
          <a:p>
            <a:pPr lvl="3"/>
            <a:r>
              <a:rPr lang="nl-NL" dirty="0"/>
              <a:t>Fourth level</a:t>
            </a:r>
            <a:endParaRPr lang="nl-NL"/>
          </a:p>
          <a:p>
            <a:pPr lvl="4"/>
            <a:r>
              <a:rPr lang="nl-NL" dirty="0"/>
              <a:t>Fifth level</a:t>
            </a:r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A56E50-04BC-6B67-627F-D5862BB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97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 descr="{&quot;templafy&quot;:{&quot;id&quot;:&quot;bc0d63e1-344e-4f33-8a6b-09db9f5697ff&quot;}}" title="Form.Date">
            <a:extLst>
              <a:ext uri="{FF2B5EF4-FFF2-40B4-BE49-F238E27FC236}">
                <a16:creationId xmlns:a16="http://schemas.microsoft.com/office/drawing/2014/main" id="{96BB9B9D-1F52-5E5C-C705-75FC35D94B94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9138EE77-12CD-4388-1A79-C9266911327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13">
              <a:extLst>
                <a:ext uri="{FF2B5EF4-FFF2-40B4-BE49-F238E27FC236}">
                  <a16:creationId xmlns:a16="http://schemas.microsoft.com/office/drawing/2014/main" id="{747E17C5-D128-3836-A35B-CB754C6FA8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148BAC8E-D358-A7EC-2D2C-3E957E48A68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630096AF-04B6-2C8E-0DF6-D145C4F425E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2C155A28-70D8-C070-70A3-C8BE44724C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C0C2B78-5D1C-68DB-C6AA-6168EB54534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BD45D3D3-409F-2DD2-0672-E1517635212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A60346F6-2E6E-8849-0867-0D64576A3B7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A7C17295-062C-668C-6AD8-29C2A2B44E3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EDCBF15-2116-BA71-F378-E4447867C6A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5C976372-2A3C-DB7C-A939-4481A8C38EF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6674F8EC-BE9F-35B5-F0D9-9099A3699AC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9A0B4AD4-D349-C26B-1CB5-2B01C66EA74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6194A41A-AFBB-8CF1-E323-D4924ADE702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BE4BD6EE-86BC-45C0-6E3E-B66DE23BD55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62B1A0AB-9C19-5916-627B-3C4F7F4FCF5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9D44FD9B-63FC-961E-764A-BB1541D6A509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DC9B2BAF-F2B3-44CD-EBCB-A46CB12A90F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3242397-93AC-0C9B-6A01-E3EF533675B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77D013A0-BD04-A933-04F9-22E4059661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DBF86B3E-7260-DC04-5030-504D46D5102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1165641B-500D-B617-8B26-7BB4715A8E5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63325900-1A3D-64B2-1169-30A38A7CA09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BFFA410A-450F-2256-366D-1D19F9F8595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3BCAE021-961A-E8A4-8DF5-41CAD654740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6E18E91C-43DA-68F0-6D04-548ED66FB90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724AA061-4EAC-2BC1-AF90-4B462329C7D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A20A51C7-B408-233E-C10B-812B78A4AC26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0C55CC41-0CFB-758A-B760-5360D712B8D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2C33DC60-67B4-A72F-F688-A7219482181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74699060-C193-DDB9-03D4-2B0EF5865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6658C5D9-3EFA-7E38-0B08-C43FB0D75B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1739A57B-93DE-36C6-FFC7-D5C80B957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88769A8E-45D2-B03A-206B-4427B9B694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AE9ED96F-488A-F019-B241-F332EEF068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A95DB10E-88A5-F8CA-04BA-91F765E4E9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1290A26F-17FB-EDE3-1C48-A92280361D2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AA711D34-648D-A1F8-ED62-DE30F4B8E26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A5BA4EEB-91BB-51CF-1FBA-EA7743A23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D181EA01-14CD-7C62-8CC3-773BBB03FD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D05EF5AE-BA2C-6E48-F0FD-51F108F003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015CCCC8-202B-BFEC-594F-4256C2F51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31F49431-D5E8-02B5-3115-9695A7B1AA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8181C77-E7C2-2BA9-4EA0-F30D06B21E5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E01BC927-2E52-C067-7805-6F60F392AB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6970B2E4-D63F-A444-3625-F790485D7A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0483CB15-9A9E-7B85-3D2B-ABECB7ECD95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197849D9-7C1C-7077-4078-29E0D5BA843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E285D7F2-8213-F91D-3061-827B81414A9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18023E93-5A5B-266C-6A79-8E9C30AAF3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6D4290C7-FA62-87E2-F290-F9C9F82B5D4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6D924CBA-FF84-15B6-8399-E1F40F81BC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D3D1DFE1-2DFA-AC1E-9DA1-A52042F1F6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A5E6D5B3-B19E-6E03-508D-E07D831087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F2F18CC0-6BCF-26D1-C170-C3B29791C3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23D85D63-C3A7-E2DC-B64A-DF6DCA474F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13D0A60-DBF0-DFE1-EEE4-4FCFB3B14BB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795EB97E-754D-4B0F-019B-E9EB63227F5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5D41DB0-DEF8-1D63-1930-4AFE9C10A57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B5E12653-69CC-D303-D159-6B716F18A0C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A5BFC7AC-999A-703E-979C-2099C18B19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F45916DB-E5A5-CF49-95BB-E0133F8924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CEEF983B-6C58-1CCB-C8C5-C32F74269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C174AC93-833A-4AC9-0F21-D6800BC15D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6ED813F4-BD70-43DE-9104-92D8D561F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44C5C06-D3F2-6BB3-1896-4D4F161350C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6F970FB2-F801-98EC-E9BD-67167850C45B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6E221429-311C-49CB-A171-A3A87227E050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52C44EF8-31BB-DA9D-5954-BC53A8D02D0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A4DFB8CB-4C24-8288-A81A-988B084630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309465CE-946D-792E-40C8-BD43367336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F43B89EC-67DF-04D2-E5D7-2F7AB2D28E4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65163965-5C35-B987-C7F8-C899C0805EC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A2AC8B22-ED3C-6164-62B1-B020B2398A3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1DDE16B7-B9D4-9B9D-6FE7-1AD4F5EF5D3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2846413D-4EA4-EBE4-23F2-385CFC950A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FB0DE423-2A16-4D32-66D6-A02416CA14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11B7B171-68F6-2313-D968-3A1EA314B03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98A3EC6B-9DD1-D69E-56C8-94C841EA3F5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47ECE0ED-1AD6-D08C-789F-07B296179AAC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BDA3A9E-07BA-D0F2-B1DA-835E1F3927A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082C7057-4953-B3B2-14BE-7576129BE2C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549E1862-3FA0-9FC5-C6D3-A0A420CDA3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A1113038-9EF5-D29D-F4E0-63452F5E06C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A5FA74E7-1209-1F63-67CB-FC4E5C81621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4093D69D-C6A7-631E-B3D6-57739DB4338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9B70FE31-A66A-F00D-C227-84F07F22543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C0B52DD-6CBD-8E3D-E3CE-D43328C5FB9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1090FBB5-B40E-8844-96C3-D46D927A539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5BD82650-4C3A-9B82-F5B8-537A06D16E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8F2C6ED7-911C-F2F8-4B1D-B900915C0C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126320EC-45D9-C3A1-227C-D0FC77C99F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0E5D7D2-1958-B7AE-4650-F39179BECF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849D6F6F-B957-A48A-8720-7D24EB0946B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9B3EDBA7-F86B-7230-AD8F-0956837513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00515F1D-0EB4-648F-5A7F-8E12619349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CEF06F35-00D2-06E2-67BF-F8E5B5ADA3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FB859D9-8CD5-8CF7-7BFB-8C9E9C360A0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EE9A4E10-2734-98E7-F442-97338B6EF55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AB84304A-4DC1-D71C-CE2F-700E624152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69BB979A-2E90-C5A1-CE2D-21A477FA66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E1791467-6210-1E94-F46D-9F81412041A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2AAAF62B-3EDD-0C52-8D73-900BEBDC1A9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D102B9CD-A436-8992-E49D-F0B640D08662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62493E82-1A67-8FDD-FFF9-56272AABEC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BD68280-2D4B-79AD-7266-D09884909EA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93BC-D579-24EA-AB1E-37DFA9C2AB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4" name="Slide Number Placeholder 113">
            <a:extLst>
              <a:ext uri="{FF2B5EF4-FFF2-40B4-BE49-F238E27FC236}">
                <a16:creationId xmlns:a16="http://schemas.microsoft.com/office/drawing/2014/main" id="{BC80E1B7-13E1-0F85-C65A-9CD26A159D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13996" y="6346800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9" name="Content Placeholder 117">
            <a:extLst>
              <a:ext uri="{FF2B5EF4-FFF2-40B4-BE49-F238E27FC236}">
                <a16:creationId xmlns:a16="http://schemas.microsoft.com/office/drawing/2014/main" id="{0522E1B8-1A69-BDA3-C415-C8D9BF6F2C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9314" y="1760399"/>
            <a:ext cx="11184682" cy="43596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7EA4-C550-DCF7-8E67-AA93A46C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15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% Tekst 3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882800"/>
            <a:ext cx="7675200" cy="871200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9200" y="0"/>
            <a:ext cx="34704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C518B6E-A900-0AD0-CBF3-9B3A57F32D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350" y="3067200"/>
            <a:ext cx="7675563" cy="2239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8D4C4C79-2D7A-5D57-379D-F6D84C50744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AF9EFA42-A257-263B-D531-F201F8E852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5" name="Ovaal 14">
              <a:extLst>
                <a:ext uri="{FF2B5EF4-FFF2-40B4-BE49-F238E27FC236}">
                  <a16:creationId xmlns:a16="http://schemas.microsoft.com/office/drawing/2014/main" id="{ECFEE480-732B-5706-6E44-C33CF8732E0E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6" name="Rechthoek 15">
              <a:extLst>
                <a:ext uri="{FF2B5EF4-FFF2-40B4-BE49-F238E27FC236}">
                  <a16:creationId xmlns:a16="http://schemas.microsoft.com/office/drawing/2014/main" id="{40EFE12B-9C7E-98F3-703C-4F12E9E99367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al 16">
              <a:extLst>
                <a:ext uri="{FF2B5EF4-FFF2-40B4-BE49-F238E27FC236}">
                  <a16:creationId xmlns:a16="http://schemas.microsoft.com/office/drawing/2014/main" id="{2EFAE728-5BD3-51F2-FB6C-CEF9789C19D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6" name="Rechthoek 17">
              <a:extLst>
                <a:ext uri="{FF2B5EF4-FFF2-40B4-BE49-F238E27FC236}">
                  <a16:creationId xmlns:a16="http://schemas.microsoft.com/office/drawing/2014/main" id="{40AA1E5F-0A8E-6D25-BB5E-025CBA527F9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7" name="Rechthoek 18">
              <a:extLst>
                <a:ext uri="{FF2B5EF4-FFF2-40B4-BE49-F238E27FC236}">
                  <a16:creationId xmlns:a16="http://schemas.microsoft.com/office/drawing/2014/main" id="{7F118C1B-76EB-3963-DB8C-E81831BC157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78" name="Ovaal 19">
              <a:extLst>
                <a:ext uri="{FF2B5EF4-FFF2-40B4-BE49-F238E27FC236}">
                  <a16:creationId xmlns:a16="http://schemas.microsoft.com/office/drawing/2014/main" id="{935F2623-94C8-D50B-7A94-F07C6564D2E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79" name="Rechthoek 20">
              <a:extLst>
                <a:ext uri="{FF2B5EF4-FFF2-40B4-BE49-F238E27FC236}">
                  <a16:creationId xmlns:a16="http://schemas.microsoft.com/office/drawing/2014/main" id="{3211823A-90A4-8B79-9221-39E116C90F3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0" name="Ovaal 21">
              <a:extLst>
                <a:ext uri="{FF2B5EF4-FFF2-40B4-BE49-F238E27FC236}">
                  <a16:creationId xmlns:a16="http://schemas.microsoft.com/office/drawing/2014/main" id="{57A31DDA-03DE-88EC-BB5F-A6D4239336D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1" name="Rechthoek 22">
              <a:extLst>
                <a:ext uri="{FF2B5EF4-FFF2-40B4-BE49-F238E27FC236}">
                  <a16:creationId xmlns:a16="http://schemas.microsoft.com/office/drawing/2014/main" id="{43197D3C-E16D-DC10-614D-19599CFCD8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2" name="Ovaal 23">
              <a:extLst>
                <a:ext uri="{FF2B5EF4-FFF2-40B4-BE49-F238E27FC236}">
                  <a16:creationId xmlns:a16="http://schemas.microsoft.com/office/drawing/2014/main" id="{A437D6CB-E0CB-21FD-C399-83D4D63D8AB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3" name="Rechthoek 24">
              <a:extLst>
                <a:ext uri="{FF2B5EF4-FFF2-40B4-BE49-F238E27FC236}">
                  <a16:creationId xmlns:a16="http://schemas.microsoft.com/office/drawing/2014/main" id="{AF571F37-CD1F-4BA2-3CAF-E1F4C1778A25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4" name="Ovaal 25">
              <a:extLst>
                <a:ext uri="{FF2B5EF4-FFF2-40B4-BE49-F238E27FC236}">
                  <a16:creationId xmlns:a16="http://schemas.microsoft.com/office/drawing/2014/main" id="{A7C2FFBF-79DF-4A7A-D528-EAF6A1FE621D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5" name="Rechthoek 26">
              <a:extLst>
                <a:ext uri="{FF2B5EF4-FFF2-40B4-BE49-F238E27FC236}">
                  <a16:creationId xmlns:a16="http://schemas.microsoft.com/office/drawing/2014/main" id="{B560460D-FFE5-F422-4EDC-0EA30B60C13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27">
              <a:extLst>
                <a:ext uri="{FF2B5EF4-FFF2-40B4-BE49-F238E27FC236}">
                  <a16:creationId xmlns:a16="http://schemas.microsoft.com/office/drawing/2014/main" id="{D7245777-1BB3-E39D-9224-0A8F468151E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7" name="Rechthoek 28">
              <a:extLst>
                <a:ext uri="{FF2B5EF4-FFF2-40B4-BE49-F238E27FC236}">
                  <a16:creationId xmlns:a16="http://schemas.microsoft.com/office/drawing/2014/main" id="{4858A02B-1BBA-66EB-F21A-487BE80916E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9">
              <a:extLst>
                <a:ext uri="{FF2B5EF4-FFF2-40B4-BE49-F238E27FC236}">
                  <a16:creationId xmlns:a16="http://schemas.microsoft.com/office/drawing/2014/main" id="{5B08C31A-D2EE-16B1-9707-89C77D72A99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89" name="Rechthoek 30">
              <a:extLst>
                <a:ext uri="{FF2B5EF4-FFF2-40B4-BE49-F238E27FC236}">
                  <a16:creationId xmlns:a16="http://schemas.microsoft.com/office/drawing/2014/main" id="{F5889C0D-2AC6-43AD-D6CE-6D1BC7276F2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31">
              <a:extLst>
                <a:ext uri="{FF2B5EF4-FFF2-40B4-BE49-F238E27FC236}">
                  <a16:creationId xmlns:a16="http://schemas.microsoft.com/office/drawing/2014/main" id="{959C94F2-8175-A97D-4725-D6B7328623C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1" name="Rechthoek 32">
              <a:extLst>
                <a:ext uri="{FF2B5EF4-FFF2-40B4-BE49-F238E27FC236}">
                  <a16:creationId xmlns:a16="http://schemas.microsoft.com/office/drawing/2014/main" id="{6FB11737-FB57-C1E0-E673-FE6C7361843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2" name="Rechthoek 33">
              <a:extLst>
                <a:ext uri="{FF2B5EF4-FFF2-40B4-BE49-F238E27FC236}">
                  <a16:creationId xmlns:a16="http://schemas.microsoft.com/office/drawing/2014/main" id="{B1549F99-121D-1039-2CF9-9FDB4C25884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249DA7CA-8C77-62C2-0E97-EA8B5B11A765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7" name="Ovaal 79">
                <a:extLst>
                  <a:ext uri="{FF2B5EF4-FFF2-40B4-BE49-F238E27FC236}">
                    <a16:creationId xmlns:a16="http://schemas.microsoft.com/office/drawing/2014/main" id="{EC4F1DA3-71F5-82C4-F3E4-E8C9AE537E6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Graphic 163" descr="Informatie">
                <a:extLst>
                  <a:ext uri="{FF2B5EF4-FFF2-40B4-BE49-F238E27FC236}">
                    <a16:creationId xmlns:a16="http://schemas.microsoft.com/office/drawing/2014/main" id="{241FEC8A-7308-0E0A-F94C-9C7B5F1B173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VOORBEELD">
              <a:extLst>
                <a:ext uri="{FF2B5EF4-FFF2-40B4-BE49-F238E27FC236}">
                  <a16:creationId xmlns:a16="http://schemas.microsoft.com/office/drawing/2014/main" id="{35547F27-745D-88FC-F10D-7E5B3C91941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5" name="Rechthoek 39">
                <a:extLst>
                  <a:ext uri="{FF2B5EF4-FFF2-40B4-BE49-F238E27FC236}">
                    <a16:creationId xmlns:a16="http://schemas.microsoft.com/office/drawing/2014/main" id="{C634411A-59D5-60CC-E194-C80AC65FE92F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6" name="Rechthoek 40">
                <a:extLst>
                  <a:ext uri="{FF2B5EF4-FFF2-40B4-BE49-F238E27FC236}">
                    <a16:creationId xmlns:a16="http://schemas.microsoft.com/office/drawing/2014/main" id="{58F9D200-1813-696E-BE97-0F3718875F3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7" name="Groep 41">
                <a:extLst>
                  <a:ext uri="{FF2B5EF4-FFF2-40B4-BE49-F238E27FC236}">
                    <a16:creationId xmlns:a16="http://schemas.microsoft.com/office/drawing/2014/main" id="{C6B7EF2E-0B73-693B-4E05-561DF7B92C87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0" name="Groep 72">
                  <a:extLst>
                    <a:ext uri="{FF2B5EF4-FFF2-40B4-BE49-F238E27FC236}">
                      <a16:creationId xmlns:a16="http://schemas.microsoft.com/office/drawing/2014/main" id="{EE3BEE4B-3A9D-794A-F65F-31B17BFDBA3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2" name="Rechte verbindingslijn 74">
                    <a:extLst>
                      <a:ext uri="{FF2B5EF4-FFF2-40B4-BE49-F238E27FC236}">
                        <a16:creationId xmlns:a16="http://schemas.microsoft.com/office/drawing/2014/main" id="{E2E7CCE6-3EA4-65BD-7675-96FB602EE5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75">
                    <a:extLst>
                      <a:ext uri="{FF2B5EF4-FFF2-40B4-BE49-F238E27FC236}">
                        <a16:creationId xmlns:a16="http://schemas.microsoft.com/office/drawing/2014/main" id="{087A07CD-7B7A-5A3D-6D9E-921AE13E1C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76">
                    <a:extLst>
                      <a:ext uri="{FF2B5EF4-FFF2-40B4-BE49-F238E27FC236}">
                        <a16:creationId xmlns:a16="http://schemas.microsoft.com/office/drawing/2014/main" id="{04B8853C-5164-CD80-43C7-9129669CDC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7">
                    <a:extLst>
                      <a:ext uri="{FF2B5EF4-FFF2-40B4-BE49-F238E27FC236}">
                        <a16:creationId xmlns:a16="http://schemas.microsoft.com/office/drawing/2014/main" id="{DC0F77F4-F5D0-1404-AD1C-CF8353398C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8">
                    <a:extLst>
                      <a:ext uri="{FF2B5EF4-FFF2-40B4-BE49-F238E27FC236}">
                        <a16:creationId xmlns:a16="http://schemas.microsoft.com/office/drawing/2014/main" id="{0EEC827B-667F-2BA8-CB6B-BA89DB3F82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1" name="Pijl: rechts 73">
                  <a:extLst>
                    <a:ext uri="{FF2B5EF4-FFF2-40B4-BE49-F238E27FC236}">
                      <a16:creationId xmlns:a16="http://schemas.microsoft.com/office/drawing/2014/main" id="{363873C1-8D7E-F54B-2631-5AF9666A59C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8" name="Groep 42">
                <a:extLst>
                  <a:ext uri="{FF2B5EF4-FFF2-40B4-BE49-F238E27FC236}">
                    <a16:creationId xmlns:a16="http://schemas.microsoft.com/office/drawing/2014/main" id="{D12144A0-9554-9D32-7B6A-A656B4CA722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3" name="Groep 65">
                  <a:extLst>
                    <a:ext uri="{FF2B5EF4-FFF2-40B4-BE49-F238E27FC236}">
                      <a16:creationId xmlns:a16="http://schemas.microsoft.com/office/drawing/2014/main" id="{5C749106-1461-021F-CAA6-E1ECD5C2296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5" name="Rechte verbindingslijn 67">
                    <a:extLst>
                      <a:ext uri="{FF2B5EF4-FFF2-40B4-BE49-F238E27FC236}">
                        <a16:creationId xmlns:a16="http://schemas.microsoft.com/office/drawing/2014/main" id="{6D8A7C59-E88C-65D1-34EA-8FA5BC5374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6" name="Rechte verbindingslijn 68">
                    <a:extLst>
                      <a:ext uri="{FF2B5EF4-FFF2-40B4-BE49-F238E27FC236}">
                        <a16:creationId xmlns:a16="http://schemas.microsoft.com/office/drawing/2014/main" id="{30E49212-2067-FF62-DF35-65E482BC7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7" name="Rechte verbindingslijn 69">
                    <a:extLst>
                      <a:ext uri="{FF2B5EF4-FFF2-40B4-BE49-F238E27FC236}">
                        <a16:creationId xmlns:a16="http://schemas.microsoft.com/office/drawing/2014/main" id="{E670D038-DB2C-1A1E-6FF7-4ABBE9D61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70">
                    <a:extLst>
                      <a:ext uri="{FF2B5EF4-FFF2-40B4-BE49-F238E27FC236}">
                        <a16:creationId xmlns:a16="http://schemas.microsoft.com/office/drawing/2014/main" id="{A6277F82-E7F0-F814-AF1F-F70186F63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71">
                    <a:extLst>
                      <a:ext uri="{FF2B5EF4-FFF2-40B4-BE49-F238E27FC236}">
                        <a16:creationId xmlns:a16="http://schemas.microsoft.com/office/drawing/2014/main" id="{863E67D7-A4BD-7617-A23D-2A97D80CD8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4" name="Pijl: rechts 66">
                  <a:extLst>
                    <a:ext uri="{FF2B5EF4-FFF2-40B4-BE49-F238E27FC236}">
                      <a16:creationId xmlns:a16="http://schemas.microsoft.com/office/drawing/2014/main" id="{1A3F9463-7604-88BB-9BB1-80A96A774F2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99" name="Rechte verbindingslijn 43">
                <a:extLst>
                  <a:ext uri="{FF2B5EF4-FFF2-40B4-BE49-F238E27FC236}">
                    <a16:creationId xmlns:a16="http://schemas.microsoft.com/office/drawing/2014/main" id="{EE27E243-766F-8E8C-BDAD-73FD7F66E5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0" name="Rechte verbindingslijn 44">
                <a:extLst>
                  <a:ext uri="{FF2B5EF4-FFF2-40B4-BE49-F238E27FC236}">
                    <a16:creationId xmlns:a16="http://schemas.microsoft.com/office/drawing/2014/main" id="{51580AA5-9BA7-CBD8-4B90-C546965B72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1" name="Rechthoek 45">
                <a:extLst>
                  <a:ext uri="{FF2B5EF4-FFF2-40B4-BE49-F238E27FC236}">
                    <a16:creationId xmlns:a16="http://schemas.microsoft.com/office/drawing/2014/main" id="{6F807964-7220-CEAB-F3CE-BCDC3F9CD11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2" name="Rechthoek 46">
                <a:extLst>
                  <a:ext uri="{FF2B5EF4-FFF2-40B4-BE49-F238E27FC236}">
                    <a16:creationId xmlns:a16="http://schemas.microsoft.com/office/drawing/2014/main" id="{E4406BCF-231E-5783-5B24-F3ECE1A8FEB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3" name="Groep 47">
                <a:extLst>
                  <a:ext uri="{FF2B5EF4-FFF2-40B4-BE49-F238E27FC236}">
                    <a16:creationId xmlns:a16="http://schemas.microsoft.com/office/drawing/2014/main" id="{7C3F7EB4-E890-9A69-01C5-8A9A6DE22E2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3" name="Rechthoek 57">
                  <a:extLst>
                    <a:ext uri="{FF2B5EF4-FFF2-40B4-BE49-F238E27FC236}">
                      <a16:creationId xmlns:a16="http://schemas.microsoft.com/office/drawing/2014/main" id="{05796783-075C-329A-4733-5982E26209B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4" name="Groep 58">
                  <a:extLst>
                    <a:ext uri="{FF2B5EF4-FFF2-40B4-BE49-F238E27FC236}">
                      <a16:creationId xmlns:a16="http://schemas.microsoft.com/office/drawing/2014/main" id="{954F69DF-89E2-813B-6E5C-7541A8785F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18" name="Rechte verbindingslijn 60">
                    <a:extLst>
                      <a:ext uri="{FF2B5EF4-FFF2-40B4-BE49-F238E27FC236}">
                        <a16:creationId xmlns:a16="http://schemas.microsoft.com/office/drawing/2014/main" id="{474DB587-E3EC-46EB-6AC7-367B59107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9" name="Rechte verbindingslijn 61">
                    <a:extLst>
                      <a:ext uri="{FF2B5EF4-FFF2-40B4-BE49-F238E27FC236}">
                        <a16:creationId xmlns:a16="http://schemas.microsoft.com/office/drawing/2014/main" id="{08D8BC2F-C79B-9EA7-B3CB-63323983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0" name="Rechte verbindingslijn 62">
                    <a:extLst>
                      <a:ext uri="{FF2B5EF4-FFF2-40B4-BE49-F238E27FC236}">
                        <a16:creationId xmlns:a16="http://schemas.microsoft.com/office/drawing/2014/main" id="{32A5C966-CFD4-B6F0-E0F5-0BBB7AA59E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3">
                    <a:extLst>
                      <a:ext uri="{FF2B5EF4-FFF2-40B4-BE49-F238E27FC236}">
                        <a16:creationId xmlns:a16="http://schemas.microsoft.com/office/drawing/2014/main" id="{37E325E8-1A15-5701-3681-9B6D33591E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4">
                    <a:extLst>
                      <a:ext uri="{FF2B5EF4-FFF2-40B4-BE49-F238E27FC236}">
                        <a16:creationId xmlns:a16="http://schemas.microsoft.com/office/drawing/2014/main" id="{73D16EFB-9B35-0987-94C9-5B18282EC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50DD616D-3242-A8AC-F960-619057F84BE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4" name="Groep 48">
                <a:extLst>
                  <a:ext uri="{FF2B5EF4-FFF2-40B4-BE49-F238E27FC236}">
                    <a16:creationId xmlns:a16="http://schemas.microsoft.com/office/drawing/2014/main" id="{CDB0C0EB-E311-03DA-1316-61C65407084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5" name="Rechthoek 49">
                  <a:extLst>
                    <a:ext uri="{FF2B5EF4-FFF2-40B4-BE49-F238E27FC236}">
                      <a16:creationId xmlns:a16="http://schemas.microsoft.com/office/drawing/2014/main" id="{C38801C0-E8B6-0BC7-BA6A-F54797EB8D1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6" name="Groep 50">
                  <a:extLst>
                    <a:ext uri="{FF2B5EF4-FFF2-40B4-BE49-F238E27FC236}">
                      <a16:creationId xmlns:a16="http://schemas.microsoft.com/office/drawing/2014/main" id="{1D1CAB87-E4B5-EF2F-44F3-A2FE36482DD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08" name="Rechte verbindingslijn 52">
                    <a:extLst>
                      <a:ext uri="{FF2B5EF4-FFF2-40B4-BE49-F238E27FC236}">
                        <a16:creationId xmlns:a16="http://schemas.microsoft.com/office/drawing/2014/main" id="{509441B0-FCF7-575D-ACF8-B328A81F5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9" name="Rechte verbindingslijn 53">
                    <a:extLst>
                      <a:ext uri="{FF2B5EF4-FFF2-40B4-BE49-F238E27FC236}">
                        <a16:creationId xmlns:a16="http://schemas.microsoft.com/office/drawing/2014/main" id="{62819F7F-7CBF-3742-E5D3-036F81EF5A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0" name="Rechte verbindingslijn 54">
                    <a:extLst>
                      <a:ext uri="{FF2B5EF4-FFF2-40B4-BE49-F238E27FC236}">
                        <a16:creationId xmlns:a16="http://schemas.microsoft.com/office/drawing/2014/main" id="{9B0C59C3-E8BA-2640-F4B0-D6D9847EEF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5">
                    <a:extLst>
                      <a:ext uri="{FF2B5EF4-FFF2-40B4-BE49-F238E27FC236}">
                        <a16:creationId xmlns:a16="http://schemas.microsoft.com/office/drawing/2014/main" id="{9AE4BCF7-03AA-38EE-9944-0BE72DCFF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6">
                    <a:extLst>
                      <a:ext uri="{FF2B5EF4-FFF2-40B4-BE49-F238E27FC236}">
                        <a16:creationId xmlns:a16="http://schemas.microsoft.com/office/drawing/2014/main" id="{1FCDBFF2-F597-5955-94F1-C73D22210B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7" name="Pijl: rechts 51">
                  <a:extLst>
                    <a:ext uri="{FF2B5EF4-FFF2-40B4-BE49-F238E27FC236}">
                      <a16:creationId xmlns:a16="http://schemas.microsoft.com/office/drawing/2014/main" id="{0898D751-C00A-E6EC-6344-CDCBA1EC973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9" name="INSTRUCTIE">
            <a:extLst>
              <a:ext uri="{FF2B5EF4-FFF2-40B4-BE49-F238E27FC236}">
                <a16:creationId xmlns:a16="http://schemas.microsoft.com/office/drawing/2014/main" id="{7404F811-C0AD-D29B-F33C-47535198A9B5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0" name="Rechthoek 82">
              <a:extLst>
                <a:ext uri="{FF2B5EF4-FFF2-40B4-BE49-F238E27FC236}">
                  <a16:creationId xmlns:a16="http://schemas.microsoft.com/office/drawing/2014/main" id="{9D1A9FF4-FE0A-B569-3DDB-C0AC41E686C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1" name="Rechthoek 83">
              <a:extLst>
                <a:ext uri="{FF2B5EF4-FFF2-40B4-BE49-F238E27FC236}">
                  <a16:creationId xmlns:a16="http://schemas.microsoft.com/office/drawing/2014/main" id="{0249278B-7488-DE5B-EB4D-C9C3D0B9267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2" name="Ovaal 84">
              <a:extLst>
                <a:ext uri="{FF2B5EF4-FFF2-40B4-BE49-F238E27FC236}">
                  <a16:creationId xmlns:a16="http://schemas.microsoft.com/office/drawing/2014/main" id="{4991A83D-04DC-CA3A-FF77-E8EBEEA24A0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3" name="Rechthoek 85">
              <a:extLst>
                <a:ext uri="{FF2B5EF4-FFF2-40B4-BE49-F238E27FC236}">
                  <a16:creationId xmlns:a16="http://schemas.microsoft.com/office/drawing/2014/main" id="{F319F54A-A7DB-BFBF-0D98-453B38E6DB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4" name="Groep 86">
              <a:extLst>
                <a:ext uri="{FF2B5EF4-FFF2-40B4-BE49-F238E27FC236}">
                  <a16:creationId xmlns:a16="http://schemas.microsoft.com/office/drawing/2014/main" id="{21F64D74-5971-342C-5E57-46B1D52E2E7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3" name="Rechthoek 115">
                <a:extLst>
                  <a:ext uri="{FF2B5EF4-FFF2-40B4-BE49-F238E27FC236}">
                    <a16:creationId xmlns:a16="http://schemas.microsoft.com/office/drawing/2014/main" id="{BADF1430-4A5E-69CF-6B17-2428A9D2FB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vaal 116">
                <a:extLst>
                  <a:ext uri="{FF2B5EF4-FFF2-40B4-BE49-F238E27FC236}">
                    <a16:creationId xmlns:a16="http://schemas.microsoft.com/office/drawing/2014/main" id="{DE5D8903-177A-E14A-3D1B-6AAAEF52C79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Vrije vorm: vorm 117">
                <a:extLst>
                  <a:ext uri="{FF2B5EF4-FFF2-40B4-BE49-F238E27FC236}">
                    <a16:creationId xmlns:a16="http://schemas.microsoft.com/office/drawing/2014/main" id="{672E4B02-5361-303E-FA08-E630AB4097E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Rechthoek: afgeronde hoeken 118">
                <a:extLst>
                  <a:ext uri="{FF2B5EF4-FFF2-40B4-BE49-F238E27FC236}">
                    <a16:creationId xmlns:a16="http://schemas.microsoft.com/office/drawing/2014/main" id="{82F299CB-6C70-0E50-9DF0-8BEAE7E5AB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7" name="Rechte verbindingslijn 119">
                <a:extLst>
                  <a:ext uri="{FF2B5EF4-FFF2-40B4-BE49-F238E27FC236}">
                    <a16:creationId xmlns:a16="http://schemas.microsoft.com/office/drawing/2014/main" id="{3B57ED0C-37D6-F6E0-32B8-0993EC5CA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8" name="Rechte verbindingslijn 120">
                <a:extLst>
                  <a:ext uri="{FF2B5EF4-FFF2-40B4-BE49-F238E27FC236}">
                    <a16:creationId xmlns:a16="http://schemas.microsoft.com/office/drawing/2014/main" id="{1136D85D-4799-98A4-BA9E-0B1A3FBD755F}"/>
                  </a:ext>
                </a:extLst>
              </p:cNvPr>
              <p:cNvCxnSpPr>
                <a:cxnSpLocks/>
                <a:stCxn id="21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5" name="Ovaal 87">
              <a:extLst>
                <a:ext uri="{FF2B5EF4-FFF2-40B4-BE49-F238E27FC236}">
                  <a16:creationId xmlns:a16="http://schemas.microsoft.com/office/drawing/2014/main" id="{834907F5-FAC6-5138-82AA-ACD3D3945C9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6" name="Rechthoek 88">
              <a:extLst>
                <a:ext uri="{FF2B5EF4-FFF2-40B4-BE49-F238E27FC236}">
                  <a16:creationId xmlns:a16="http://schemas.microsoft.com/office/drawing/2014/main" id="{4766F525-EF26-8F7E-D0EF-D86CC3C607D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7" name="Groep 89">
              <a:extLst>
                <a:ext uri="{FF2B5EF4-FFF2-40B4-BE49-F238E27FC236}">
                  <a16:creationId xmlns:a16="http://schemas.microsoft.com/office/drawing/2014/main" id="{A99212E2-7D63-F500-E512-8108928D331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0" name="Rechthoek 112">
                <a:extLst>
                  <a:ext uri="{FF2B5EF4-FFF2-40B4-BE49-F238E27FC236}">
                    <a16:creationId xmlns:a16="http://schemas.microsoft.com/office/drawing/2014/main" id="{5827AE59-1F76-0446-CFBA-C902177C2F9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1" name="Rechte verbindingslijn 113">
                <a:extLst>
                  <a:ext uri="{FF2B5EF4-FFF2-40B4-BE49-F238E27FC236}">
                    <a16:creationId xmlns:a16="http://schemas.microsoft.com/office/drawing/2014/main" id="{159A2364-CEC2-595D-B69D-09F6D7A14F5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114">
                <a:extLst>
                  <a:ext uri="{FF2B5EF4-FFF2-40B4-BE49-F238E27FC236}">
                    <a16:creationId xmlns:a16="http://schemas.microsoft.com/office/drawing/2014/main" id="{44A089A9-3EFA-60E3-C7EB-4A68A6FE229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8" name="Ovaal 90">
              <a:extLst>
                <a:ext uri="{FF2B5EF4-FFF2-40B4-BE49-F238E27FC236}">
                  <a16:creationId xmlns:a16="http://schemas.microsoft.com/office/drawing/2014/main" id="{1C5A2607-B6AA-F505-DD00-64BA27EACF9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89" name="Rechthoek 91">
              <a:extLst>
                <a:ext uri="{FF2B5EF4-FFF2-40B4-BE49-F238E27FC236}">
                  <a16:creationId xmlns:a16="http://schemas.microsoft.com/office/drawing/2014/main" id="{9F9DAEB1-64C4-6198-8E92-6F1018F324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0" name="Groep 92">
              <a:extLst>
                <a:ext uri="{FF2B5EF4-FFF2-40B4-BE49-F238E27FC236}">
                  <a16:creationId xmlns:a16="http://schemas.microsoft.com/office/drawing/2014/main" id="{EDF94763-B441-0FA2-F828-FE165EC6F975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4" name="Groep 96">
                <a:extLst>
                  <a:ext uri="{FF2B5EF4-FFF2-40B4-BE49-F238E27FC236}">
                    <a16:creationId xmlns:a16="http://schemas.microsoft.com/office/drawing/2014/main" id="{022A8240-70F0-DF78-44B6-02C55BA7247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7" name="Groep 99">
                  <a:extLst>
                    <a:ext uri="{FF2B5EF4-FFF2-40B4-BE49-F238E27FC236}">
                      <a16:creationId xmlns:a16="http://schemas.microsoft.com/office/drawing/2014/main" id="{8DB27CA4-21DA-4135-B1AF-B72F1124647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4" name="Groep 106">
                    <a:extLst>
                      <a:ext uri="{FF2B5EF4-FFF2-40B4-BE49-F238E27FC236}">
                        <a16:creationId xmlns:a16="http://schemas.microsoft.com/office/drawing/2014/main" id="{D45F5C16-FDBF-B727-C946-EC4C9905DB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7" name="Rechthoek 109">
                      <a:extLst>
                        <a:ext uri="{FF2B5EF4-FFF2-40B4-BE49-F238E27FC236}">
                          <a16:creationId xmlns:a16="http://schemas.microsoft.com/office/drawing/2014/main" id="{EE9211EB-E1EE-E3B7-0F2D-7E1FD91C75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8" name="Rechthoek 110">
                      <a:extLst>
                        <a:ext uri="{FF2B5EF4-FFF2-40B4-BE49-F238E27FC236}">
                          <a16:creationId xmlns:a16="http://schemas.microsoft.com/office/drawing/2014/main" id="{7708C8A3-6F69-5F68-7CB1-5C11FBCBA57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9" name="Ovaal 111">
                      <a:extLst>
                        <a:ext uri="{FF2B5EF4-FFF2-40B4-BE49-F238E27FC236}">
                          <a16:creationId xmlns:a16="http://schemas.microsoft.com/office/drawing/2014/main" id="{231C3423-6DF7-E06D-5D90-40750950420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5" name="Afbeelding 107">
                    <a:extLst>
                      <a:ext uri="{FF2B5EF4-FFF2-40B4-BE49-F238E27FC236}">
                        <a16:creationId xmlns:a16="http://schemas.microsoft.com/office/drawing/2014/main" id="{47DF1AC3-32E2-A7F4-AA76-1E8B27FEB48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108">
                    <a:extLst>
                      <a:ext uri="{FF2B5EF4-FFF2-40B4-BE49-F238E27FC236}">
                        <a16:creationId xmlns:a16="http://schemas.microsoft.com/office/drawing/2014/main" id="{10D45253-2954-26DB-7DEF-D753349CD2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00">
                  <a:extLst>
                    <a:ext uri="{FF2B5EF4-FFF2-40B4-BE49-F238E27FC236}">
                      <a16:creationId xmlns:a16="http://schemas.microsoft.com/office/drawing/2014/main" id="{C404743F-35C5-0962-EACB-85B67F89EA9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4">
                    <a:extLst>
                      <a:ext uri="{FF2B5EF4-FFF2-40B4-BE49-F238E27FC236}">
                        <a16:creationId xmlns:a16="http://schemas.microsoft.com/office/drawing/2014/main" id="{74426A08-7972-57F0-5A43-8548DAF48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5">
                    <a:extLst>
                      <a:ext uri="{FF2B5EF4-FFF2-40B4-BE49-F238E27FC236}">
                        <a16:creationId xmlns:a16="http://schemas.microsoft.com/office/drawing/2014/main" id="{0B1C5FB5-061A-D520-B442-4623140EEF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9" name="Groep 101">
                  <a:extLst>
                    <a:ext uri="{FF2B5EF4-FFF2-40B4-BE49-F238E27FC236}">
                      <a16:creationId xmlns:a16="http://schemas.microsoft.com/office/drawing/2014/main" id="{8A5B2423-FDA9-1123-061E-1B7F57261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2">
                    <a:extLst>
                      <a:ext uri="{FF2B5EF4-FFF2-40B4-BE49-F238E27FC236}">
                        <a16:creationId xmlns:a16="http://schemas.microsoft.com/office/drawing/2014/main" id="{4F9A1C41-4E7B-E13E-D155-25FAB369B0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3">
                    <a:extLst>
                      <a:ext uri="{FF2B5EF4-FFF2-40B4-BE49-F238E27FC236}">
                        <a16:creationId xmlns:a16="http://schemas.microsoft.com/office/drawing/2014/main" id="{B2DD6193-F2DE-E624-DBEC-8E00C8960C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5" name="Rechthoek 97">
                <a:extLst>
                  <a:ext uri="{FF2B5EF4-FFF2-40B4-BE49-F238E27FC236}">
                    <a16:creationId xmlns:a16="http://schemas.microsoft.com/office/drawing/2014/main" id="{8EA61D31-E2F7-62C2-8122-D21C9F5A119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6" name="Gelijkbenige driehoek 98">
                <a:extLst>
                  <a:ext uri="{FF2B5EF4-FFF2-40B4-BE49-F238E27FC236}">
                    <a16:creationId xmlns:a16="http://schemas.microsoft.com/office/drawing/2014/main" id="{71B8EE67-A46D-0DDC-ADE8-AAD33CE464B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1" name="ICOON_info">
              <a:extLst>
                <a:ext uri="{FF2B5EF4-FFF2-40B4-BE49-F238E27FC236}">
                  <a16:creationId xmlns:a16="http://schemas.microsoft.com/office/drawing/2014/main" id="{36EEC7C5-E041-B0FF-4A42-F6B52C1DD79B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2" name="Ovaal 94">
                <a:extLst>
                  <a:ext uri="{FF2B5EF4-FFF2-40B4-BE49-F238E27FC236}">
                    <a16:creationId xmlns:a16="http://schemas.microsoft.com/office/drawing/2014/main" id="{041B8C92-2EEF-90E0-B942-1B1AEC9E47F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Graphic 163" descr="Informatie">
                <a:extLst>
                  <a:ext uri="{FF2B5EF4-FFF2-40B4-BE49-F238E27FC236}">
                    <a16:creationId xmlns:a16="http://schemas.microsoft.com/office/drawing/2014/main" id="{B1B8C9F0-914B-3F8D-466D-0335A54111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5" name="Footer Placeholder 6">
            <a:extLst>
              <a:ext uri="{FF2B5EF4-FFF2-40B4-BE49-F238E27FC236}">
                <a16:creationId xmlns:a16="http://schemas.microsoft.com/office/drawing/2014/main" id="{B5A59F2D-6B17-B3F4-481F-6CE777030F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6" name="Slide Number Placeholder 7">
            <a:extLst>
              <a:ext uri="{FF2B5EF4-FFF2-40B4-BE49-F238E27FC236}">
                <a16:creationId xmlns:a16="http://schemas.microsoft.com/office/drawing/2014/main" id="{931F2B4A-44EF-3A4F-4BBB-474F5370B4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3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Tekst 50%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0EE600-B4CB-A945-78DA-D58E2B14F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000"/>
            </a:lvl4pPr>
          </a:lstStyle>
          <a:p>
            <a:pPr lvl="3"/>
            <a:r>
              <a:rPr lang="nl-NL" sz="1600" noProof="0" dirty="0" err="1"/>
              <a:t>Lorem</a:t>
            </a:r>
            <a:r>
              <a:rPr lang="nl-NL" sz="1600" noProof="0" dirty="0"/>
              <a:t> </a:t>
            </a:r>
            <a:r>
              <a:rPr lang="nl-NL" sz="1600" noProof="0" dirty="0" err="1"/>
              <a:t>ipsum</a:t>
            </a:r>
            <a:r>
              <a:rPr lang="nl-NL" sz="1600" noProof="0" dirty="0"/>
              <a:t> </a:t>
            </a:r>
            <a:r>
              <a:rPr lang="nl-NL" sz="1600" noProof="0" dirty="0" err="1"/>
              <a:t>dolor</a:t>
            </a:r>
            <a:r>
              <a:rPr lang="nl-NL" sz="1600" noProof="0" dirty="0"/>
              <a:t>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, </a:t>
            </a:r>
            <a:r>
              <a:rPr lang="nl-NL" sz="1600" noProof="0" dirty="0" err="1"/>
              <a:t>consectetuer</a:t>
            </a:r>
            <a:r>
              <a:rPr lang="nl-NL" sz="1600" noProof="0" dirty="0"/>
              <a:t> </a:t>
            </a:r>
            <a:r>
              <a:rPr lang="nl-NL" sz="1600" noProof="0" dirty="0" err="1"/>
              <a:t>adipiscing</a:t>
            </a:r>
            <a:r>
              <a:rPr lang="nl-NL" sz="1600" noProof="0" dirty="0"/>
              <a:t> </a:t>
            </a:r>
            <a:r>
              <a:rPr lang="nl-NL" sz="1600" noProof="0" dirty="0" err="1"/>
              <a:t>elit</a:t>
            </a:r>
            <a:r>
              <a:rPr lang="nl-NL" sz="1600" noProof="0" dirty="0"/>
              <a:t>. </a:t>
            </a:r>
            <a:r>
              <a:rPr lang="nl-NL" sz="1600" noProof="0" dirty="0" err="1"/>
              <a:t>Maecenas</a:t>
            </a:r>
            <a:r>
              <a:rPr lang="nl-NL" sz="1600" noProof="0" dirty="0"/>
              <a:t> </a:t>
            </a:r>
            <a:r>
              <a:rPr lang="nl-NL" sz="1600" noProof="0" dirty="0" err="1"/>
              <a:t>porttitor</a:t>
            </a:r>
            <a:r>
              <a:rPr lang="nl-NL" sz="1600" noProof="0" dirty="0"/>
              <a:t> </a:t>
            </a:r>
            <a:r>
              <a:rPr lang="nl-NL" sz="1600" noProof="0" dirty="0" err="1"/>
              <a:t>congue</a:t>
            </a:r>
            <a:r>
              <a:rPr lang="nl-NL" sz="1600" noProof="0" dirty="0"/>
              <a:t> massa.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posuere</a:t>
            </a:r>
            <a:r>
              <a:rPr lang="nl-NL" sz="1600" noProof="0" dirty="0"/>
              <a:t>, magna </a:t>
            </a:r>
            <a:r>
              <a:rPr lang="nl-NL" sz="1600" noProof="0" dirty="0" err="1"/>
              <a:t>sed</a:t>
            </a:r>
            <a:r>
              <a:rPr lang="nl-NL" sz="1600" noProof="0" dirty="0"/>
              <a:t> </a:t>
            </a:r>
            <a:r>
              <a:rPr lang="nl-NL" sz="1600" noProof="0" dirty="0" err="1"/>
              <a:t>pulvinar</a:t>
            </a:r>
            <a:r>
              <a:rPr lang="nl-NL" sz="1600" noProof="0" dirty="0"/>
              <a:t> </a:t>
            </a:r>
            <a:r>
              <a:rPr lang="nl-NL" sz="1600" noProof="0" dirty="0" err="1"/>
              <a:t>ultricies</a:t>
            </a:r>
            <a:r>
              <a:rPr lang="nl-NL" sz="1600" noProof="0" dirty="0"/>
              <a:t>, </a:t>
            </a:r>
            <a:r>
              <a:rPr lang="nl-NL" sz="1600" noProof="0" dirty="0" err="1"/>
              <a:t>purus</a:t>
            </a:r>
            <a:r>
              <a:rPr lang="nl-NL" sz="1600" noProof="0" dirty="0"/>
              <a:t> </a:t>
            </a:r>
            <a:r>
              <a:rPr lang="nl-NL" sz="1600" noProof="0" dirty="0" err="1"/>
              <a:t>lectus</a:t>
            </a:r>
            <a:r>
              <a:rPr lang="nl-NL" sz="1600" noProof="0" dirty="0"/>
              <a:t> </a:t>
            </a:r>
            <a:r>
              <a:rPr lang="nl-NL" sz="1600" noProof="0" dirty="0" err="1"/>
              <a:t>malesuada</a:t>
            </a:r>
            <a:r>
              <a:rPr lang="nl-NL" sz="1600" noProof="0" dirty="0"/>
              <a:t> libero, </a:t>
            </a:r>
            <a:r>
              <a:rPr lang="nl-NL" sz="1600" noProof="0" dirty="0" err="1"/>
              <a:t>sit</a:t>
            </a:r>
            <a:r>
              <a:rPr lang="nl-NL" sz="1600" noProof="0" dirty="0"/>
              <a:t> </a:t>
            </a:r>
            <a:r>
              <a:rPr lang="nl-NL" sz="1600" noProof="0" dirty="0" err="1"/>
              <a:t>amet</a:t>
            </a:r>
            <a:r>
              <a:rPr lang="nl-NL" sz="1600" noProof="0" dirty="0"/>
              <a:t> commodo magna eros </a:t>
            </a:r>
            <a:r>
              <a:rPr lang="nl-NL" sz="1600" noProof="0" dirty="0" err="1"/>
              <a:t>quis</a:t>
            </a:r>
            <a:r>
              <a:rPr lang="nl-NL" sz="1600" noProof="0" dirty="0"/>
              <a:t> </a:t>
            </a:r>
            <a:r>
              <a:rPr lang="nl-NL" sz="1600" noProof="0" dirty="0" err="1"/>
              <a:t>urna</a:t>
            </a:r>
            <a:r>
              <a:rPr lang="nl-NL" sz="1600" noProof="0" dirty="0"/>
              <a:t>. </a:t>
            </a:r>
            <a:r>
              <a:rPr lang="nl-NL" sz="1600" noProof="0" dirty="0" err="1"/>
              <a:t>Nunc</a:t>
            </a:r>
            <a:r>
              <a:rPr lang="nl-NL" sz="1600" noProof="0" dirty="0"/>
              <a:t> </a:t>
            </a:r>
            <a:r>
              <a:rPr lang="nl-NL" sz="1600" noProof="0" dirty="0" err="1"/>
              <a:t>viverra</a:t>
            </a:r>
            <a:r>
              <a:rPr lang="nl-NL" sz="1600" noProof="0" dirty="0"/>
              <a:t> </a:t>
            </a:r>
            <a:r>
              <a:rPr lang="nl-NL" sz="1600" noProof="0" dirty="0" err="1"/>
              <a:t>imperdiet</a:t>
            </a:r>
            <a:r>
              <a:rPr lang="nl-NL" sz="1600" noProof="0" dirty="0"/>
              <a:t> </a:t>
            </a:r>
            <a:r>
              <a:rPr lang="nl-NL" sz="1600" noProof="0" dirty="0" err="1"/>
              <a:t>enim</a:t>
            </a:r>
            <a:r>
              <a:rPr lang="nl-NL" sz="1600" noProof="0" dirty="0"/>
              <a:t>. </a:t>
            </a:r>
            <a:r>
              <a:rPr lang="nl-NL" sz="1600" noProof="0" dirty="0" err="1"/>
              <a:t>Fusce</a:t>
            </a:r>
            <a:r>
              <a:rPr lang="nl-NL" sz="1600" noProof="0" dirty="0"/>
              <a:t> </a:t>
            </a:r>
            <a:r>
              <a:rPr lang="nl-NL" sz="1600" noProof="0" dirty="0" err="1"/>
              <a:t>est.</a:t>
            </a:r>
            <a:r>
              <a:rPr lang="nl-NL" sz="1600" noProof="0" dirty="0"/>
              <a:t> </a:t>
            </a:r>
            <a:r>
              <a:rPr lang="nl-NL" sz="1600" noProof="0" dirty="0" err="1"/>
              <a:t>Vivamus</a:t>
            </a:r>
            <a:r>
              <a:rPr lang="nl-NL" sz="1600" noProof="0" dirty="0"/>
              <a:t> a </a:t>
            </a:r>
            <a:r>
              <a:rPr lang="nl-NL" sz="1600" noProof="0" dirty="0" err="1"/>
              <a:t>tellus</a:t>
            </a:r>
            <a:r>
              <a:rPr lang="nl-NL" sz="1600" noProof="0" dirty="0"/>
              <a:t>.</a:t>
            </a:r>
            <a:endParaRPr lang="nl-NL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4800" y="0"/>
            <a:ext cx="6094800" cy="68580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3" name="INSTRUCTIE">
            <a:extLst>
              <a:ext uri="{FF2B5EF4-FFF2-40B4-BE49-F238E27FC236}">
                <a16:creationId xmlns:a16="http://schemas.microsoft.com/office/drawing/2014/main" id="{6DC39CB6-FE29-9A94-FAB4-EA295920782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4" name="Rechthoek 13">
              <a:extLst>
                <a:ext uri="{FF2B5EF4-FFF2-40B4-BE49-F238E27FC236}">
                  <a16:creationId xmlns:a16="http://schemas.microsoft.com/office/drawing/2014/main" id="{B9DBA93C-D5D9-E799-1681-98583464FBF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D22E3E8A-AE77-F622-F832-F48033828DF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818D9A0F-2DE9-17B1-8A97-3EC7F7EA9DA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BF5853B4-A91C-F903-0B63-687DCA5B492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F267CF97-0979-24A5-B3A5-24D042E0D3B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42877678-29D6-B209-FC9B-2DA6FFDC400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793C5EEA-6CC9-1816-741A-C3550CECB5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22073AA0-9833-828D-D3AF-53CD233D702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274B5D08-EEC5-54F7-D86A-E1CA7C6D3CE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D371CF11-0FE3-8F5B-00F4-729D161A85F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75B23755-AF01-2777-2A33-D0E9B33484A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83FB4557-AD7D-A2FA-9907-E407962B96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57097B69-3443-EF83-06D4-6044B19A767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62153B54-8ABB-22EA-89DE-9E233179D15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B5E7260-88E1-33AB-F254-F878AC056C51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59F85F0F-C92A-2912-3533-317A988639F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C141A539-9315-C5DE-0A81-6BD04D61133A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0AFD3D66-15E8-D1EB-3B03-81B25D18403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6F319009-2980-22BA-6162-A3DCB6B44A6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8C27614B-1DD9-0200-EF78-18D37498E2A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077E1659-4D63-30D5-C2F0-7B71058D4FE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FAB7C416-CB2C-983A-09A8-EAF987C91F3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125CBCE8-4DE8-8268-4E7D-E0929DA03A3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42AC8036-E041-C9FA-4766-ED1B5A4B15D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4EDAEFFB-46C1-70E7-6947-CD85AFD4437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8CA08202-0129-A803-856F-1B466D8BBDE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04D619EA-7522-0AD1-D2FC-B8F2C7DA9844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51D5BF07-94E5-E493-2965-8726876192F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5F55D13B-7E73-E1A0-5BFB-D2FCEBF28A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CB08F70D-2D58-55F5-A33A-82A2AC08B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2E573F4A-8261-F0C9-0084-96B4775E3F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21CEE427-51A8-3379-FF16-D20AD60092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438CC62F-D17D-B0AA-E5E2-1D1044FF3E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5C2C9CB1-734E-0BA8-1E2C-9CAE03558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03EE74F1-CB5D-BE71-F59F-C01D69138C4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2EE6EE84-D893-CBC7-7E87-7217B99E9E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0148ECE0-9539-48EE-D883-D526AB3F59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D3436EC3-5060-C88B-265F-0D0987507E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82321328-1814-BA6C-36F8-7CEE6D91C9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680EFBF5-1FFB-C3E0-ED40-9EA891DE74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D6E43F72-5F48-AB04-9F51-057BD32A57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42E95224-9307-4291-807D-0477F6B8C7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FD1612D7-1CC4-66F3-E065-3CDC00952F5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6DE21155-0640-C3D3-7FC7-A5200BBC4D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BF47DBA0-EF24-5E27-27DB-E0D8711D46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2210518-3C9B-BBBA-0A3B-6F121D904CA3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AD76B1C4-7F7E-44EB-4E03-AF659B96BE1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349976F9-F8E2-5AC9-4EDD-93B594EF2A4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CC0588B1-86F6-4B93-1321-A4648BD77FA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F37FF5C4-CE6F-88B0-BED3-3D1554781B9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D9F7DD0F-D168-A77B-171E-567F6AFA8D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FAA914B8-4CE8-9CF1-75DA-5637E581B0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D05E8C6B-BA62-1D53-EE2C-E4E1F1742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77EDE2D1-8370-C3A3-56D8-172ADA7293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D78C251C-A198-0643-571A-BBB07BDC2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7BA54812-0E06-B455-8654-E2254C0A7E2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A2C86A24-4D88-949E-8218-5271DAE203C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BDE18A15-493C-0007-A6FC-29C515360DB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24731533-B184-6928-5869-00FC2214AB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78F6F7B0-3F0B-2CC1-CC3E-BC93FA3C7B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5B4B2067-484B-07E4-CDC0-334816DE4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8E38990B-BE45-5F91-7036-AACA2FC163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8A9A0AFA-2FDE-8057-3ABE-D5D01F792B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A3B2B834-AEED-2DFE-E92D-EE0A6F7C95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A82B7E06-79C3-FC23-27BD-5CB9BE0B378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DF98E375-9B09-1AB7-DFA2-76F441E1DF1D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53D198EA-3F1C-2FC8-4290-E61E7E0D5599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C022C04E-01AF-0612-CB90-2D976E70241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0853A17A-399A-95B0-FF90-334B50525EC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32EE6C5D-FE73-2C48-1E5E-949AFD8A622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650D7494-DCCA-5ADD-20FB-69A9DB1715C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A06C0F21-F2C6-B206-FF70-4D7D366AB6B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85AF9C48-A845-83C5-CCC0-45D58B21036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3BA5B146-6AC0-5C1A-D9E2-1C0AC222A82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B27A1CC8-47A2-DC33-2A86-C86CBA750E6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D39F6E40-6EDF-CB1D-75CB-6DA2A12D2E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0098F1B6-D0BD-B0EA-6FA1-53F05FA5769B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ED966348-8B66-49E0-E47A-82D89C330D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213F0923-4C7F-E707-F73F-54F001CB58D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C941B9C4-F893-8345-B3AD-7C884C3589A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AC4C1BAC-1C43-DF4F-34E8-DFC5552C527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A1C4179F-579D-F7B2-2851-17DFBAE889CF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8310A391-95E1-D376-E167-B717B4B53BA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4D6C5FB6-5B14-921A-E248-D7063AFDF69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D4983A1D-F1A6-95C9-006C-6BD02665AEB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3CAF43BB-5869-8948-376B-2DBF9FD75C99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E3623635-9FEC-CA37-3274-97A99D42AA9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74EBAAD3-0CC3-EA6B-D88A-781A54668D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90E0C310-781B-8DDC-62F1-8CDE014B5B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D62985A2-E993-37D8-AA2B-FB54AA29739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8DA6DF76-D6CC-5608-B6EE-A41BC25CD44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7B0C265-FCE8-0B34-A648-B0441F46DE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18603A3F-2AAC-5CEE-9321-F9439BE739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FD543E40-B973-2C46-2D78-433F4BDE2BF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C6BFAEC2-B541-A82C-145D-B2DD18BB0DA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B499847A-B9C2-4D2C-CDE6-1F8EF4B581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584D495C-C75E-CBF8-ABC8-5479CBAB9A2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7B7D3743-1974-051B-F532-B509AF1CA22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105B9DE1-B53F-5D9A-E999-D45FD6B560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341FD2DE-171C-D245-F017-DB695BE6BC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AF0C3612-FEC8-5A3D-0420-E8222FC0E25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F139AD0D-4F3A-7B66-D47A-07BCF33FCD4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712421B-3A53-71AC-4901-42FA8AD0B4D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AE7C6D0F-1E75-141B-A8D3-380BB96D8F6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8911FD94-E77B-17A5-3301-C0D5E23B1CA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D87986CF-4F08-87DB-7870-EAA6873D7F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F0A2F19E-1905-D203-2B77-0787037588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81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Afbeelding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6177425-F181-DECB-DFF7-20F4D5E1F479}"/>
              </a:ext>
            </a:extLst>
          </p:cNvPr>
          <p:cNvSpPr/>
          <p:nvPr userDrawn="1"/>
        </p:nvSpPr>
        <p:spPr>
          <a:xfrm>
            <a:off x="7162800" y="2060848"/>
            <a:ext cx="4514400" cy="3866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0F93C3E-AA3D-ED80-23D5-5778000CF7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5200" y="1065600"/>
            <a:ext cx="4514400" cy="38664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date" descr="{&quot;templafy&quot;:{&quot;id&quot;:&quot;3597ee2b-1d4e-40f7-8657-9ae814fb7f30&quot;}}" title="Form.Date">
            <a:extLst>
              <a:ext uri="{FF2B5EF4-FFF2-40B4-BE49-F238E27FC236}">
                <a16:creationId xmlns:a16="http://schemas.microsoft.com/office/drawing/2014/main" id="{9D765756-076B-2E69-0EEA-F499DB7F263F}"/>
              </a:ext>
            </a:extLst>
          </p:cNvPr>
          <p:cNvSpPr/>
          <p:nvPr userDrawn="1"/>
        </p:nvSpPr>
        <p:spPr>
          <a:xfrm>
            <a:off x="7999200" y="6346800"/>
            <a:ext cx="2934000" cy="15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nl-NL" sz="1000" dirty="0">
                <a:solidFill>
                  <a:schemeClr val="bg1">
                    <a:lumMod val="50000"/>
                  </a:schemeClr>
                </a:solidFill>
              </a:rPr>
              <a:t>25 januari 2023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ECC092F4-C785-4C2C-BEDF-3D40CF5F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655340"/>
            <a:ext cx="5047200" cy="1547135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pPr lvl="0"/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2E1559BD-58B0-8C6A-C605-EF12CC677F66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8" name="Rechthoek 13">
              <a:extLst>
                <a:ext uri="{FF2B5EF4-FFF2-40B4-BE49-F238E27FC236}">
                  <a16:creationId xmlns:a16="http://schemas.microsoft.com/office/drawing/2014/main" id="{393F1866-F40E-47A5-91DF-F2D64E448D8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9" name="Ovaal 14">
              <a:extLst>
                <a:ext uri="{FF2B5EF4-FFF2-40B4-BE49-F238E27FC236}">
                  <a16:creationId xmlns:a16="http://schemas.microsoft.com/office/drawing/2014/main" id="{D46A92C2-6341-9BFB-B03D-87DECC2F2E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0" name="Rechthoek 15">
              <a:extLst>
                <a:ext uri="{FF2B5EF4-FFF2-40B4-BE49-F238E27FC236}">
                  <a16:creationId xmlns:a16="http://schemas.microsoft.com/office/drawing/2014/main" id="{C8016EC3-04D3-35F7-A051-BB21C7385E8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6">
              <a:extLst>
                <a:ext uri="{FF2B5EF4-FFF2-40B4-BE49-F238E27FC236}">
                  <a16:creationId xmlns:a16="http://schemas.microsoft.com/office/drawing/2014/main" id="{DC451BC1-1AEA-135A-07AF-A2E1E4C9393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78" name="Rechthoek 17">
              <a:extLst>
                <a:ext uri="{FF2B5EF4-FFF2-40B4-BE49-F238E27FC236}">
                  <a16:creationId xmlns:a16="http://schemas.microsoft.com/office/drawing/2014/main" id="{AA68A9FE-FAF6-DC24-0DCB-06276BBB068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79" name="Rechthoek 18">
              <a:extLst>
                <a:ext uri="{FF2B5EF4-FFF2-40B4-BE49-F238E27FC236}">
                  <a16:creationId xmlns:a16="http://schemas.microsoft.com/office/drawing/2014/main" id="{0B742443-03C4-5993-4B49-423F1BF27B9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80" name="Ovaal 19">
              <a:extLst>
                <a:ext uri="{FF2B5EF4-FFF2-40B4-BE49-F238E27FC236}">
                  <a16:creationId xmlns:a16="http://schemas.microsoft.com/office/drawing/2014/main" id="{61694E8B-4788-BE28-BBEB-7C8D94F8012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81" name="Rechthoek 20">
              <a:extLst>
                <a:ext uri="{FF2B5EF4-FFF2-40B4-BE49-F238E27FC236}">
                  <a16:creationId xmlns:a16="http://schemas.microsoft.com/office/drawing/2014/main" id="{61F48531-F215-C7BC-9B30-3C5CB612D6B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82" name="Ovaal 21">
              <a:extLst>
                <a:ext uri="{FF2B5EF4-FFF2-40B4-BE49-F238E27FC236}">
                  <a16:creationId xmlns:a16="http://schemas.microsoft.com/office/drawing/2014/main" id="{C856187A-05DE-8F73-87FB-64CFE5D653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83" name="Rechthoek 22">
              <a:extLst>
                <a:ext uri="{FF2B5EF4-FFF2-40B4-BE49-F238E27FC236}">
                  <a16:creationId xmlns:a16="http://schemas.microsoft.com/office/drawing/2014/main" id="{E9EBD2E9-9DB1-682C-CAE2-A80EA2F3736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84" name="Ovaal 23">
              <a:extLst>
                <a:ext uri="{FF2B5EF4-FFF2-40B4-BE49-F238E27FC236}">
                  <a16:creationId xmlns:a16="http://schemas.microsoft.com/office/drawing/2014/main" id="{98A46AF4-EE6F-9FD5-5EF1-30A745EE0C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85" name="Rechthoek 24">
              <a:extLst>
                <a:ext uri="{FF2B5EF4-FFF2-40B4-BE49-F238E27FC236}">
                  <a16:creationId xmlns:a16="http://schemas.microsoft.com/office/drawing/2014/main" id="{588A99CE-918B-5CCC-1371-1755163D126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86" name="Ovaal 25">
              <a:extLst>
                <a:ext uri="{FF2B5EF4-FFF2-40B4-BE49-F238E27FC236}">
                  <a16:creationId xmlns:a16="http://schemas.microsoft.com/office/drawing/2014/main" id="{140F7A55-F713-ED7D-30F5-53BB0C18480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87" name="Rechthoek 26">
              <a:extLst>
                <a:ext uri="{FF2B5EF4-FFF2-40B4-BE49-F238E27FC236}">
                  <a16:creationId xmlns:a16="http://schemas.microsoft.com/office/drawing/2014/main" id="{A91373EA-BE50-07DA-5435-E02D0321753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Ovaal 27">
              <a:extLst>
                <a:ext uri="{FF2B5EF4-FFF2-40B4-BE49-F238E27FC236}">
                  <a16:creationId xmlns:a16="http://schemas.microsoft.com/office/drawing/2014/main" id="{498CF755-6F4F-DF45-0758-91BAC6BD7DB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89" name="Rechthoek 28">
              <a:extLst>
                <a:ext uri="{FF2B5EF4-FFF2-40B4-BE49-F238E27FC236}">
                  <a16:creationId xmlns:a16="http://schemas.microsoft.com/office/drawing/2014/main" id="{4F00A07A-09EB-DB25-276E-B2B1DCEF2641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Ovaal 29">
              <a:extLst>
                <a:ext uri="{FF2B5EF4-FFF2-40B4-BE49-F238E27FC236}">
                  <a16:creationId xmlns:a16="http://schemas.microsoft.com/office/drawing/2014/main" id="{4E0B11CC-C407-CFF5-6B1F-55D045EDAF5B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91" name="Rechthoek 30">
              <a:extLst>
                <a:ext uri="{FF2B5EF4-FFF2-40B4-BE49-F238E27FC236}">
                  <a16:creationId xmlns:a16="http://schemas.microsoft.com/office/drawing/2014/main" id="{F39BFE7C-0365-A4EF-6D69-BB6B4451C9AE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Ovaal 31">
              <a:extLst>
                <a:ext uri="{FF2B5EF4-FFF2-40B4-BE49-F238E27FC236}">
                  <a16:creationId xmlns:a16="http://schemas.microsoft.com/office/drawing/2014/main" id="{02C565EC-1C6B-8482-053A-C14F979F939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93" name="Rechthoek 32">
              <a:extLst>
                <a:ext uri="{FF2B5EF4-FFF2-40B4-BE49-F238E27FC236}">
                  <a16:creationId xmlns:a16="http://schemas.microsoft.com/office/drawing/2014/main" id="{BF686403-BB90-EFFD-0698-67C7CDA4EA3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94" name="Rechthoek 33">
              <a:extLst>
                <a:ext uri="{FF2B5EF4-FFF2-40B4-BE49-F238E27FC236}">
                  <a16:creationId xmlns:a16="http://schemas.microsoft.com/office/drawing/2014/main" id="{D6AFB9F5-9364-F588-4B22-6E2308C0A8B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95" name="ICOON_info">
              <a:extLst>
                <a:ext uri="{FF2B5EF4-FFF2-40B4-BE49-F238E27FC236}">
                  <a16:creationId xmlns:a16="http://schemas.microsoft.com/office/drawing/2014/main" id="{7CE59E85-410B-4ACA-E4C5-28173D68570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39" name="Ovaal 79">
                <a:extLst>
                  <a:ext uri="{FF2B5EF4-FFF2-40B4-BE49-F238E27FC236}">
                    <a16:creationId xmlns:a16="http://schemas.microsoft.com/office/drawing/2014/main" id="{787CB272-4D15-7DEF-6289-E5168ABA773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Graphic 163" descr="Informatie">
                <a:extLst>
                  <a:ext uri="{FF2B5EF4-FFF2-40B4-BE49-F238E27FC236}">
                    <a16:creationId xmlns:a16="http://schemas.microsoft.com/office/drawing/2014/main" id="{8587C7D4-AE58-57BB-EA73-2CA06D6359B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VOORBEELD">
              <a:extLst>
                <a:ext uri="{FF2B5EF4-FFF2-40B4-BE49-F238E27FC236}">
                  <a16:creationId xmlns:a16="http://schemas.microsoft.com/office/drawing/2014/main" id="{9223A6B6-DD0F-173C-9A59-1861E5BE77C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97" name="Rechthoek 39">
                <a:extLst>
                  <a:ext uri="{FF2B5EF4-FFF2-40B4-BE49-F238E27FC236}">
                    <a16:creationId xmlns:a16="http://schemas.microsoft.com/office/drawing/2014/main" id="{D5B4BED4-AA77-AEB4-9D72-16875C1D73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98" name="Rechthoek 40">
                <a:extLst>
                  <a:ext uri="{FF2B5EF4-FFF2-40B4-BE49-F238E27FC236}">
                    <a16:creationId xmlns:a16="http://schemas.microsoft.com/office/drawing/2014/main" id="{1156E2DA-74C4-5AF3-157D-60BF984FCE9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9" name="Groep 41">
                <a:extLst>
                  <a:ext uri="{FF2B5EF4-FFF2-40B4-BE49-F238E27FC236}">
                    <a16:creationId xmlns:a16="http://schemas.microsoft.com/office/drawing/2014/main" id="{376D720C-328E-FC93-F012-21D616F8391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32" name="Groep 72">
                  <a:extLst>
                    <a:ext uri="{FF2B5EF4-FFF2-40B4-BE49-F238E27FC236}">
                      <a16:creationId xmlns:a16="http://schemas.microsoft.com/office/drawing/2014/main" id="{D404B17D-176F-5A39-7B45-2BC9930AA70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4" name="Rechte verbindingslijn 74">
                    <a:extLst>
                      <a:ext uri="{FF2B5EF4-FFF2-40B4-BE49-F238E27FC236}">
                        <a16:creationId xmlns:a16="http://schemas.microsoft.com/office/drawing/2014/main" id="{0B420D48-FA89-D2F1-5CD2-23639E6DAF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5" name="Rechte verbindingslijn 75">
                    <a:extLst>
                      <a:ext uri="{FF2B5EF4-FFF2-40B4-BE49-F238E27FC236}">
                        <a16:creationId xmlns:a16="http://schemas.microsoft.com/office/drawing/2014/main" id="{5D8ECE37-DD1C-A661-8BA6-08A625AF5F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6" name="Rechte verbindingslijn 76">
                    <a:extLst>
                      <a:ext uri="{FF2B5EF4-FFF2-40B4-BE49-F238E27FC236}">
                        <a16:creationId xmlns:a16="http://schemas.microsoft.com/office/drawing/2014/main" id="{AB0DDFAD-B878-8061-29A3-4E0D94F235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7" name="Rechte verbindingslijn 77">
                    <a:extLst>
                      <a:ext uri="{FF2B5EF4-FFF2-40B4-BE49-F238E27FC236}">
                        <a16:creationId xmlns:a16="http://schemas.microsoft.com/office/drawing/2014/main" id="{F2F52D79-BA66-40D7-7F6C-A27070A29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8" name="Rechte verbindingslijn 78">
                    <a:extLst>
                      <a:ext uri="{FF2B5EF4-FFF2-40B4-BE49-F238E27FC236}">
                        <a16:creationId xmlns:a16="http://schemas.microsoft.com/office/drawing/2014/main" id="{13337125-44D2-3346-EF3E-F4D92CF39B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3" name="Pijl: rechts 73">
                  <a:extLst>
                    <a:ext uri="{FF2B5EF4-FFF2-40B4-BE49-F238E27FC236}">
                      <a16:creationId xmlns:a16="http://schemas.microsoft.com/office/drawing/2014/main" id="{E6DCDD66-7485-39FF-CD20-0DFF63E1A39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0" name="Groep 42">
                <a:extLst>
                  <a:ext uri="{FF2B5EF4-FFF2-40B4-BE49-F238E27FC236}">
                    <a16:creationId xmlns:a16="http://schemas.microsoft.com/office/drawing/2014/main" id="{4E273D75-C537-BBAE-7EAB-24CBEEEB45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25" name="Groep 65">
                  <a:extLst>
                    <a:ext uri="{FF2B5EF4-FFF2-40B4-BE49-F238E27FC236}">
                      <a16:creationId xmlns:a16="http://schemas.microsoft.com/office/drawing/2014/main" id="{0EFFEBBA-4A34-00A0-98CD-8F8C9F1A0D3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27" name="Rechte verbindingslijn 67">
                    <a:extLst>
                      <a:ext uri="{FF2B5EF4-FFF2-40B4-BE49-F238E27FC236}">
                        <a16:creationId xmlns:a16="http://schemas.microsoft.com/office/drawing/2014/main" id="{7F9D3E4E-6C09-17A0-A121-B38D57C579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8" name="Rechte verbindingslijn 68">
                    <a:extLst>
                      <a:ext uri="{FF2B5EF4-FFF2-40B4-BE49-F238E27FC236}">
                        <a16:creationId xmlns:a16="http://schemas.microsoft.com/office/drawing/2014/main" id="{4B025919-0633-D6FD-7EB0-DCADDE5D08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9" name="Rechte verbindingslijn 69">
                    <a:extLst>
                      <a:ext uri="{FF2B5EF4-FFF2-40B4-BE49-F238E27FC236}">
                        <a16:creationId xmlns:a16="http://schemas.microsoft.com/office/drawing/2014/main" id="{C449E1E8-85F9-987A-EE4E-0D5192B431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0" name="Rechte verbindingslijn 70">
                    <a:extLst>
                      <a:ext uri="{FF2B5EF4-FFF2-40B4-BE49-F238E27FC236}">
                        <a16:creationId xmlns:a16="http://schemas.microsoft.com/office/drawing/2014/main" id="{BF4348B6-3FF7-2448-01DC-C0568A2941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71">
                    <a:extLst>
                      <a:ext uri="{FF2B5EF4-FFF2-40B4-BE49-F238E27FC236}">
                        <a16:creationId xmlns:a16="http://schemas.microsoft.com/office/drawing/2014/main" id="{D9B8CE47-E4B6-F601-D28B-3D11360EB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6" name="Pijl: rechts 66">
                  <a:extLst>
                    <a:ext uri="{FF2B5EF4-FFF2-40B4-BE49-F238E27FC236}">
                      <a16:creationId xmlns:a16="http://schemas.microsoft.com/office/drawing/2014/main" id="{08546D44-1129-5A1A-9F39-CEC6F7053BD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01" name="Rechte verbindingslijn 43">
                <a:extLst>
                  <a:ext uri="{FF2B5EF4-FFF2-40B4-BE49-F238E27FC236}">
                    <a16:creationId xmlns:a16="http://schemas.microsoft.com/office/drawing/2014/main" id="{8DFA3CF4-BE2E-507C-2830-9AE80469AC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02" name="Rechte verbindingslijn 44">
                <a:extLst>
                  <a:ext uri="{FF2B5EF4-FFF2-40B4-BE49-F238E27FC236}">
                    <a16:creationId xmlns:a16="http://schemas.microsoft.com/office/drawing/2014/main" id="{9EEDB271-84FC-5709-1481-64287FB79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03" name="Rechthoek 45">
                <a:extLst>
                  <a:ext uri="{FF2B5EF4-FFF2-40B4-BE49-F238E27FC236}">
                    <a16:creationId xmlns:a16="http://schemas.microsoft.com/office/drawing/2014/main" id="{4BB877FB-6884-433A-834E-F465B4A3F95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104" name="Rechthoek 46">
                <a:extLst>
                  <a:ext uri="{FF2B5EF4-FFF2-40B4-BE49-F238E27FC236}">
                    <a16:creationId xmlns:a16="http://schemas.microsoft.com/office/drawing/2014/main" id="{DA5915BA-1623-F9C6-F42D-5C37E1D2E3A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105" name="Groep 47">
                <a:extLst>
                  <a:ext uri="{FF2B5EF4-FFF2-40B4-BE49-F238E27FC236}">
                    <a16:creationId xmlns:a16="http://schemas.microsoft.com/office/drawing/2014/main" id="{E890B4DE-6F34-A6D5-31AB-A741D03DF7F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15" name="Rechthoek 57">
                  <a:extLst>
                    <a:ext uri="{FF2B5EF4-FFF2-40B4-BE49-F238E27FC236}">
                      <a16:creationId xmlns:a16="http://schemas.microsoft.com/office/drawing/2014/main" id="{75D67FE2-5E9B-967B-FB35-616121AD83FF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16" name="Groep 58">
                  <a:extLst>
                    <a:ext uri="{FF2B5EF4-FFF2-40B4-BE49-F238E27FC236}">
                      <a16:creationId xmlns:a16="http://schemas.microsoft.com/office/drawing/2014/main" id="{202F15B8-7559-7700-27F6-704D1F69B8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20" name="Rechte verbindingslijn 60">
                    <a:extLst>
                      <a:ext uri="{FF2B5EF4-FFF2-40B4-BE49-F238E27FC236}">
                        <a16:creationId xmlns:a16="http://schemas.microsoft.com/office/drawing/2014/main" id="{F114E906-9596-E6EB-FB9A-771664922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1" name="Rechte verbindingslijn 61">
                    <a:extLst>
                      <a:ext uri="{FF2B5EF4-FFF2-40B4-BE49-F238E27FC236}">
                        <a16:creationId xmlns:a16="http://schemas.microsoft.com/office/drawing/2014/main" id="{D0E27FE6-A4DF-3223-0F17-D5443BA757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2" name="Rechte verbindingslijn 62">
                    <a:extLst>
                      <a:ext uri="{FF2B5EF4-FFF2-40B4-BE49-F238E27FC236}">
                        <a16:creationId xmlns:a16="http://schemas.microsoft.com/office/drawing/2014/main" id="{F2215368-2ABC-CEB9-1F54-7F5ECB0C73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3" name="Rechte verbindingslijn 63">
                    <a:extLst>
                      <a:ext uri="{FF2B5EF4-FFF2-40B4-BE49-F238E27FC236}">
                        <a16:creationId xmlns:a16="http://schemas.microsoft.com/office/drawing/2014/main" id="{DDC04AB2-4F7D-F290-A917-B01BA6CE2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24" name="Rechte verbindingslijn 64">
                    <a:extLst>
                      <a:ext uri="{FF2B5EF4-FFF2-40B4-BE49-F238E27FC236}">
                        <a16:creationId xmlns:a16="http://schemas.microsoft.com/office/drawing/2014/main" id="{A6FB5329-A647-C33C-934A-7BF729B27A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17" name="Pijl: rechts 59">
                  <a:extLst>
                    <a:ext uri="{FF2B5EF4-FFF2-40B4-BE49-F238E27FC236}">
                      <a16:creationId xmlns:a16="http://schemas.microsoft.com/office/drawing/2014/main" id="{311F8359-E838-7318-6084-FD836E15BED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6" name="Groep 48">
                <a:extLst>
                  <a:ext uri="{FF2B5EF4-FFF2-40B4-BE49-F238E27FC236}">
                    <a16:creationId xmlns:a16="http://schemas.microsoft.com/office/drawing/2014/main" id="{F85D98CD-8F5B-55CC-AE06-52BFF3909EB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07" name="Rechthoek 49">
                  <a:extLst>
                    <a:ext uri="{FF2B5EF4-FFF2-40B4-BE49-F238E27FC236}">
                      <a16:creationId xmlns:a16="http://schemas.microsoft.com/office/drawing/2014/main" id="{4DB31ADC-9F57-6D72-1B1B-50239F5069A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8" name="Groep 50">
                  <a:extLst>
                    <a:ext uri="{FF2B5EF4-FFF2-40B4-BE49-F238E27FC236}">
                      <a16:creationId xmlns:a16="http://schemas.microsoft.com/office/drawing/2014/main" id="{A9E8489A-4C80-0F20-1EA6-F9B635A9CAF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10" name="Rechte verbindingslijn 52">
                    <a:extLst>
                      <a:ext uri="{FF2B5EF4-FFF2-40B4-BE49-F238E27FC236}">
                        <a16:creationId xmlns:a16="http://schemas.microsoft.com/office/drawing/2014/main" id="{5796CC12-CD4A-FCB6-1B1B-85CC2211BD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1" name="Rechte verbindingslijn 53">
                    <a:extLst>
                      <a:ext uri="{FF2B5EF4-FFF2-40B4-BE49-F238E27FC236}">
                        <a16:creationId xmlns:a16="http://schemas.microsoft.com/office/drawing/2014/main" id="{301D66E8-A2B5-873C-4594-66F131D0AA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2" name="Rechte verbindingslijn 54">
                    <a:extLst>
                      <a:ext uri="{FF2B5EF4-FFF2-40B4-BE49-F238E27FC236}">
                        <a16:creationId xmlns:a16="http://schemas.microsoft.com/office/drawing/2014/main" id="{08A88D98-AB3C-5813-6F09-491643129A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3" name="Rechte verbindingslijn 55">
                    <a:extLst>
                      <a:ext uri="{FF2B5EF4-FFF2-40B4-BE49-F238E27FC236}">
                        <a16:creationId xmlns:a16="http://schemas.microsoft.com/office/drawing/2014/main" id="{554C4031-93F5-E427-0FD5-75AACE9A2D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14" name="Rechte verbindingslijn 56">
                    <a:extLst>
                      <a:ext uri="{FF2B5EF4-FFF2-40B4-BE49-F238E27FC236}">
                        <a16:creationId xmlns:a16="http://schemas.microsoft.com/office/drawing/2014/main" id="{8050B2AC-99EE-4A68-1CB8-FB3C759A02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9" name="Pijl: rechts 51">
                  <a:extLst>
                    <a:ext uri="{FF2B5EF4-FFF2-40B4-BE49-F238E27FC236}">
                      <a16:creationId xmlns:a16="http://schemas.microsoft.com/office/drawing/2014/main" id="{C9833D25-88FE-7223-1E50-21120FC331B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81" name="INSTRUCTIE">
            <a:extLst>
              <a:ext uri="{FF2B5EF4-FFF2-40B4-BE49-F238E27FC236}">
                <a16:creationId xmlns:a16="http://schemas.microsoft.com/office/drawing/2014/main" id="{F6B47C9A-3C09-1807-B029-0B6742C2117F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182" name="Rechthoek 82">
              <a:extLst>
                <a:ext uri="{FF2B5EF4-FFF2-40B4-BE49-F238E27FC236}">
                  <a16:creationId xmlns:a16="http://schemas.microsoft.com/office/drawing/2014/main" id="{F829B778-272E-FE05-5603-35ED43065FD3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183" name="Rechthoek 83">
              <a:extLst>
                <a:ext uri="{FF2B5EF4-FFF2-40B4-BE49-F238E27FC236}">
                  <a16:creationId xmlns:a16="http://schemas.microsoft.com/office/drawing/2014/main" id="{E71CDD0E-07E9-655B-1A63-26518AEEA2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84" name="Ovaal 84">
              <a:extLst>
                <a:ext uri="{FF2B5EF4-FFF2-40B4-BE49-F238E27FC236}">
                  <a16:creationId xmlns:a16="http://schemas.microsoft.com/office/drawing/2014/main" id="{075B81D6-2D77-A85D-7743-A678FB3E4A3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85" name="Rechthoek 85">
              <a:extLst>
                <a:ext uri="{FF2B5EF4-FFF2-40B4-BE49-F238E27FC236}">
                  <a16:creationId xmlns:a16="http://schemas.microsoft.com/office/drawing/2014/main" id="{9584D897-3D09-2531-1C18-F74425D8D3C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6" name="Groep 86">
              <a:extLst>
                <a:ext uri="{FF2B5EF4-FFF2-40B4-BE49-F238E27FC236}">
                  <a16:creationId xmlns:a16="http://schemas.microsoft.com/office/drawing/2014/main" id="{B5F19A97-AB0F-39DB-4EF6-18C4196B503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5" name="Rechthoek 115">
                <a:extLst>
                  <a:ext uri="{FF2B5EF4-FFF2-40B4-BE49-F238E27FC236}">
                    <a16:creationId xmlns:a16="http://schemas.microsoft.com/office/drawing/2014/main" id="{74FD1420-2571-56D8-74C7-9C5832CED8B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vaal 116">
                <a:extLst>
                  <a:ext uri="{FF2B5EF4-FFF2-40B4-BE49-F238E27FC236}">
                    <a16:creationId xmlns:a16="http://schemas.microsoft.com/office/drawing/2014/main" id="{C4DE92A2-E055-BD34-B854-2EB939B6E76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Vrije vorm: vorm 117">
                <a:extLst>
                  <a:ext uri="{FF2B5EF4-FFF2-40B4-BE49-F238E27FC236}">
                    <a16:creationId xmlns:a16="http://schemas.microsoft.com/office/drawing/2014/main" id="{F807E991-66BA-7423-0E20-BB826601B6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Rechthoek: afgeronde hoeken 118">
                <a:extLst>
                  <a:ext uri="{FF2B5EF4-FFF2-40B4-BE49-F238E27FC236}">
                    <a16:creationId xmlns:a16="http://schemas.microsoft.com/office/drawing/2014/main" id="{CE585367-30B9-54A4-253D-75BA33A8886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9" name="Rechte verbindingslijn 119">
                <a:extLst>
                  <a:ext uri="{FF2B5EF4-FFF2-40B4-BE49-F238E27FC236}">
                    <a16:creationId xmlns:a16="http://schemas.microsoft.com/office/drawing/2014/main" id="{5957EDBC-42EC-5A24-ECA1-49F5A60F621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0" name="Rechte verbindingslijn 120">
                <a:extLst>
                  <a:ext uri="{FF2B5EF4-FFF2-40B4-BE49-F238E27FC236}">
                    <a16:creationId xmlns:a16="http://schemas.microsoft.com/office/drawing/2014/main" id="{7B3E892D-3B3D-C321-840A-8831330B0BE1}"/>
                  </a:ext>
                </a:extLst>
              </p:cNvPr>
              <p:cNvCxnSpPr>
                <a:cxnSpLocks/>
                <a:stCxn id="2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Ovaal 87">
              <a:extLst>
                <a:ext uri="{FF2B5EF4-FFF2-40B4-BE49-F238E27FC236}">
                  <a16:creationId xmlns:a16="http://schemas.microsoft.com/office/drawing/2014/main" id="{1A7C0CF2-0151-DEC2-87D5-0D3425BDF8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88" name="Rechthoek 88">
              <a:extLst>
                <a:ext uri="{FF2B5EF4-FFF2-40B4-BE49-F238E27FC236}">
                  <a16:creationId xmlns:a16="http://schemas.microsoft.com/office/drawing/2014/main" id="{DC0DF8BC-3A70-6ED8-4D14-A3B18F708DE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89" name="Groep 89">
              <a:extLst>
                <a:ext uri="{FF2B5EF4-FFF2-40B4-BE49-F238E27FC236}">
                  <a16:creationId xmlns:a16="http://schemas.microsoft.com/office/drawing/2014/main" id="{0AD5EC13-7820-54F5-9C0E-5AF81DD9152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2" name="Rechthoek 112">
                <a:extLst>
                  <a:ext uri="{FF2B5EF4-FFF2-40B4-BE49-F238E27FC236}">
                    <a16:creationId xmlns:a16="http://schemas.microsoft.com/office/drawing/2014/main" id="{D4717CEC-8043-F65C-2284-455A858CD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13" name="Rechte verbindingslijn 113">
                <a:extLst>
                  <a:ext uri="{FF2B5EF4-FFF2-40B4-BE49-F238E27FC236}">
                    <a16:creationId xmlns:a16="http://schemas.microsoft.com/office/drawing/2014/main" id="{4D8835CF-B117-20EA-83DF-21971D0D645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4" name="Gelijkbenige driehoek 114">
                <a:extLst>
                  <a:ext uri="{FF2B5EF4-FFF2-40B4-BE49-F238E27FC236}">
                    <a16:creationId xmlns:a16="http://schemas.microsoft.com/office/drawing/2014/main" id="{AB66618E-D0F5-D79A-D539-50557B1CA28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0" name="Ovaal 90">
              <a:extLst>
                <a:ext uri="{FF2B5EF4-FFF2-40B4-BE49-F238E27FC236}">
                  <a16:creationId xmlns:a16="http://schemas.microsoft.com/office/drawing/2014/main" id="{91EDE4C3-24BC-B4C0-9D4A-437C4EA5CB0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91" name="Rechthoek 91">
              <a:extLst>
                <a:ext uri="{FF2B5EF4-FFF2-40B4-BE49-F238E27FC236}">
                  <a16:creationId xmlns:a16="http://schemas.microsoft.com/office/drawing/2014/main" id="{A9EE8F42-1D5B-68A7-E0BF-47A8140242E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92" name="Groep 92">
              <a:extLst>
                <a:ext uri="{FF2B5EF4-FFF2-40B4-BE49-F238E27FC236}">
                  <a16:creationId xmlns:a16="http://schemas.microsoft.com/office/drawing/2014/main" id="{2E6D8FD5-FDFE-9B8D-91AD-6D61E2E305F4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6" name="Groep 96">
                <a:extLst>
                  <a:ext uri="{FF2B5EF4-FFF2-40B4-BE49-F238E27FC236}">
                    <a16:creationId xmlns:a16="http://schemas.microsoft.com/office/drawing/2014/main" id="{418FCFD4-A9F2-D618-C9A5-14A25FC591D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9" name="Groep 99">
                  <a:extLst>
                    <a:ext uri="{FF2B5EF4-FFF2-40B4-BE49-F238E27FC236}">
                      <a16:creationId xmlns:a16="http://schemas.microsoft.com/office/drawing/2014/main" id="{2D83D04D-B14B-F7D9-A3FE-E8DF0819E43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6" name="Groep 106">
                    <a:extLst>
                      <a:ext uri="{FF2B5EF4-FFF2-40B4-BE49-F238E27FC236}">
                        <a16:creationId xmlns:a16="http://schemas.microsoft.com/office/drawing/2014/main" id="{4DBFE049-BD8E-C7DE-A079-AA3247759F1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9" name="Rechthoek 109">
                      <a:extLst>
                        <a:ext uri="{FF2B5EF4-FFF2-40B4-BE49-F238E27FC236}">
                          <a16:creationId xmlns:a16="http://schemas.microsoft.com/office/drawing/2014/main" id="{005F1228-8098-619F-ED35-64DC1F7C76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0" name="Rechthoek 110">
                      <a:extLst>
                        <a:ext uri="{FF2B5EF4-FFF2-40B4-BE49-F238E27FC236}">
                          <a16:creationId xmlns:a16="http://schemas.microsoft.com/office/drawing/2014/main" id="{12578848-2607-3151-291E-74B1C17183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1" name="Ovaal 111">
                      <a:extLst>
                        <a:ext uri="{FF2B5EF4-FFF2-40B4-BE49-F238E27FC236}">
                          <a16:creationId xmlns:a16="http://schemas.microsoft.com/office/drawing/2014/main" id="{EF16BFF1-376E-9087-BD1B-15680180916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7" name="Afbeelding 107">
                    <a:extLst>
                      <a:ext uri="{FF2B5EF4-FFF2-40B4-BE49-F238E27FC236}">
                        <a16:creationId xmlns:a16="http://schemas.microsoft.com/office/drawing/2014/main" id="{B8F4CB50-D730-AAA8-0822-C8C38108BA5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Afbeelding 108">
                    <a:extLst>
                      <a:ext uri="{FF2B5EF4-FFF2-40B4-BE49-F238E27FC236}">
                        <a16:creationId xmlns:a16="http://schemas.microsoft.com/office/drawing/2014/main" id="{ABFBF947-70EE-FD24-9B3B-7561BCC49C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0" name="Groep 100">
                  <a:extLst>
                    <a:ext uri="{FF2B5EF4-FFF2-40B4-BE49-F238E27FC236}">
                      <a16:creationId xmlns:a16="http://schemas.microsoft.com/office/drawing/2014/main" id="{DCDD69FF-06E7-FAF5-D495-4768FEFD3F7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104">
                    <a:extLst>
                      <a:ext uri="{FF2B5EF4-FFF2-40B4-BE49-F238E27FC236}">
                        <a16:creationId xmlns:a16="http://schemas.microsoft.com/office/drawing/2014/main" id="{F6E181FC-1882-3845-8A15-D249124202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105">
                    <a:extLst>
                      <a:ext uri="{FF2B5EF4-FFF2-40B4-BE49-F238E27FC236}">
                        <a16:creationId xmlns:a16="http://schemas.microsoft.com/office/drawing/2014/main" id="{2047149B-5813-0611-F630-5583035EFB2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1" name="Groep 101">
                  <a:extLst>
                    <a:ext uri="{FF2B5EF4-FFF2-40B4-BE49-F238E27FC236}">
                      <a16:creationId xmlns:a16="http://schemas.microsoft.com/office/drawing/2014/main" id="{07BDE95D-27FF-EA27-2D3C-4517893E156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102">
                    <a:extLst>
                      <a:ext uri="{FF2B5EF4-FFF2-40B4-BE49-F238E27FC236}">
                        <a16:creationId xmlns:a16="http://schemas.microsoft.com/office/drawing/2014/main" id="{A23BF25C-CBCF-FA72-CC55-1C41A8DC0F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3" name="Rechthoek 103">
                    <a:extLst>
                      <a:ext uri="{FF2B5EF4-FFF2-40B4-BE49-F238E27FC236}">
                        <a16:creationId xmlns:a16="http://schemas.microsoft.com/office/drawing/2014/main" id="{89A9BDCA-03E4-74DC-A580-D6690BDA7EE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7" name="Rechthoek 97">
                <a:extLst>
                  <a:ext uri="{FF2B5EF4-FFF2-40B4-BE49-F238E27FC236}">
                    <a16:creationId xmlns:a16="http://schemas.microsoft.com/office/drawing/2014/main" id="{38CD2CE7-9EE8-1FA6-B855-CB7E1C0520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8" name="Gelijkbenige driehoek 98">
                <a:extLst>
                  <a:ext uri="{FF2B5EF4-FFF2-40B4-BE49-F238E27FC236}">
                    <a16:creationId xmlns:a16="http://schemas.microsoft.com/office/drawing/2014/main" id="{00104BAF-22F3-70BA-F1BC-3B56BD4FD21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3" name="ICOON_info">
              <a:extLst>
                <a:ext uri="{FF2B5EF4-FFF2-40B4-BE49-F238E27FC236}">
                  <a16:creationId xmlns:a16="http://schemas.microsoft.com/office/drawing/2014/main" id="{CC57A662-E121-FF80-B963-E006D5FEFF19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94" name="Ovaal 94">
                <a:extLst>
                  <a:ext uri="{FF2B5EF4-FFF2-40B4-BE49-F238E27FC236}">
                    <a16:creationId xmlns:a16="http://schemas.microsoft.com/office/drawing/2014/main" id="{5736DE9A-90D5-69A0-5F3B-3CB8CC2760F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Graphic 163" descr="Informatie">
                <a:extLst>
                  <a:ext uri="{FF2B5EF4-FFF2-40B4-BE49-F238E27FC236}">
                    <a16:creationId xmlns:a16="http://schemas.microsoft.com/office/drawing/2014/main" id="{B2FDE904-A112-91A3-D3EF-D78D182A31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9" name="Tijdelijke aanduiding voor tekst 4">
            <a:extLst>
              <a:ext uri="{FF2B5EF4-FFF2-40B4-BE49-F238E27FC236}">
                <a16:creationId xmlns:a16="http://schemas.microsoft.com/office/drawing/2014/main" id="{54D00A56-B3D5-DFF8-8504-35B2294FF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800" y="3697200"/>
            <a:ext cx="5047200" cy="176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4pPr>
              <a:defRPr sz="2400"/>
            </a:lvl4pPr>
            <a:lvl5pPr>
              <a:defRPr sz="1200"/>
            </a:lvl5pPr>
            <a:lvl6pPr>
              <a:defRPr sz="2000"/>
            </a:lvl6pPr>
          </a:lstStyle>
          <a:p>
            <a:pPr lvl="3"/>
            <a:endParaRPr lang="nl-NL" sz="16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A94E-9C20-3B54-848B-5CCFB68C8F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FDA4-A733-2BAF-C649-C1E2498B1D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5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+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chemeClr val="tx1"/>
                </a:solidFill>
                <a:effectLst/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B9D2345-6639-B58B-DD01-CB9B017E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1101821"/>
            <a:ext cx="5047200" cy="154713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  <a:highlight>
                  <a:srgbClr val="BC1E31"/>
                </a:highlight>
              </a:defRPr>
            </a:lvl1pPr>
          </a:lstStyle>
          <a:p>
            <a:endParaRPr lang="nl-NL" noProof="0" dirty="0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DCC5F3C1-F59B-6C3C-24FE-E9D360124C5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A62A1899-7153-7102-69A7-DE368E37B98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300353EA-DD8A-5528-594B-70E4B513165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46DDA29F-30DC-70DF-96A6-1723B63BFF1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2B6BC469-572A-3A26-303C-D1D3227A879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0AAD1D61-D70E-24F3-75E0-8293C529450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80CA8295-8EB4-685C-9C17-3C9E4C5EC4E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CDFC484D-A968-D620-C933-0E9DF03F937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D4E74ECE-9AB7-E8C5-59A8-9B13A258498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ABD26A63-9F33-551C-63FA-CD7DAB0A594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B12D5066-683B-1E99-4A71-8112CF595F4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2BE2A869-AB84-DC5F-EC65-6DEF23B3137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42F920C2-5A06-F31C-71E1-AFDC583A294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0BFE36C5-CBD2-2856-7D0D-7BBBF80B8BB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605D2E4E-883B-5794-38F5-994A8ACBFD2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1931A919-A88F-2500-3ADE-F4309F01B64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EB2B0B7F-6CDF-3741-5928-7B40F5079D0B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47CB3269-5C4A-28D4-2E55-86D858A96AD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5F559535-D192-2D5A-405C-4E7C5E9CD18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DBCB9547-2482-6957-2247-6D2C358E80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0BC4B006-4649-98C2-7CF2-31DC68C3855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849B8652-F6D0-3CD6-900F-38019BD851D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3308CA5D-3422-F188-7A9B-703E39CC7F4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432C7EA2-C387-FD30-A9C5-1FD98A96E8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0EAB3E62-C136-4B21-B6AD-62422E2039E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7E0E97D3-999F-2337-D395-243FEAEE6AE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F46BB16C-43CF-2874-3E7C-5F93EE866E67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2F60EADE-244A-9593-1C8F-1B8E97BA3DF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59DFC870-952B-B7D4-8007-033AEE007564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981EA467-9D28-C992-437F-EA5A2A6D3D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DC7A5A78-97A2-8357-100E-B38C618240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0DD55672-3102-EFC4-E65A-E799F29A9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97309ED2-B65C-1899-4DC3-9047DAFE6E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B3A5FF0-79DD-6418-362C-F99A359263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418CF107-01BA-C318-EE7B-AE65DE4D27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FBE4F713-D54A-1DD9-AF40-19FBD92C2B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4E8204E5-C547-58A0-0E10-765875C7233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69641C24-F7DE-70A1-F306-F2F6EA5A1B2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F1EE72A1-97D2-FEE0-7C47-92411E43A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0FC7626A-C3C7-A986-9469-B2B618C386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4B9BDFAF-ACD0-14F0-857B-4BCA560BF1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DCA60A5B-7B4A-C79B-7E22-97CD6753B0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6B3E587D-AF90-AA6C-83F0-C11EC26D7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F88BF9D1-3FA6-B44D-5A17-59A1F250652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39F4C1AB-2163-0D1D-BD47-8A59AF74B2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74325DF2-8CF6-42A5-F3FB-B2DBFDED22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F735AB7D-9557-3A4B-F34C-916D3ED8CC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17A0AF5E-B651-F009-D8E7-C93C781D7D3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F4D67F87-2D9F-7E0D-6BCD-9CF25D18195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75C972B0-737D-DADC-2DF6-841FAF7EC99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AFBF14B7-2437-9BCF-F74F-B14A9183CB1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21DB1FFE-7E8C-68ED-609A-5D304A4A6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ED7FF628-7BA0-5AF3-94DA-F960121A29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D46A3D15-80FC-E672-9275-307CCF6A28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252B466E-BCC9-B802-0CDE-258D66E47D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D83C026F-6FC8-0C1D-815F-5FE20583B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C1D6AC33-9EBE-6019-19D1-A0D1AAC9709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AABF9A88-87D8-1022-7199-3296E74FB2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49F08CBF-E9F5-1CEA-4F40-E39B5EA9A49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EFAA2E49-8497-EFDE-1182-D86B98A79CB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289A4892-3320-BD2B-C34E-10AEB4A121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715C920E-AB84-3DFA-DCC0-1976D38D2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E2F93743-F116-FFEE-2636-55D6B93F07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EE96D28C-D850-2BD0-C5D9-0424C9465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A4F46FF1-910B-3BD6-7EC5-1EE2F23AF0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934F979C-2B04-C8C4-C819-94A6CA472F7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417A1876-3A4F-1534-8CA5-3B9BAF992C4C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6A3DA024-CDF8-5E5F-8EE6-A948A5904D85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08F66B53-0752-F866-FBAB-EC9F7C7680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BA060826-2B36-EAB0-2B63-E27AA55EAAE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BDCB06B6-9802-0D30-2E16-56B24E281DC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92C73ACE-8D68-0F07-BBAC-A75A0B65BDFC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4B83C1F9-0CCE-3B72-8F5A-FD8FC51822A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2C8A1118-97E2-CF8D-95C5-C30A0DDC244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185030FE-3558-11DB-8521-A953279F4C4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FEF5C603-336F-44EF-72ED-26269A69925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AB10CB72-9A87-EAFF-C8E9-2FE6BCDD49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38980388-4EAC-464B-26D1-FAC56926DFCE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5F575206-0581-F2B5-0EAF-5802E268C36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25AB9771-A850-EDC2-FACA-72B1A8064F0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5E2F2534-53C2-6B31-B85F-C6038ACCD1E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2002840-C049-18D3-933B-63CCA35521B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29D8C565-DF9A-E6EA-FD67-A233781F3A8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304B2C22-5A61-AD1E-A719-1FD5D120824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5038D957-7FE3-4E44-ECFF-763674C660E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6642F135-FF8C-9B9D-2596-865D7C52CA7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CD1E64F3-633B-A5BF-D0D0-04473807625F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7CD5D252-7D1F-BCF4-BB72-7F905072397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7648FA64-02F8-37AB-2B86-E5089E18DA0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0F5E058D-ECF3-9EC4-5951-4F52746BD7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EA02E9F4-CA2C-9A78-802A-95B6A090C9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E4D823E6-664A-2919-1681-517A379047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4D5A85EC-C31C-DA17-297C-A5CDFD2A9CA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614C4DCC-A528-B3F0-0A48-D10E3B833C3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57EB2EAF-7F4C-8D54-10F5-3C7584B41D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9EFB7B58-2CFD-2C73-54D2-B1C25E63D8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4FEDEC75-A032-47FC-CDEB-289894E85C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059FF5CE-75C5-A884-BDDE-CC97D904DE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3FDD1AB-60FC-46D6-9DA2-3A46C2EE006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03EB8030-8B52-10E7-CFA9-0B16D2639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EBB80DEE-E664-5FCE-5318-70ADDE34169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E4A3EF6-8125-C6FA-FB01-7A9CBE40611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546CB06F-D3FA-965C-9FF0-08A66773C28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24421E88-D3C4-BA5F-5969-D43CF467C7AD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7F15F423-7E6B-D351-A2EC-EEF9501A092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1C4B2536-A7E5-B65A-E61A-DB1275FC84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5E15F37F-E345-C8B9-404A-1A69E55C7E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0450C207-B6AE-B090-B5FF-B552A0176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31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0%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buNone/>
              <a:defRPr sz="1600" b="0" i="1">
                <a:solidFill>
                  <a:srgbClr val="000000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dirty="0"/>
              <a:t>Klik op onderstaand pictogram om een afbeelding in te voegen</a:t>
            </a:r>
            <a:endParaRPr lang="nl-NL"/>
          </a:p>
        </p:txBody>
      </p:sp>
      <p:grpSp>
        <p:nvGrpSpPr>
          <p:cNvPr id="4" name="INSTRUCTIE">
            <a:extLst>
              <a:ext uri="{FF2B5EF4-FFF2-40B4-BE49-F238E27FC236}">
                <a16:creationId xmlns:a16="http://schemas.microsoft.com/office/drawing/2014/main" id="{2C7BD7AD-CC8D-1936-84C6-CEE7BFD6F6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7CF61DBD-773E-2DB6-3282-1404E7E4943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6" name="Ovaal 14">
              <a:extLst>
                <a:ext uri="{FF2B5EF4-FFF2-40B4-BE49-F238E27FC236}">
                  <a16:creationId xmlns:a16="http://schemas.microsoft.com/office/drawing/2014/main" id="{E24AB6E9-D7C7-4835-A17E-4135A5E5155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7" name="Rechthoek 15">
              <a:extLst>
                <a:ext uri="{FF2B5EF4-FFF2-40B4-BE49-F238E27FC236}">
                  <a16:creationId xmlns:a16="http://schemas.microsoft.com/office/drawing/2014/main" id="{942ECD39-58EA-6BFB-4604-E8BDB45EE32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Ovaal 16">
              <a:extLst>
                <a:ext uri="{FF2B5EF4-FFF2-40B4-BE49-F238E27FC236}">
                  <a16:creationId xmlns:a16="http://schemas.microsoft.com/office/drawing/2014/main" id="{3F68473E-5295-D70D-25BE-4E6F96F2030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9" name="Rechthoek 17">
              <a:extLst>
                <a:ext uri="{FF2B5EF4-FFF2-40B4-BE49-F238E27FC236}">
                  <a16:creationId xmlns:a16="http://schemas.microsoft.com/office/drawing/2014/main" id="{8BC61B1B-664A-3551-89E0-2A871C93235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0" name="Rechthoek 18">
              <a:extLst>
                <a:ext uri="{FF2B5EF4-FFF2-40B4-BE49-F238E27FC236}">
                  <a16:creationId xmlns:a16="http://schemas.microsoft.com/office/drawing/2014/main" id="{DE2C781C-C0B5-9362-3D43-722323218547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1" name="Ovaal 19">
              <a:extLst>
                <a:ext uri="{FF2B5EF4-FFF2-40B4-BE49-F238E27FC236}">
                  <a16:creationId xmlns:a16="http://schemas.microsoft.com/office/drawing/2014/main" id="{D4269AE7-0DC8-1057-2D46-710967F5B96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" name="Rechthoek 20">
              <a:extLst>
                <a:ext uri="{FF2B5EF4-FFF2-40B4-BE49-F238E27FC236}">
                  <a16:creationId xmlns:a16="http://schemas.microsoft.com/office/drawing/2014/main" id="{32077354-AEFA-51CB-E496-F5FAF9A9865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3" name="Ovaal 21">
              <a:extLst>
                <a:ext uri="{FF2B5EF4-FFF2-40B4-BE49-F238E27FC236}">
                  <a16:creationId xmlns:a16="http://schemas.microsoft.com/office/drawing/2014/main" id="{599D7141-50F4-F634-6BD3-D127BD76D84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4" name="Rechthoek 22">
              <a:extLst>
                <a:ext uri="{FF2B5EF4-FFF2-40B4-BE49-F238E27FC236}">
                  <a16:creationId xmlns:a16="http://schemas.microsoft.com/office/drawing/2014/main" id="{F4B5F2EF-EE19-050D-6F5E-E1475A45DD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5" name="Ovaal 23">
              <a:extLst>
                <a:ext uri="{FF2B5EF4-FFF2-40B4-BE49-F238E27FC236}">
                  <a16:creationId xmlns:a16="http://schemas.microsoft.com/office/drawing/2014/main" id="{5FBB8473-3635-7740-E7C3-1D1FA7786189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6" name="Rechthoek 24">
              <a:extLst>
                <a:ext uri="{FF2B5EF4-FFF2-40B4-BE49-F238E27FC236}">
                  <a16:creationId xmlns:a16="http://schemas.microsoft.com/office/drawing/2014/main" id="{D1962046-AF7A-1D68-1543-5326A7F937B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7" name="Ovaal 25">
              <a:extLst>
                <a:ext uri="{FF2B5EF4-FFF2-40B4-BE49-F238E27FC236}">
                  <a16:creationId xmlns:a16="http://schemas.microsoft.com/office/drawing/2014/main" id="{2E8AE1B6-9BC8-F3F4-773C-759F1A8CFD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8" name="Rechthoek 26">
              <a:extLst>
                <a:ext uri="{FF2B5EF4-FFF2-40B4-BE49-F238E27FC236}">
                  <a16:creationId xmlns:a16="http://schemas.microsoft.com/office/drawing/2014/main" id="{EA6FCAE9-9582-1368-1C1E-5FDAFB0CC27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Ovaal 27">
              <a:extLst>
                <a:ext uri="{FF2B5EF4-FFF2-40B4-BE49-F238E27FC236}">
                  <a16:creationId xmlns:a16="http://schemas.microsoft.com/office/drawing/2014/main" id="{A7CCC4AB-3730-0EC9-F6D6-43A7028347C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0" name="Rechthoek 28">
              <a:extLst>
                <a:ext uri="{FF2B5EF4-FFF2-40B4-BE49-F238E27FC236}">
                  <a16:creationId xmlns:a16="http://schemas.microsoft.com/office/drawing/2014/main" id="{6E4384BE-E1F2-E9AF-AB97-D86ACF75B0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9">
              <a:extLst>
                <a:ext uri="{FF2B5EF4-FFF2-40B4-BE49-F238E27FC236}">
                  <a16:creationId xmlns:a16="http://schemas.microsoft.com/office/drawing/2014/main" id="{A25B6AA2-A328-7F91-18B1-969657F5DD2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2" name="Rechthoek 30">
              <a:extLst>
                <a:ext uri="{FF2B5EF4-FFF2-40B4-BE49-F238E27FC236}">
                  <a16:creationId xmlns:a16="http://schemas.microsoft.com/office/drawing/2014/main" id="{C9E4C4E5-4B9E-95F1-EB81-F4D152EEC1C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al 31">
              <a:extLst>
                <a:ext uri="{FF2B5EF4-FFF2-40B4-BE49-F238E27FC236}">
                  <a16:creationId xmlns:a16="http://schemas.microsoft.com/office/drawing/2014/main" id="{A25E5595-0E07-026D-719A-579C79AEB6E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4" name="Rechthoek 32">
              <a:extLst>
                <a:ext uri="{FF2B5EF4-FFF2-40B4-BE49-F238E27FC236}">
                  <a16:creationId xmlns:a16="http://schemas.microsoft.com/office/drawing/2014/main" id="{F0A8ABC4-E357-985F-7FA9-2348737940E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5" name="Rechthoek 33">
              <a:extLst>
                <a:ext uri="{FF2B5EF4-FFF2-40B4-BE49-F238E27FC236}">
                  <a16:creationId xmlns:a16="http://schemas.microsoft.com/office/drawing/2014/main" id="{435157A2-FA20-5B40-7BF0-24EEB7B1A49A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6" name="ICOON_info">
              <a:extLst>
                <a:ext uri="{FF2B5EF4-FFF2-40B4-BE49-F238E27FC236}">
                  <a16:creationId xmlns:a16="http://schemas.microsoft.com/office/drawing/2014/main" id="{B868E86C-9409-A646-01FE-CC0AA0E024D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8" name="Ovaal 79">
                <a:extLst>
                  <a:ext uri="{FF2B5EF4-FFF2-40B4-BE49-F238E27FC236}">
                    <a16:creationId xmlns:a16="http://schemas.microsoft.com/office/drawing/2014/main" id="{5C886C73-B1E5-4411-BEBD-B135847ED7D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Graphic 163" descr="Informatie">
                <a:extLst>
                  <a:ext uri="{FF2B5EF4-FFF2-40B4-BE49-F238E27FC236}">
                    <a16:creationId xmlns:a16="http://schemas.microsoft.com/office/drawing/2014/main" id="{94F3C5D2-A4FC-21C7-E9CF-5BDE657A4C5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VOORBEELD">
              <a:extLst>
                <a:ext uri="{FF2B5EF4-FFF2-40B4-BE49-F238E27FC236}">
                  <a16:creationId xmlns:a16="http://schemas.microsoft.com/office/drawing/2014/main" id="{95DD8D75-C5F9-AD63-1969-9CE1A09985BA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" name="Rechthoek 39">
                <a:extLst>
                  <a:ext uri="{FF2B5EF4-FFF2-40B4-BE49-F238E27FC236}">
                    <a16:creationId xmlns:a16="http://schemas.microsoft.com/office/drawing/2014/main" id="{748DBFB6-7729-C34F-FC02-6A0AEA1A5AB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29" name="Rechthoek 40">
                <a:extLst>
                  <a:ext uri="{FF2B5EF4-FFF2-40B4-BE49-F238E27FC236}">
                    <a16:creationId xmlns:a16="http://schemas.microsoft.com/office/drawing/2014/main" id="{1460CE0A-B556-4981-8054-27EDAF406D0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0" name="Groep 41">
                <a:extLst>
                  <a:ext uri="{FF2B5EF4-FFF2-40B4-BE49-F238E27FC236}">
                    <a16:creationId xmlns:a16="http://schemas.microsoft.com/office/drawing/2014/main" id="{60D87BCE-35EC-C52B-CEC9-16EB591E550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1" name="Groep 72">
                  <a:extLst>
                    <a:ext uri="{FF2B5EF4-FFF2-40B4-BE49-F238E27FC236}">
                      <a16:creationId xmlns:a16="http://schemas.microsoft.com/office/drawing/2014/main" id="{699D25FE-B085-53D8-7231-2E515923C91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3" name="Rechte verbindingslijn 74">
                    <a:extLst>
                      <a:ext uri="{FF2B5EF4-FFF2-40B4-BE49-F238E27FC236}">
                        <a16:creationId xmlns:a16="http://schemas.microsoft.com/office/drawing/2014/main" id="{76E2D5C1-E28A-FCA4-AC07-07F85963F5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75">
                    <a:extLst>
                      <a:ext uri="{FF2B5EF4-FFF2-40B4-BE49-F238E27FC236}">
                        <a16:creationId xmlns:a16="http://schemas.microsoft.com/office/drawing/2014/main" id="{EDD0EBEE-9422-C673-2C75-15BA48A4E5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6">
                    <a:extLst>
                      <a:ext uri="{FF2B5EF4-FFF2-40B4-BE49-F238E27FC236}">
                        <a16:creationId xmlns:a16="http://schemas.microsoft.com/office/drawing/2014/main" id="{B564AA49-96A2-1A1A-23EC-DBA926A39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7">
                    <a:extLst>
                      <a:ext uri="{FF2B5EF4-FFF2-40B4-BE49-F238E27FC236}">
                        <a16:creationId xmlns:a16="http://schemas.microsoft.com/office/drawing/2014/main" id="{9EC71B7D-29EC-C942-00D7-3484D009D0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8">
                    <a:extLst>
                      <a:ext uri="{FF2B5EF4-FFF2-40B4-BE49-F238E27FC236}">
                        <a16:creationId xmlns:a16="http://schemas.microsoft.com/office/drawing/2014/main" id="{235F5FB9-E957-D88F-7A4F-CF936F8539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2" name="Pijl: rechts 73">
                  <a:extLst>
                    <a:ext uri="{FF2B5EF4-FFF2-40B4-BE49-F238E27FC236}">
                      <a16:creationId xmlns:a16="http://schemas.microsoft.com/office/drawing/2014/main" id="{90082333-4CDF-9B8E-DB50-B192EB40B7D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1" name="Groep 42">
                <a:extLst>
                  <a:ext uri="{FF2B5EF4-FFF2-40B4-BE49-F238E27FC236}">
                    <a16:creationId xmlns:a16="http://schemas.microsoft.com/office/drawing/2014/main" id="{B53E7C88-278A-C1DE-C7FE-7249BA73B2E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4" name="Groep 65">
                  <a:extLst>
                    <a:ext uri="{FF2B5EF4-FFF2-40B4-BE49-F238E27FC236}">
                      <a16:creationId xmlns:a16="http://schemas.microsoft.com/office/drawing/2014/main" id="{0882DA52-FEC0-E99E-3568-97C22945A08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6" name="Rechte verbindingslijn 67">
                    <a:extLst>
                      <a:ext uri="{FF2B5EF4-FFF2-40B4-BE49-F238E27FC236}">
                        <a16:creationId xmlns:a16="http://schemas.microsoft.com/office/drawing/2014/main" id="{3A2B3506-D70A-A8FB-CA02-96B0E7DAE6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68">
                    <a:extLst>
                      <a:ext uri="{FF2B5EF4-FFF2-40B4-BE49-F238E27FC236}">
                        <a16:creationId xmlns:a16="http://schemas.microsoft.com/office/drawing/2014/main" id="{6808A90C-D36B-A494-54FD-1E0907640C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9">
                    <a:extLst>
                      <a:ext uri="{FF2B5EF4-FFF2-40B4-BE49-F238E27FC236}">
                        <a16:creationId xmlns:a16="http://schemas.microsoft.com/office/drawing/2014/main" id="{CF865A98-1B26-036B-7EC4-C8624A74A0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70">
                    <a:extLst>
                      <a:ext uri="{FF2B5EF4-FFF2-40B4-BE49-F238E27FC236}">
                        <a16:creationId xmlns:a16="http://schemas.microsoft.com/office/drawing/2014/main" id="{83C345E9-F2B4-2109-00C3-6F5A076C8C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1">
                    <a:extLst>
                      <a:ext uri="{FF2B5EF4-FFF2-40B4-BE49-F238E27FC236}">
                        <a16:creationId xmlns:a16="http://schemas.microsoft.com/office/drawing/2014/main" id="{2F2F4854-118A-D6A7-EE9E-2A1C4468D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" name="Pijl: rechts 66">
                  <a:extLst>
                    <a:ext uri="{FF2B5EF4-FFF2-40B4-BE49-F238E27FC236}">
                      <a16:creationId xmlns:a16="http://schemas.microsoft.com/office/drawing/2014/main" id="{A4AF9672-C281-46DA-615D-B67A806193C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2" name="Rechte verbindingslijn 43">
                <a:extLst>
                  <a:ext uri="{FF2B5EF4-FFF2-40B4-BE49-F238E27FC236}">
                    <a16:creationId xmlns:a16="http://schemas.microsoft.com/office/drawing/2014/main" id="{8549B60C-B40A-CF15-EAB4-69BA2E2821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3" name="Rechte verbindingslijn 44">
                <a:extLst>
                  <a:ext uri="{FF2B5EF4-FFF2-40B4-BE49-F238E27FC236}">
                    <a16:creationId xmlns:a16="http://schemas.microsoft.com/office/drawing/2014/main" id="{D66E9D12-913D-D971-9967-AF195909AB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4" name="Rechthoek 45">
                <a:extLst>
                  <a:ext uri="{FF2B5EF4-FFF2-40B4-BE49-F238E27FC236}">
                    <a16:creationId xmlns:a16="http://schemas.microsoft.com/office/drawing/2014/main" id="{264E8B9F-ED18-D411-37CD-D44C97E18102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5" name="Rechthoek 46">
                <a:extLst>
                  <a:ext uri="{FF2B5EF4-FFF2-40B4-BE49-F238E27FC236}">
                    <a16:creationId xmlns:a16="http://schemas.microsoft.com/office/drawing/2014/main" id="{648C3F13-2057-22F0-1596-B8977EB1158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6" name="Groep 47">
                <a:extLst>
                  <a:ext uri="{FF2B5EF4-FFF2-40B4-BE49-F238E27FC236}">
                    <a16:creationId xmlns:a16="http://schemas.microsoft.com/office/drawing/2014/main" id="{454561E5-FBBA-82D9-585D-F85C5B399DA8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6" name="Rechthoek 57">
                  <a:extLst>
                    <a:ext uri="{FF2B5EF4-FFF2-40B4-BE49-F238E27FC236}">
                      <a16:creationId xmlns:a16="http://schemas.microsoft.com/office/drawing/2014/main" id="{6CB0A575-02D4-A8D6-381E-B97A7963A93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7" name="Groep 58">
                  <a:extLst>
                    <a:ext uri="{FF2B5EF4-FFF2-40B4-BE49-F238E27FC236}">
                      <a16:creationId xmlns:a16="http://schemas.microsoft.com/office/drawing/2014/main" id="{050572EB-6E07-81B7-1D23-D1603FA8D5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49" name="Rechte verbindingslijn 60">
                    <a:extLst>
                      <a:ext uri="{FF2B5EF4-FFF2-40B4-BE49-F238E27FC236}">
                        <a16:creationId xmlns:a16="http://schemas.microsoft.com/office/drawing/2014/main" id="{663A2238-0B2C-1818-97F5-BCF431EB7C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" name="Rechte verbindingslijn 61">
                    <a:extLst>
                      <a:ext uri="{FF2B5EF4-FFF2-40B4-BE49-F238E27FC236}">
                        <a16:creationId xmlns:a16="http://schemas.microsoft.com/office/drawing/2014/main" id="{66E7D144-2A30-D21A-510B-B473CDB4B2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2">
                    <a:extLst>
                      <a:ext uri="{FF2B5EF4-FFF2-40B4-BE49-F238E27FC236}">
                        <a16:creationId xmlns:a16="http://schemas.microsoft.com/office/drawing/2014/main" id="{034DE342-4A63-9C7D-F9EF-C0515C7C70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3">
                    <a:extLst>
                      <a:ext uri="{FF2B5EF4-FFF2-40B4-BE49-F238E27FC236}">
                        <a16:creationId xmlns:a16="http://schemas.microsoft.com/office/drawing/2014/main" id="{628388AC-D0A3-4ACF-9AB4-82C349E214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4">
                    <a:extLst>
                      <a:ext uri="{FF2B5EF4-FFF2-40B4-BE49-F238E27FC236}">
                        <a16:creationId xmlns:a16="http://schemas.microsoft.com/office/drawing/2014/main" id="{CC0E483C-D195-3249-8344-6CCAC8364A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8" name="Pijl: rechts 59">
                  <a:extLst>
                    <a:ext uri="{FF2B5EF4-FFF2-40B4-BE49-F238E27FC236}">
                      <a16:creationId xmlns:a16="http://schemas.microsoft.com/office/drawing/2014/main" id="{83FC2D55-7C21-D4FF-8AF1-A5316B440D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ep 48">
                <a:extLst>
                  <a:ext uri="{FF2B5EF4-FFF2-40B4-BE49-F238E27FC236}">
                    <a16:creationId xmlns:a16="http://schemas.microsoft.com/office/drawing/2014/main" id="{6B9F158B-79BA-AE85-BB96-4F53990A1097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8" name="Rechthoek 49">
                  <a:extLst>
                    <a:ext uri="{FF2B5EF4-FFF2-40B4-BE49-F238E27FC236}">
                      <a16:creationId xmlns:a16="http://schemas.microsoft.com/office/drawing/2014/main" id="{8B54ECC1-75C5-2DA5-D58A-C81A5333CA3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9" name="Groep 50">
                  <a:extLst>
                    <a:ext uri="{FF2B5EF4-FFF2-40B4-BE49-F238E27FC236}">
                      <a16:creationId xmlns:a16="http://schemas.microsoft.com/office/drawing/2014/main" id="{2318F485-DA21-86CA-5E60-FC14738F830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1" name="Rechte verbindingslijn 52">
                    <a:extLst>
                      <a:ext uri="{FF2B5EF4-FFF2-40B4-BE49-F238E27FC236}">
                        <a16:creationId xmlns:a16="http://schemas.microsoft.com/office/drawing/2014/main" id="{06145FB7-65B5-B726-0DE6-42A17B91D1F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" name="Rechte verbindingslijn 53">
                    <a:extLst>
                      <a:ext uri="{FF2B5EF4-FFF2-40B4-BE49-F238E27FC236}">
                        <a16:creationId xmlns:a16="http://schemas.microsoft.com/office/drawing/2014/main" id="{6169ED15-F1CC-AE5D-C5E6-B652C5B50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4">
                    <a:extLst>
                      <a:ext uri="{FF2B5EF4-FFF2-40B4-BE49-F238E27FC236}">
                        <a16:creationId xmlns:a16="http://schemas.microsoft.com/office/drawing/2014/main" id="{8E89B9AB-D02E-F3BA-B766-8099F92FDC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5">
                    <a:extLst>
                      <a:ext uri="{FF2B5EF4-FFF2-40B4-BE49-F238E27FC236}">
                        <a16:creationId xmlns:a16="http://schemas.microsoft.com/office/drawing/2014/main" id="{72B5D8E5-F764-7030-028A-63C6A8F7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6">
                    <a:extLst>
                      <a:ext uri="{FF2B5EF4-FFF2-40B4-BE49-F238E27FC236}">
                        <a16:creationId xmlns:a16="http://schemas.microsoft.com/office/drawing/2014/main" id="{87A69472-F9DE-6D78-8599-4AE49DFD98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0" name="Pijl: rechts 51">
                  <a:extLst>
                    <a:ext uri="{FF2B5EF4-FFF2-40B4-BE49-F238E27FC236}">
                      <a16:creationId xmlns:a16="http://schemas.microsoft.com/office/drawing/2014/main" id="{D2B7BD1A-EBF5-EA94-BD9B-17405FBFB9D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0" name="INSTRUCTIE">
            <a:extLst>
              <a:ext uri="{FF2B5EF4-FFF2-40B4-BE49-F238E27FC236}">
                <a16:creationId xmlns:a16="http://schemas.microsoft.com/office/drawing/2014/main" id="{085B01DF-8088-A20E-467E-E38AAA04AF07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1" name="Rechthoek 82">
              <a:extLst>
                <a:ext uri="{FF2B5EF4-FFF2-40B4-BE49-F238E27FC236}">
                  <a16:creationId xmlns:a16="http://schemas.microsoft.com/office/drawing/2014/main" id="{F3FD77B4-F487-8A7A-6065-01B1614B5B48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2" name="Rechthoek 83">
              <a:extLst>
                <a:ext uri="{FF2B5EF4-FFF2-40B4-BE49-F238E27FC236}">
                  <a16:creationId xmlns:a16="http://schemas.microsoft.com/office/drawing/2014/main" id="{70577B5F-8FD1-E0A4-A406-FA869A01353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5" name="Ovaal 84">
              <a:extLst>
                <a:ext uri="{FF2B5EF4-FFF2-40B4-BE49-F238E27FC236}">
                  <a16:creationId xmlns:a16="http://schemas.microsoft.com/office/drawing/2014/main" id="{773F704E-5409-AA19-DFAC-F640D0CCD2B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6" name="Rechthoek 85">
              <a:extLst>
                <a:ext uri="{FF2B5EF4-FFF2-40B4-BE49-F238E27FC236}">
                  <a16:creationId xmlns:a16="http://schemas.microsoft.com/office/drawing/2014/main" id="{9CF00C01-436C-B33F-813B-F8080F929A8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7" name="Groep 86">
              <a:extLst>
                <a:ext uri="{FF2B5EF4-FFF2-40B4-BE49-F238E27FC236}">
                  <a16:creationId xmlns:a16="http://schemas.microsoft.com/office/drawing/2014/main" id="{E1286112-2BC7-2231-FCD1-0D2D10D721D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0" name="Rechthoek 115">
                <a:extLst>
                  <a:ext uri="{FF2B5EF4-FFF2-40B4-BE49-F238E27FC236}">
                    <a16:creationId xmlns:a16="http://schemas.microsoft.com/office/drawing/2014/main" id="{94C73EBA-FA57-AAFF-483F-B4791F4907A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vaal 116">
                <a:extLst>
                  <a:ext uri="{FF2B5EF4-FFF2-40B4-BE49-F238E27FC236}">
                    <a16:creationId xmlns:a16="http://schemas.microsoft.com/office/drawing/2014/main" id="{C251E107-E139-EF91-6EE3-3B60F6F24D1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Vrije vorm: vorm 117">
                <a:extLst>
                  <a:ext uri="{FF2B5EF4-FFF2-40B4-BE49-F238E27FC236}">
                    <a16:creationId xmlns:a16="http://schemas.microsoft.com/office/drawing/2014/main" id="{62334B80-19E5-C9AD-0793-C3FBDF0051E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: afgeronde hoeken 118">
                <a:extLst>
                  <a:ext uri="{FF2B5EF4-FFF2-40B4-BE49-F238E27FC236}">
                    <a16:creationId xmlns:a16="http://schemas.microsoft.com/office/drawing/2014/main" id="{A92DF6ED-87CC-B9D7-A228-B56556D02C1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4" name="Rechte verbindingslijn 119">
                <a:extLst>
                  <a:ext uri="{FF2B5EF4-FFF2-40B4-BE49-F238E27FC236}">
                    <a16:creationId xmlns:a16="http://schemas.microsoft.com/office/drawing/2014/main" id="{88A8C9C3-EA15-11BD-6593-5B921F1856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Rechte verbindingslijn 120">
                <a:extLst>
                  <a:ext uri="{FF2B5EF4-FFF2-40B4-BE49-F238E27FC236}">
                    <a16:creationId xmlns:a16="http://schemas.microsoft.com/office/drawing/2014/main" id="{EAF83AD8-7106-EA93-A835-71C8C119714C}"/>
                  </a:ext>
                </a:extLst>
              </p:cNvPr>
              <p:cNvCxnSpPr>
                <a:cxnSpLocks/>
                <a:stCxn id="21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8" name="Ovaal 87">
              <a:extLst>
                <a:ext uri="{FF2B5EF4-FFF2-40B4-BE49-F238E27FC236}">
                  <a16:creationId xmlns:a16="http://schemas.microsoft.com/office/drawing/2014/main" id="{26EF9435-C3F0-BEE1-69EA-EC1DEAD6AA2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19" name="Rechthoek 88">
              <a:extLst>
                <a:ext uri="{FF2B5EF4-FFF2-40B4-BE49-F238E27FC236}">
                  <a16:creationId xmlns:a16="http://schemas.microsoft.com/office/drawing/2014/main" id="{1CB79888-B7C4-C824-424A-DEE5B80A87A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0" name="Groep 89">
              <a:extLst>
                <a:ext uri="{FF2B5EF4-FFF2-40B4-BE49-F238E27FC236}">
                  <a16:creationId xmlns:a16="http://schemas.microsoft.com/office/drawing/2014/main" id="{C25372A4-6B4A-46E6-A6FF-205896A87B3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7" name="Rechthoek 112">
                <a:extLst>
                  <a:ext uri="{FF2B5EF4-FFF2-40B4-BE49-F238E27FC236}">
                    <a16:creationId xmlns:a16="http://schemas.microsoft.com/office/drawing/2014/main" id="{6D4E50E6-3A44-426F-A0EA-5925BEFEC6E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8" name="Rechte verbindingslijn 113">
                <a:extLst>
                  <a:ext uri="{FF2B5EF4-FFF2-40B4-BE49-F238E27FC236}">
                    <a16:creationId xmlns:a16="http://schemas.microsoft.com/office/drawing/2014/main" id="{32814FD7-3174-773F-10F9-728BFFE4622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9" name="Gelijkbenige driehoek 114">
                <a:extLst>
                  <a:ext uri="{FF2B5EF4-FFF2-40B4-BE49-F238E27FC236}">
                    <a16:creationId xmlns:a16="http://schemas.microsoft.com/office/drawing/2014/main" id="{9C46E265-94C5-D9D8-761A-C6ACED0B4AA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1" name="Ovaal 90">
              <a:extLst>
                <a:ext uri="{FF2B5EF4-FFF2-40B4-BE49-F238E27FC236}">
                  <a16:creationId xmlns:a16="http://schemas.microsoft.com/office/drawing/2014/main" id="{AC9F1DB0-7027-6F9E-0BED-F03A94C550D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2" name="Rechthoek 91">
              <a:extLst>
                <a:ext uri="{FF2B5EF4-FFF2-40B4-BE49-F238E27FC236}">
                  <a16:creationId xmlns:a16="http://schemas.microsoft.com/office/drawing/2014/main" id="{85024909-A9D3-EF17-7E25-CB4C0EA28A2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3" name="Groep 92">
              <a:extLst>
                <a:ext uri="{FF2B5EF4-FFF2-40B4-BE49-F238E27FC236}">
                  <a16:creationId xmlns:a16="http://schemas.microsoft.com/office/drawing/2014/main" id="{7C9709D3-A091-A6D4-01CE-D06970758B47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27" name="Groep 96">
                <a:extLst>
                  <a:ext uri="{FF2B5EF4-FFF2-40B4-BE49-F238E27FC236}">
                    <a16:creationId xmlns:a16="http://schemas.microsoft.com/office/drawing/2014/main" id="{E6264FE6-84A5-D0B2-DE4F-9DC62081D7A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4" name="Groep 99">
                  <a:extLst>
                    <a:ext uri="{FF2B5EF4-FFF2-40B4-BE49-F238E27FC236}">
                      <a16:creationId xmlns:a16="http://schemas.microsoft.com/office/drawing/2014/main" id="{2ABA5DA9-AC40-8C2D-6AE8-EDB0B0D971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1" name="Groep 106">
                    <a:extLst>
                      <a:ext uri="{FF2B5EF4-FFF2-40B4-BE49-F238E27FC236}">
                        <a16:creationId xmlns:a16="http://schemas.microsoft.com/office/drawing/2014/main" id="{E954662C-750C-0268-0754-A7859C1D2F2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4" name="Rechthoek 109">
                      <a:extLst>
                        <a:ext uri="{FF2B5EF4-FFF2-40B4-BE49-F238E27FC236}">
                          <a16:creationId xmlns:a16="http://schemas.microsoft.com/office/drawing/2014/main" id="{4594890D-BCF3-28B3-DB7A-ED71EAB7A0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5" name="Rechthoek 110">
                      <a:extLst>
                        <a:ext uri="{FF2B5EF4-FFF2-40B4-BE49-F238E27FC236}">
                          <a16:creationId xmlns:a16="http://schemas.microsoft.com/office/drawing/2014/main" id="{78136702-02CA-02A3-493D-BE32AF4B55D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Ovaal 111">
                      <a:extLst>
                        <a:ext uri="{FF2B5EF4-FFF2-40B4-BE49-F238E27FC236}">
                          <a16:creationId xmlns:a16="http://schemas.microsoft.com/office/drawing/2014/main" id="{75FD1A79-B28A-33B8-D77A-F24D851F57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2" name="Afbeelding 107">
                    <a:extLst>
                      <a:ext uri="{FF2B5EF4-FFF2-40B4-BE49-F238E27FC236}">
                        <a16:creationId xmlns:a16="http://schemas.microsoft.com/office/drawing/2014/main" id="{7DB86738-AA97-32E8-49EA-FB716ACA02A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Afbeelding 108">
                    <a:extLst>
                      <a:ext uri="{FF2B5EF4-FFF2-40B4-BE49-F238E27FC236}">
                        <a16:creationId xmlns:a16="http://schemas.microsoft.com/office/drawing/2014/main" id="{B8F09CEA-301C-1982-3F96-AF5E736367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5" name="Groep 100">
                  <a:extLst>
                    <a:ext uri="{FF2B5EF4-FFF2-40B4-BE49-F238E27FC236}">
                      <a16:creationId xmlns:a16="http://schemas.microsoft.com/office/drawing/2014/main" id="{4A44DCCF-49C4-9D65-192A-9E98D0DDA47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9" name="Rechthoek 104">
                    <a:extLst>
                      <a:ext uri="{FF2B5EF4-FFF2-40B4-BE49-F238E27FC236}">
                        <a16:creationId xmlns:a16="http://schemas.microsoft.com/office/drawing/2014/main" id="{EB68F982-0436-A015-BE2B-09107C81BD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05">
                    <a:extLst>
                      <a:ext uri="{FF2B5EF4-FFF2-40B4-BE49-F238E27FC236}">
                        <a16:creationId xmlns:a16="http://schemas.microsoft.com/office/drawing/2014/main" id="{38711A90-B36C-AA98-E66A-23DD0107DA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6" name="Groep 101">
                  <a:extLst>
                    <a:ext uri="{FF2B5EF4-FFF2-40B4-BE49-F238E27FC236}">
                      <a16:creationId xmlns:a16="http://schemas.microsoft.com/office/drawing/2014/main" id="{79711843-50E8-8000-BDD8-D8BEF419565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7" name="Rechthoek 102">
                    <a:extLst>
                      <a:ext uri="{FF2B5EF4-FFF2-40B4-BE49-F238E27FC236}">
                        <a16:creationId xmlns:a16="http://schemas.microsoft.com/office/drawing/2014/main" id="{845A698A-B93D-0552-B079-CCA7937219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8" name="Rechthoek 103">
                    <a:extLst>
                      <a:ext uri="{FF2B5EF4-FFF2-40B4-BE49-F238E27FC236}">
                        <a16:creationId xmlns:a16="http://schemas.microsoft.com/office/drawing/2014/main" id="{DD3DCA32-B648-4809-FE6B-3893FB8C81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2" name="Rechthoek 97">
                <a:extLst>
                  <a:ext uri="{FF2B5EF4-FFF2-40B4-BE49-F238E27FC236}">
                    <a16:creationId xmlns:a16="http://schemas.microsoft.com/office/drawing/2014/main" id="{B5E5F255-9275-00CE-0435-178BC7DD065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3" name="Gelijkbenige driehoek 98">
                <a:extLst>
                  <a:ext uri="{FF2B5EF4-FFF2-40B4-BE49-F238E27FC236}">
                    <a16:creationId xmlns:a16="http://schemas.microsoft.com/office/drawing/2014/main" id="{B11C6273-E9BA-F22A-C3AF-10039435F0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4" name="ICOON_info">
              <a:extLst>
                <a:ext uri="{FF2B5EF4-FFF2-40B4-BE49-F238E27FC236}">
                  <a16:creationId xmlns:a16="http://schemas.microsoft.com/office/drawing/2014/main" id="{E481F795-20D3-D1FF-6738-E99D306EBE24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5" name="Ovaal 94">
                <a:extLst>
                  <a:ext uri="{FF2B5EF4-FFF2-40B4-BE49-F238E27FC236}">
                    <a16:creationId xmlns:a16="http://schemas.microsoft.com/office/drawing/2014/main" id="{B718AF54-5D00-906D-E3E7-E9B3E4B4A4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Graphic 163" descr="Informatie">
                <a:extLst>
                  <a:ext uri="{FF2B5EF4-FFF2-40B4-BE49-F238E27FC236}">
                    <a16:creationId xmlns:a16="http://schemas.microsoft.com/office/drawing/2014/main" id="{EB5E6820-AAF0-AC6A-2841-9ACCF0FC66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3" name="Footer Placeholder 6">
            <a:extLst>
              <a:ext uri="{FF2B5EF4-FFF2-40B4-BE49-F238E27FC236}">
                <a16:creationId xmlns:a16="http://schemas.microsoft.com/office/drawing/2014/main" id="{A72C1759-2E82-9FD6-490B-79BEF799D1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4" name="Slide Number Placeholder 7">
            <a:extLst>
              <a:ext uri="{FF2B5EF4-FFF2-40B4-BE49-F238E27FC236}">
                <a16:creationId xmlns:a16="http://schemas.microsoft.com/office/drawing/2014/main" id="{28D9589B-26D0-54C6-3557-DFAB590256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Afbeelding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A8298D7-B569-C4A4-8A64-4F4FD70897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sp>
        <p:nvSpPr>
          <p:cNvPr id="6" name="Tijdelijke aanduiding voor afbeelding 3">
            <a:extLst>
              <a:ext uri="{FF2B5EF4-FFF2-40B4-BE49-F238E27FC236}">
                <a16:creationId xmlns:a16="http://schemas.microsoft.com/office/drawing/2014/main" id="{4287715D-92ED-4318-8574-323C230EFC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74800" y="1760400"/>
            <a:ext cx="5400000" cy="4579200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pPr marL="176400" marR="0" lvl="0" indent="-1764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op onderstaand pictogram om een afbeelding in te voegen</a:t>
            </a:r>
            <a:endParaRPr lang="nl-NL"/>
          </a:p>
        </p:txBody>
      </p:sp>
      <p:grpSp>
        <p:nvGrpSpPr>
          <p:cNvPr id="2" name="INSTRUCTIE">
            <a:extLst>
              <a:ext uri="{FF2B5EF4-FFF2-40B4-BE49-F238E27FC236}">
                <a16:creationId xmlns:a16="http://schemas.microsoft.com/office/drawing/2014/main" id="{E9A2E04F-2789-C62C-95BF-01C2A9F8A91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5" name="Rechthoek 13">
              <a:extLst>
                <a:ext uri="{FF2B5EF4-FFF2-40B4-BE49-F238E27FC236}">
                  <a16:creationId xmlns:a16="http://schemas.microsoft.com/office/drawing/2014/main" id="{52FDA6BB-AF18-2E83-81CD-EC2A255A524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Tekstniveaus kiezen</a:t>
              </a:r>
              <a:endParaRPr lang="nl-NL"/>
            </a:p>
          </p:txBody>
        </p:sp>
        <p:sp>
          <p:nvSpPr>
            <p:cNvPr id="7" name="Ovaal 14">
              <a:extLst>
                <a:ext uri="{FF2B5EF4-FFF2-40B4-BE49-F238E27FC236}">
                  <a16:creationId xmlns:a16="http://schemas.microsoft.com/office/drawing/2014/main" id="{E97622AC-C05F-E19F-EA60-3D8E1918D57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8" name="Rechthoek 15">
              <a:extLst>
                <a:ext uri="{FF2B5EF4-FFF2-40B4-BE49-F238E27FC236}">
                  <a16:creationId xmlns:a16="http://schemas.microsoft.com/office/drawing/2014/main" id="{E02586D0-46A3-7578-03E8-805D7855AADB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16">
              <a:extLst>
                <a:ext uri="{FF2B5EF4-FFF2-40B4-BE49-F238E27FC236}">
                  <a16:creationId xmlns:a16="http://schemas.microsoft.com/office/drawing/2014/main" id="{71F78382-122B-A672-BB36-00709168EB1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0" name="Rechthoek 17">
              <a:extLst>
                <a:ext uri="{FF2B5EF4-FFF2-40B4-BE49-F238E27FC236}">
                  <a16:creationId xmlns:a16="http://schemas.microsoft.com/office/drawing/2014/main" id="{614124A7-CB4D-C96C-6EB0-ED5962FF9E4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Gebruik onder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lijstniveau-knoppen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om een tekst niveau te kiezen. 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Kies uit:</a:t>
              </a:r>
              <a:endParaRPr lang="nl-NL"/>
            </a:p>
          </p:txBody>
        </p:sp>
        <p:sp>
          <p:nvSpPr>
            <p:cNvPr id="11" name="Rechthoek 18">
              <a:extLst>
                <a:ext uri="{FF2B5EF4-FFF2-40B4-BE49-F238E27FC236}">
                  <a16:creationId xmlns:a16="http://schemas.microsoft.com/office/drawing/2014/main" id="{0FE077B7-8FD2-0562-FB35-A1426EA6656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9250" marR="0" lvl="0" indent="-1714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#1</a:t>
              </a:r>
              <a:endParaRPr lang="nl-NL"/>
            </a:p>
          </p:txBody>
        </p:sp>
        <p:sp>
          <p:nvSpPr>
            <p:cNvPr id="12" name="Ovaal 19">
              <a:extLst>
                <a:ext uri="{FF2B5EF4-FFF2-40B4-BE49-F238E27FC236}">
                  <a16:creationId xmlns:a16="http://schemas.microsoft.com/office/drawing/2014/main" id="{2D4151C2-F095-6D3C-00EC-D2E3E9420CAA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3" name="Rechthoek 20">
              <a:extLst>
                <a:ext uri="{FF2B5EF4-FFF2-40B4-BE49-F238E27FC236}">
                  <a16:creationId xmlns:a16="http://schemas.microsoft.com/office/drawing/2014/main" id="{09B43708-8655-49F7-F17C-4E6BF0D4F671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3975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Calibri" panose="020F0502020204030204" pitchFamily="34" charset="0"/>
                <a:buChar char="–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#2</a:t>
              </a:r>
              <a:endParaRPr lang="nl-NL"/>
            </a:p>
          </p:txBody>
        </p:sp>
        <p:sp>
          <p:nvSpPr>
            <p:cNvPr id="14" name="Ovaal 21">
              <a:extLst>
                <a:ext uri="{FF2B5EF4-FFF2-40B4-BE49-F238E27FC236}">
                  <a16:creationId xmlns:a16="http://schemas.microsoft.com/office/drawing/2014/main" id="{4FABC04F-CB73-5EC9-39CF-D4E4E97F2CA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nl-NL"/>
            </a:p>
          </p:txBody>
        </p:sp>
        <p:sp>
          <p:nvSpPr>
            <p:cNvPr id="15" name="Rechthoek 22">
              <a:extLst>
                <a:ext uri="{FF2B5EF4-FFF2-40B4-BE49-F238E27FC236}">
                  <a16:creationId xmlns:a16="http://schemas.microsoft.com/office/drawing/2014/main" id="{38D7775E-301D-0B1C-ED05-1047F26B03A9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Leestekst</a:t>
              </a:r>
              <a:endParaRPr lang="nl-NL"/>
            </a:p>
          </p:txBody>
        </p:sp>
        <p:sp>
          <p:nvSpPr>
            <p:cNvPr id="16" name="Ovaal 23">
              <a:extLst>
                <a:ext uri="{FF2B5EF4-FFF2-40B4-BE49-F238E27FC236}">
                  <a16:creationId xmlns:a16="http://schemas.microsoft.com/office/drawing/2014/main" id="{DCE748D3-B5D0-34AE-4DA0-0D733C166D5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nl-NL"/>
            </a:p>
          </p:txBody>
        </p:sp>
        <p:sp>
          <p:nvSpPr>
            <p:cNvPr id="17" name="Rechthoek 24">
              <a:extLst>
                <a:ext uri="{FF2B5EF4-FFF2-40B4-BE49-F238E27FC236}">
                  <a16:creationId xmlns:a16="http://schemas.microsoft.com/office/drawing/2014/main" id="{597A63D4-F11B-EAA8-A19D-4589B6673779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#1</a:t>
              </a:r>
              <a:endParaRPr lang="nl-NL"/>
            </a:p>
          </p:txBody>
        </p:sp>
        <p:sp>
          <p:nvSpPr>
            <p:cNvPr id="18" name="Ovaal 25">
              <a:extLst>
                <a:ext uri="{FF2B5EF4-FFF2-40B4-BE49-F238E27FC236}">
                  <a16:creationId xmlns:a16="http://schemas.microsoft.com/office/drawing/2014/main" id="{76C72ACB-F851-F050-715B-11FBEE5469D2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nl-NL"/>
            </a:p>
          </p:txBody>
        </p:sp>
        <p:sp>
          <p:nvSpPr>
            <p:cNvPr id="19" name="Rechthoek 26">
              <a:extLst>
                <a:ext uri="{FF2B5EF4-FFF2-40B4-BE49-F238E27FC236}">
                  <a16:creationId xmlns:a16="http://schemas.microsoft.com/office/drawing/2014/main" id="{A59760B7-0D1B-DE80-C3EB-64AF160F422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Numerieke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Ovaal 27">
              <a:extLst>
                <a:ext uri="{FF2B5EF4-FFF2-40B4-BE49-F238E27FC236}">
                  <a16:creationId xmlns:a16="http://schemas.microsoft.com/office/drawing/2014/main" id="{A5CCEA6E-1EC5-692A-CCDE-7D0F9504547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nl-NL"/>
            </a:p>
          </p:txBody>
        </p:sp>
        <p:sp>
          <p:nvSpPr>
            <p:cNvPr id="21" name="Rechthoek 28">
              <a:extLst>
                <a:ext uri="{FF2B5EF4-FFF2-40B4-BE49-F238E27FC236}">
                  <a16:creationId xmlns:a16="http://schemas.microsoft.com/office/drawing/2014/main" id="{E62B74D1-2398-F857-67F5-36C6E9E540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A1A20"/>
                </a:buClr>
                <a:buSzTx/>
                <a:buFont typeface="+mj-lt"/>
                <a:buAutoNum type="alphaUcPeriod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Alfabetische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A1A2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1A1A2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9">
              <a:extLst>
                <a:ext uri="{FF2B5EF4-FFF2-40B4-BE49-F238E27FC236}">
                  <a16:creationId xmlns:a16="http://schemas.microsoft.com/office/drawing/2014/main" id="{875D660A-EA97-D507-DEB5-0991B467C83D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nl-NL"/>
            </a:p>
          </p:txBody>
        </p:sp>
        <p:sp>
          <p:nvSpPr>
            <p:cNvPr id="23" name="Rechthoek 30">
              <a:extLst>
                <a:ext uri="{FF2B5EF4-FFF2-40B4-BE49-F238E27FC236}">
                  <a16:creationId xmlns:a16="http://schemas.microsoft.com/office/drawing/2014/main" id="{BB48E3A2-67FF-EA40-8F3D-BB195F2D288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508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Sub-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bullet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al 31">
              <a:extLst>
                <a:ext uri="{FF2B5EF4-FFF2-40B4-BE49-F238E27FC236}">
                  <a16:creationId xmlns:a16="http://schemas.microsoft.com/office/drawing/2014/main" id="{93AE9CF9-7283-ABC7-3EEF-A9D9B4D780CA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nl-NL"/>
            </a:p>
          </p:txBody>
        </p:sp>
        <p:sp>
          <p:nvSpPr>
            <p:cNvPr id="25" name="Rechthoek 32">
              <a:extLst>
                <a:ext uri="{FF2B5EF4-FFF2-40B4-BE49-F238E27FC236}">
                  <a16:creationId xmlns:a16="http://schemas.microsoft.com/office/drawing/2014/main" id="{768EE2BF-CE0F-CE96-9E4A-6D6B7133321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Kop #2</a:t>
              </a:r>
              <a:endParaRPr lang="nl-NL"/>
            </a:p>
          </p:txBody>
        </p:sp>
        <p:sp>
          <p:nvSpPr>
            <p:cNvPr id="26" name="Rechthoek 33">
              <a:extLst>
                <a:ext uri="{FF2B5EF4-FFF2-40B4-BE49-F238E27FC236}">
                  <a16:creationId xmlns:a16="http://schemas.microsoft.com/office/drawing/2014/main" id="{F1FA6109-8607-5A73-DC0F-2CF9BDFA617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0BF1EBA9-BA06-55F8-C43F-E6365A25DFD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69" name="Ovaal 79">
                <a:extLst>
                  <a:ext uri="{FF2B5EF4-FFF2-40B4-BE49-F238E27FC236}">
                    <a16:creationId xmlns:a16="http://schemas.microsoft.com/office/drawing/2014/main" id="{A6F0D66D-A47B-34C3-16CF-48607192DFF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Graphic 163" descr="Informatie">
                <a:extLst>
                  <a:ext uri="{FF2B5EF4-FFF2-40B4-BE49-F238E27FC236}">
                    <a16:creationId xmlns:a16="http://schemas.microsoft.com/office/drawing/2014/main" id="{7B28A21E-EAF4-1A58-0FCA-5E2786821BD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VOORBEELD">
              <a:extLst>
                <a:ext uri="{FF2B5EF4-FFF2-40B4-BE49-F238E27FC236}">
                  <a16:creationId xmlns:a16="http://schemas.microsoft.com/office/drawing/2014/main" id="{FF753BBF-0641-0BAC-F51B-AC3B87DCA45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9" name="Rechthoek 39">
                <a:extLst>
                  <a:ext uri="{FF2B5EF4-FFF2-40B4-BE49-F238E27FC236}">
                    <a16:creationId xmlns:a16="http://schemas.microsoft.com/office/drawing/2014/main" id="{4B0225D3-235F-40DA-5629-5FFA90A07CF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nl-NL"/>
              </a:p>
            </p:txBody>
          </p:sp>
          <p:sp>
            <p:nvSpPr>
              <p:cNvPr id="30" name="Rechthoek 40">
                <a:extLst>
                  <a:ext uri="{FF2B5EF4-FFF2-40B4-BE49-F238E27FC236}">
                    <a16:creationId xmlns:a16="http://schemas.microsoft.com/office/drawing/2014/main" id="{72E114A9-0AE6-72D8-E7E2-3B47815012C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41">
                <a:extLst>
                  <a:ext uri="{FF2B5EF4-FFF2-40B4-BE49-F238E27FC236}">
                    <a16:creationId xmlns:a16="http://schemas.microsoft.com/office/drawing/2014/main" id="{8E70593C-08B2-7F2C-C472-0FC62D45AC66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62" name="Groep 72">
                  <a:extLst>
                    <a:ext uri="{FF2B5EF4-FFF2-40B4-BE49-F238E27FC236}">
                      <a16:creationId xmlns:a16="http://schemas.microsoft.com/office/drawing/2014/main" id="{B81C9966-AA9B-6B29-20A3-CBD7EF4A4E8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4" name="Rechte verbindingslijn 74">
                    <a:extLst>
                      <a:ext uri="{FF2B5EF4-FFF2-40B4-BE49-F238E27FC236}">
                        <a16:creationId xmlns:a16="http://schemas.microsoft.com/office/drawing/2014/main" id="{E2059D70-A06B-086E-A34A-ACAA3D7ED5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75">
                    <a:extLst>
                      <a:ext uri="{FF2B5EF4-FFF2-40B4-BE49-F238E27FC236}">
                        <a16:creationId xmlns:a16="http://schemas.microsoft.com/office/drawing/2014/main" id="{CC817344-EDFB-4EC5-3209-0942D5C6A1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76">
                    <a:extLst>
                      <a:ext uri="{FF2B5EF4-FFF2-40B4-BE49-F238E27FC236}">
                        <a16:creationId xmlns:a16="http://schemas.microsoft.com/office/drawing/2014/main" id="{B9FEA03B-275E-4103-0420-EE19DBB22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77">
                    <a:extLst>
                      <a:ext uri="{FF2B5EF4-FFF2-40B4-BE49-F238E27FC236}">
                        <a16:creationId xmlns:a16="http://schemas.microsoft.com/office/drawing/2014/main" id="{B9349571-2617-4061-9F5B-65CD938347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78">
                    <a:extLst>
                      <a:ext uri="{FF2B5EF4-FFF2-40B4-BE49-F238E27FC236}">
                        <a16:creationId xmlns:a16="http://schemas.microsoft.com/office/drawing/2014/main" id="{66C34877-2FA4-AE12-0440-DA0D8180AD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3" name="Pijl: rechts 73">
                  <a:extLst>
                    <a:ext uri="{FF2B5EF4-FFF2-40B4-BE49-F238E27FC236}">
                      <a16:creationId xmlns:a16="http://schemas.microsoft.com/office/drawing/2014/main" id="{6A8CE5EC-C883-BB5A-CF40-CAB5CF5FFBB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" name="Groep 42">
                <a:extLst>
                  <a:ext uri="{FF2B5EF4-FFF2-40B4-BE49-F238E27FC236}">
                    <a16:creationId xmlns:a16="http://schemas.microsoft.com/office/drawing/2014/main" id="{DF795AF1-8CAD-40F1-A1E9-7351C803615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55" name="Groep 65">
                  <a:extLst>
                    <a:ext uri="{FF2B5EF4-FFF2-40B4-BE49-F238E27FC236}">
                      <a16:creationId xmlns:a16="http://schemas.microsoft.com/office/drawing/2014/main" id="{7BB5A870-D283-91B9-6BB5-3678D995FD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7" name="Rechte verbindingslijn 67">
                    <a:extLst>
                      <a:ext uri="{FF2B5EF4-FFF2-40B4-BE49-F238E27FC236}">
                        <a16:creationId xmlns:a16="http://schemas.microsoft.com/office/drawing/2014/main" id="{0E60B78D-414D-EE1E-341C-ACE4804740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68">
                    <a:extLst>
                      <a:ext uri="{FF2B5EF4-FFF2-40B4-BE49-F238E27FC236}">
                        <a16:creationId xmlns:a16="http://schemas.microsoft.com/office/drawing/2014/main" id="{CABB6D54-F9D0-1197-AA7F-E5F7270638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69">
                    <a:extLst>
                      <a:ext uri="{FF2B5EF4-FFF2-40B4-BE49-F238E27FC236}">
                        <a16:creationId xmlns:a16="http://schemas.microsoft.com/office/drawing/2014/main" id="{40C9F78E-F3E8-5982-EAA4-585DD050E6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70">
                    <a:extLst>
                      <a:ext uri="{FF2B5EF4-FFF2-40B4-BE49-F238E27FC236}">
                        <a16:creationId xmlns:a16="http://schemas.microsoft.com/office/drawing/2014/main" id="{F4464295-379F-760F-4BB5-D0B8D91835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71">
                    <a:extLst>
                      <a:ext uri="{FF2B5EF4-FFF2-40B4-BE49-F238E27FC236}">
                        <a16:creationId xmlns:a16="http://schemas.microsoft.com/office/drawing/2014/main" id="{68B1B0D7-4DE5-9723-6D61-F6F05EA0D4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6" name="Pijl: rechts 66">
                  <a:extLst>
                    <a:ext uri="{FF2B5EF4-FFF2-40B4-BE49-F238E27FC236}">
                      <a16:creationId xmlns:a16="http://schemas.microsoft.com/office/drawing/2014/main" id="{240E2648-80EE-EE09-35CB-9FA6A5AD1B8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3" name="Rechte verbindingslijn 43">
                <a:extLst>
                  <a:ext uri="{FF2B5EF4-FFF2-40B4-BE49-F238E27FC236}">
                    <a16:creationId xmlns:a16="http://schemas.microsoft.com/office/drawing/2014/main" id="{95C503FF-E8CC-1FD8-E443-09BCFAEFEA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" name="Rechte verbindingslijn 44">
                <a:extLst>
                  <a:ext uri="{FF2B5EF4-FFF2-40B4-BE49-F238E27FC236}">
                    <a16:creationId xmlns:a16="http://schemas.microsoft.com/office/drawing/2014/main" id="{AA78BA27-4108-2A89-887D-BA85CBB6AC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rgbClr val="1A1A20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" name="Rechthoek 45">
                <a:extLst>
                  <a:ext uri="{FF2B5EF4-FFF2-40B4-BE49-F238E27FC236}">
                    <a16:creationId xmlns:a16="http://schemas.microsoft.com/office/drawing/2014/main" id="{45EFF2B9-2CF8-48A1-3A5D-A1D78C7EB15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omhoog</a:t>
                </a:r>
                <a:endParaRPr lang="nl-NL"/>
              </a:p>
            </p:txBody>
          </p:sp>
          <p:sp>
            <p:nvSpPr>
              <p:cNvPr id="36" name="Rechthoek 46">
                <a:extLst>
                  <a:ext uri="{FF2B5EF4-FFF2-40B4-BE49-F238E27FC236}">
                    <a16:creationId xmlns:a16="http://schemas.microsoft.com/office/drawing/2014/main" id="{BB727645-15FF-549B-107D-5FED224DC6B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Tekstniveau omlaag</a:t>
                </a:r>
                <a:endParaRPr lang="nl-NL"/>
              </a:p>
            </p:txBody>
          </p:sp>
          <p:grpSp>
            <p:nvGrpSpPr>
              <p:cNvPr id="37" name="Groep 47">
                <a:extLst>
                  <a:ext uri="{FF2B5EF4-FFF2-40B4-BE49-F238E27FC236}">
                    <a16:creationId xmlns:a16="http://schemas.microsoft.com/office/drawing/2014/main" id="{65593FB6-C021-839B-DD74-B5ABE273C30F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47" name="Rechthoek 57">
                  <a:extLst>
                    <a:ext uri="{FF2B5EF4-FFF2-40B4-BE49-F238E27FC236}">
                      <a16:creationId xmlns:a16="http://schemas.microsoft.com/office/drawing/2014/main" id="{DE673486-ED6C-B597-6244-CCF15AFF6A1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58">
                  <a:extLst>
                    <a:ext uri="{FF2B5EF4-FFF2-40B4-BE49-F238E27FC236}">
                      <a16:creationId xmlns:a16="http://schemas.microsoft.com/office/drawing/2014/main" id="{E993D254-9F6F-8EA7-3E05-9CF00C5F3E8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0" name="Rechte verbindingslijn 60">
                    <a:extLst>
                      <a:ext uri="{FF2B5EF4-FFF2-40B4-BE49-F238E27FC236}">
                        <a16:creationId xmlns:a16="http://schemas.microsoft.com/office/drawing/2014/main" id="{FFDA5DDC-5E1B-A122-CEC0-5B59E43BDE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61">
                    <a:extLst>
                      <a:ext uri="{FF2B5EF4-FFF2-40B4-BE49-F238E27FC236}">
                        <a16:creationId xmlns:a16="http://schemas.microsoft.com/office/drawing/2014/main" id="{A518AAC8-7FA5-D34A-E53F-F400D7690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62">
                    <a:extLst>
                      <a:ext uri="{FF2B5EF4-FFF2-40B4-BE49-F238E27FC236}">
                        <a16:creationId xmlns:a16="http://schemas.microsoft.com/office/drawing/2014/main" id="{304AF06C-DEED-8B9E-40EB-7A389D7E17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63">
                    <a:extLst>
                      <a:ext uri="{FF2B5EF4-FFF2-40B4-BE49-F238E27FC236}">
                        <a16:creationId xmlns:a16="http://schemas.microsoft.com/office/drawing/2014/main" id="{E4439335-8D48-9360-2546-C0E72C3F92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64">
                    <a:extLst>
                      <a:ext uri="{FF2B5EF4-FFF2-40B4-BE49-F238E27FC236}">
                        <a16:creationId xmlns:a16="http://schemas.microsoft.com/office/drawing/2014/main" id="{78D64E78-4FFE-A7CF-595E-07E8B192FE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59">
                  <a:extLst>
                    <a:ext uri="{FF2B5EF4-FFF2-40B4-BE49-F238E27FC236}">
                      <a16:creationId xmlns:a16="http://schemas.microsoft.com/office/drawing/2014/main" id="{EC2D614A-9659-D737-D32E-2FC59E7E54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48">
                <a:extLst>
                  <a:ext uri="{FF2B5EF4-FFF2-40B4-BE49-F238E27FC236}">
                    <a16:creationId xmlns:a16="http://schemas.microsoft.com/office/drawing/2014/main" id="{9A1694BA-D48C-C0B6-1E03-5B2ADD138E3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9" name="Rechthoek 49">
                  <a:extLst>
                    <a:ext uri="{FF2B5EF4-FFF2-40B4-BE49-F238E27FC236}">
                      <a16:creationId xmlns:a16="http://schemas.microsoft.com/office/drawing/2014/main" id="{672AA323-702C-3D67-B3A9-B6C9F5401A5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0" name="Groep 50">
                  <a:extLst>
                    <a:ext uri="{FF2B5EF4-FFF2-40B4-BE49-F238E27FC236}">
                      <a16:creationId xmlns:a16="http://schemas.microsoft.com/office/drawing/2014/main" id="{59868271-1692-EE49-5A61-592BF1EDB7A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42" name="Rechte verbindingslijn 52">
                    <a:extLst>
                      <a:ext uri="{FF2B5EF4-FFF2-40B4-BE49-F238E27FC236}">
                        <a16:creationId xmlns:a16="http://schemas.microsoft.com/office/drawing/2014/main" id="{3C6F5298-181F-8A69-1479-6AFCB86FB6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" name="Rechte verbindingslijn 53">
                    <a:extLst>
                      <a:ext uri="{FF2B5EF4-FFF2-40B4-BE49-F238E27FC236}">
                        <a16:creationId xmlns:a16="http://schemas.microsoft.com/office/drawing/2014/main" id="{D0466B5A-B75D-E3CC-FC95-74B4E7AA52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" name="Rechte verbindingslijn 54">
                    <a:extLst>
                      <a:ext uri="{FF2B5EF4-FFF2-40B4-BE49-F238E27FC236}">
                        <a16:creationId xmlns:a16="http://schemas.microsoft.com/office/drawing/2014/main" id="{FE093126-7F94-91B7-4CE1-07F25A3B3E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" name="Rechte verbindingslijn 55">
                    <a:extLst>
                      <a:ext uri="{FF2B5EF4-FFF2-40B4-BE49-F238E27FC236}">
                        <a16:creationId xmlns:a16="http://schemas.microsoft.com/office/drawing/2014/main" id="{900B5897-9D83-A799-F03E-90152BC306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" name="Rechte verbindingslijn 56">
                    <a:extLst>
                      <a:ext uri="{FF2B5EF4-FFF2-40B4-BE49-F238E27FC236}">
                        <a16:creationId xmlns:a16="http://schemas.microsoft.com/office/drawing/2014/main" id="{17542543-ABC5-BDFB-BA5E-6DD1AA94A8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1" name="Pijl: rechts 51">
                  <a:extLst>
                    <a:ext uri="{FF2B5EF4-FFF2-40B4-BE49-F238E27FC236}">
                      <a16:creationId xmlns:a16="http://schemas.microsoft.com/office/drawing/2014/main" id="{EBAC2B19-4682-B2C7-BBB1-4972EF896FF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71" name="INSTRUCTIE">
            <a:extLst>
              <a:ext uri="{FF2B5EF4-FFF2-40B4-BE49-F238E27FC236}">
                <a16:creationId xmlns:a16="http://schemas.microsoft.com/office/drawing/2014/main" id="{1668A486-E1C7-A3F2-86A1-35EAC9159DD8}"/>
              </a:ext>
            </a:extLst>
          </p:cNvPr>
          <p:cNvGrpSpPr/>
          <p:nvPr userDrawn="1"/>
        </p:nvGrpSpPr>
        <p:grpSpPr>
          <a:xfrm>
            <a:off x="12377595" y="0"/>
            <a:ext cx="3693386" cy="5270646"/>
            <a:chOff x="-3786437" y="0"/>
            <a:chExt cx="3693386" cy="5270646"/>
          </a:xfrm>
        </p:grpSpPr>
        <p:sp>
          <p:nvSpPr>
            <p:cNvPr id="72" name="Rechthoek 82">
              <a:extLst>
                <a:ext uri="{FF2B5EF4-FFF2-40B4-BE49-F238E27FC236}">
                  <a16:creationId xmlns:a16="http://schemas.microsoft.com/office/drawing/2014/main" id="{F273F0E1-E3B0-3225-D6A2-7C47F817967D}"/>
                </a:ext>
              </a:extLst>
            </p:cNvPr>
            <p:cNvSpPr/>
            <p:nvPr userDrawn="1"/>
          </p:nvSpPr>
          <p:spPr>
            <a:xfrm>
              <a:off x="-3786437" y="444264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Meer weten?</a:t>
              </a:r>
              <a:br>
                <a:rPr lang="nl-NL" sz="1200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 naar de instructie dia </a:t>
              </a:r>
              <a:r>
                <a:rPr lang="nl-NL" sz="1200" b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INSTRUCTIES’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Deze vind je vooraan de presentatie of voeg je in via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‘Start’</a:t>
              </a:r>
              <a:r>
                <a:rPr lang="nl-NL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‘Nieuwe dia’</a:t>
              </a:r>
              <a:endParaRPr lang="nl-NL"/>
            </a:p>
          </p:txBody>
        </p:sp>
        <p:sp>
          <p:nvSpPr>
            <p:cNvPr id="73" name="Rechthoek 83">
              <a:extLst>
                <a:ext uri="{FF2B5EF4-FFF2-40B4-BE49-F238E27FC236}">
                  <a16:creationId xmlns:a16="http://schemas.microsoft.com/office/drawing/2014/main" id="{4ACD5FED-1A86-44A6-767A-92FE3F0F0F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4407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 dirty="0">
                  <a:solidFill>
                    <a:srgbClr val="BC003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Afbeelding invoegen/opmaken</a:t>
              </a:r>
              <a:endParaRPr lang="nl-NL"/>
            </a:p>
          </p:txBody>
        </p:sp>
        <p:sp>
          <p:nvSpPr>
            <p:cNvPr id="116" name="Ovaal 84">
              <a:extLst>
                <a:ext uri="{FF2B5EF4-FFF2-40B4-BE49-F238E27FC236}">
                  <a16:creationId xmlns:a16="http://schemas.microsoft.com/office/drawing/2014/main" id="{7802DEC7-B5B7-B346-9B10-9A8DA23CEB4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nl-NL"/>
            </a:p>
          </p:txBody>
        </p:sp>
        <p:sp>
          <p:nvSpPr>
            <p:cNvPr id="117" name="Rechthoek 85">
              <a:extLst>
                <a:ext uri="{FF2B5EF4-FFF2-40B4-BE49-F238E27FC236}">
                  <a16:creationId xmlns:a16="http://schemas.microsoft.com/office/drawing/2014/main" id="{BAD6388F-8E76-16A8-2308-C179D64D648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Wanneer nodig, verwijder de bestaande afbeelding d.m.v. de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toets’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Klik op het pictogram om een nieuwe afbeelding in te voegen </a:t>
              </a:r>
              <a:r>
                <a:rPr kumimoji="0" lang="nl-NL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(zie onderstaand voorbeeld)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18" name="Groep 86">
              <a:extLst>
                <a:ext uri="{FF2B5EF4-FFF2-40B4-BE49-F238E27FC236}">
                  <a16:creationId xmlns:a16="http://schemas.microsoft.com/office/drawing/2014/main" id="{054CEBA8-AC22-383A-A833-E5D205A09EA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1" name="Rechthoek 115">
                <a:extLst>
                  <a:ext uri="{FF2B5EF4-FFF2-40B4-BE49-F238E27FC236}">
                    <a16:creationId xmlns:a16="http://schemas.microsoft.com/office/drawing/2014/main" id="{4B9185F9-7F53-9D7B-594F-F4F8FA1DA5E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vaal 116">
                <a:extLst>
                  <a:ext uri="{FF2B5EF4-FFF2-40B4-BE49-F238E27FC236}">
                    <a16:creationId xmlns:a16="http://schemas.microsoft.com/office/drawing/2014/main" id="{5E791A27-0541-74A1-0AA7-1805FAE1B74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Vrije vorm: vorm 117">
                <a:extLst>
                  <a:ext uri="{FF2B5EF4-FFF2-40B4-BE49-F238E27FC236}">
                    <a16:creationId xmlns:a16="http://schemas.microsoft.com/office/drawing/2014/main" id="{DF9E55FA-59C2-202A-5616-1242D1C328E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: afgeronde hoeken 118">
                <a:extLst>
                  <a:ext uri="{FF2B5EF4-FFF2-40B4-BE49-F238E27FC236}">
                    <a16:creationId xmlns:a16="http://schemas.microsoft.com/office/drawing/2014/main" id="{CE822DCE-031F-E892-8BFB-6664169BBE8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5" name="Rechte verbindingslijn 119">
                <a:extLst>
                  <a:ext uri="{FF2B5EF4-FFF2-40B4-BE49-F238E27FC236}">
                    <a16:creationId xmlns:a16="http://schemas.microsoft.com/office/drawing/2014/main" id="{E99D383F-4464-C7C9-AE5D-C2276E44D8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120">
                <a:extLst>
                  <a:ext uri="{FF2B5EF4-FFF2-40B4-BE49-F238E27FC236}">
                    <a16:creationId xmlns:a16="http://schemas.microsoft.com/office/drawing/2014/main" id="{BB118FD9-25F9-6DAF-ED26-6C0921D87C8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9" name="Ovaal 87">
              <a:extLst>
                <a:ext uri="{FF2B5EF4-FFF2-40B4-BE49-F238E27FC236}">
                  <a16:creationId xmlns:a16="http://schemas.microsoft.com/office/drawing/2014/main" id="{B6F538DE-3FB2-A95A-2764-7B5AA4C8CEA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nl-NL"/>
            </a:p>
          </p:txBody>
        </p:sp>
        <p:sp>
          <p:nvSpPr>
            <p:cNvPr id="120" name="Rechthoek 88">
              <a:extLst>
                <a:ext uri="{FF2B5EF4-FFF2-40B4-BE49-F238E27FC236}">
                  <a16:creationId xmlns:a16="http://schemas.microsoft.com/office/drawing/2014/main" id="{5B1D61E3-4B2D-DD79-F3B2-D7C08B32841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Selecteer de gewenste afbeelding</a:t>
              </a:r>
              <a:b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en klik 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‘Invoegen’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nl-NL"/>
            </a:p>
          </p:txBody>
        </p:sp>
        <p:grpSp>
          <p:nvGrpSpPr>
            <p:cNvPr id="121" name="Groep 89">
              <a:extLst>
                <a:ext uri="{FF2B5EF4-FFF2-40B4-BE49-F238E27FC236}">
                  <a16:creationId xmlns:a16="http://schemas.microsoft.com/office/drawing/2014/main" id="{EA68500E-1113-806C-200E-C2A6D94457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8" name="Rechthoek 112">
                <a:extLst>
                  <a:ext uri="{FF2B5EF4-FFF2-40B4-BE49-F238E27FC236}">
                    <a16:creationId xmlns:a16="http://schemas.microsoft.com/office/drawing/2014/main" id="{46E05ECB-C191-5FD5-9AB6-39EE89FCAAB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Invoegen</a:t>
                </a:r>
                <a:endParaRPr lang="nl-NL"/>
              </a:p>
            </p:txBody>
          </p:sp>
          <p:cxnSp>
            <p:nvCxnSpPr>
              <p:cNvPr id="209" name="Rechte verbindingslijn 113">
                <a:extLst>
                  <a:ext uri="{FF2B5EF4-FFF2-40B4-BE49-F238E27FC236}">
                    <a16:creationId xmlns:a16="http://schemas.microsoft.com/office/drawing/2014/main" id="{E6C47710-D229-41D7-6B16-77EF8311F3F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0" name="Gelijkbenige driehoek 114">
                <a:extLst>
                  <a:ext uri="{FF2B5EF4-FFF2-40B4-BE49-F238E27FC236}">
                    <a16:creationId xmlns:a16="http://schemas.microsoft.com/office/drawing/2014/main" id="{0AC46C9F-115D-57AC-13A0-929B1305676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2" name="Ovaal 90">
              <a:extLst>
                <a:ext uri="{FF2B5EF4-FFF2-40B4-BE49-F238E27FC236}">
                  <a16:creationId xmlns:a16="http://schemas.microsoft.com/office/drawing/2014/main" id="{D94C8DB2-D050-E27E-57AD-721F41240EF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rgbClr val="BC003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nl-NL"/>
            </a:p>
          </p:txBody>
        </p:sp>
        <p:sp>
          <p:nvSpPr>
            <p:cNvPr id="123" name="Rechthoek 91">
              <a:extLst>
                <a:ext uri="{FF2B5EF4-FFF2-40B4-BE49-F238E27FC236}">
                  <a16:creationId xmlns:a16="http://schemas.microsoft.com/office/drawing/2014/main" id="{8FE52A4A-5B33-BFF2-21E5-5A99D24A421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9797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Om de afbeelding te schalen of bij te snijden, 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‘Hulpmiddelen voor afbeeldingen - Opmaak’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en klik op de knop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‘Bijsnijden’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Schaal met de bolletjes de afbeelding en met de hoekjes het afbeeldingskader.</a:t>
              </a:r>
              <a:endParaRPr lang="nl-NL"/>
            </a:p>
          </p:txBody>
        </p:sp>
        <p:grpSp>
          <p:nvGrpSpPr>
            <p:cNvPr id="124" name="Groep 92">
              <a:extLst>
                <a:ext uri="{FF2B5EF4-FFF2-40B4-BE49-F238E27FC236}">
                  <a16:creationId xmlns:a16="http://schemas.microsoft.com/office/drawing/2014/main" id="{1A6F0181-DBD7-C0E4-CB15-9D2A6ED84CFC}"/>
                </a:ext>
              </a:extLst>
            </p:cNvPr>
            <p:cNvGrpSpPr/>
            <p:nvPr userDrawn="1"/>
          </p:nvGrpSpPr>
          <p:grpSpPr>
            <a:xfrm>
              <a:off x="-3408294" y="3643742"/>
              <a:ext cx="622283" cy="612920"/>
              <a:chOff x="12617641" y="3403239"/>
              <a:chExt cx="752963" cy="741634"/>
            </a:xfrm>
          </p:grpSpPr>
          <p:grpSp>
            <p:nvGrpSpPr>
              <p:cNvPr id="192" name="Groep 96">
                <a:extLst>
                  <a:ext uri="{FF2B5EF4-FFF2-40B4-BE49-F238E27FC236}">
                    <a16:creationId xmlns:a16="http://schemas.microsoft.com/office/drawing/2014/main" id="{11E6E366-A5B4-4FD9-98A8-39DA7ACA0E1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95" name="Groep 99">
                  <a:extLst>
                    <a:ext uri="{FF2B5EF4-FFF2-40B4-BE49-F238E27FC236}">
                      <a16:creationId xmlns:a16="http://schemas.microsoft.com/office/drawing/2014/main" id="{F602F69A-AB1F-24FF-5DB2-2068FAF0356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2" name="Groep 106">
                    <a:extLst>
                      <a:ext uri="{FF2B5EF4-FFF2-40B4-BE49-F238E27FC236}">
                        <a16:creationId xmlns:a16="http://schemas.microsoft.com/office/drawing/2014/main" id="{4B1167D4-0309-006A-E596-16367E6886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05" name="Rechthoek 109">
                      <a:extLst>
                        <a:ext uri="{FF2B5EF4-FFF2-40B4-BE49-F238E27FC236}">
                          <a16:creationId xmlns:a16="http://schemas.microsoft.com/office/drawing/2014/main" id="{378DDE4F-A4EE-4888-764B-E123CBBF28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6" name="Rechthoek 110">
                      <a:extLst>
                        <a:ext uri="{FF2B5EF4-FFF2-40B4-BE49-F238E27FC236}">
                          <a16:creationId xmlns:a16="http://schemas.microsoft.com/office/drawing/2014/main" id="{44D68048-B674-1DD4-1967-D3D43C6214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07" name="Ovaal 111">
                      <a:extLst>
                        <a:ext uri="{FF2B5EF4-FFF2-40B4-BE49-F238E27FC236}">
                          <a16:creationId xmlns:a16="http://schemas.microsoft.com/office/drawing/2014/main" id="{FC81AB4D-EA66-5F15-E7C1-DD1F9F8309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3" name="Afbeelding 107">
                    <a:extLst>
                      <a:ext uri="{FF2B5EF4-FFF2-40B4-BE49-F238E27FC236}">
                        <a16:creationId xmlns:a16="http://schemas.microsoft.com/office/drawing/2014/main" id="{4C16F138-640C-05A3-B2F4-BFEB4551C2B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Afbeelding 108">
                    <a:extLst>
                      <a:ext uri="{FF2B5EF4-FFF2-40B4-BE49-F238E27FC236}">
                        <a16:creationId xmlns:a16="http://schemas.microsoft.com/office/drawing/2014/main" id="{2A4DCFD1-ED8F-6839-DD88-75BFFD0DE9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6" name="Groep 100">
                  <a:extLst>
                    <a:ext uri="{FF2B5EF4-FFF2-40B4-BE49-F238E27FC236}">
                      <a16:creationId xmlns:a16="http://schemas.microsoft.com/office/drawing/2014/main" id="{D70D8985-1633-3F07-C206-E9FBCDFB54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04">
                    <a:extLst>
                      <a:ext uri="{FF2B5EF4-FFF2-40B4-BE49-F238E27FC236}">
                        <a16:creationId xmlns:a16="http://schemas.microsoft.com/office/drawing/2014/main" id="{7AEDB404-90BB-7C7F-9970-3A143A8B96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105">
                    <a:extLst>
                      <a:ext uri="{FF2B5EF4-FFF2-40B4-BE49-F238E27FC236}">
                        <a16:creationId xmlns:a16="http://schemas.microsoft.com/office/drawing/2014/main" id="{671BA0C4-9F91-1CB1-703B-0F6F8F0EFFA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97" name="Groep 101">
                  <a:extLst>
                    <a:ext uri="{FF2B5EF4-FFF2-40B4-BE49-F238E27FC236}">
                      <a16:creationId xmlns:a16="http://schemas.microsoft.com/office/drawing/2014/main" id="{32FED32B-6B51-51D4-0308-4D388F066C4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8" name="Rechthoek 102">
                    <a:extLst>
                      <a:ext uri="{FF2B5EF4-FFF2-40B4-BE49-F238E27FC236}">
                        <a16:creationId xmlns:a16="http://schemas.microsoft.com/office/drawing/2014/main" id="{819F3F15-D276-62F5-CF13-54E12EC445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9" name="Rechthoek 103">
                    <a:extLst>
                      <a:ext uri="{FF2B5EF4-FFF2-40B4-BE49-F238E27FC236}">
                        <a16:creationId xmlns:a16="http://schemas.microsoft.com/office/drawing/2014/main" id="{D676E005-60F4-A436-C705-9F1EAA2047E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3" name="Rechthoek 97">
                <a:extLst>
                  <a:ext uri="{FF2B5EF4-FFF2-40B4-BE49-F238E27FC236}">
                    <a16:creationId xmlns:a16="http://schemas.microsoft.com/office/drawing/2014/main" id="{796A47F6-9926-EB9F-6F3B-CA1A044490C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Bijsnijden</a:t>
                </a:r>
                <a:endParaRPr lang="nl-NL"/>
              </a:p>
            </p:txBody>
          </p:sp>
          <p:sp>
            <p:nvSpPr>
              <p:cNvPr id="194" name="Gelijkbenige driehoek 98">
                <a:extLst>
                  <a:ext uri="{FF2B5EF4-FFF2-40B4-BE49-F238E27FC236}">
                    <a16:creationId xmlns:a16="http://schemas.microsoft.com/office/drawing/2014/main" id="{5C4D62BB-9611-52C3-1C3E-01612DB0D2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5" name="ICOON_info">
              <a:extLst>
                <a:ext uri="{FF2B5EF4-FFF2-40B4-BE49-F238E27FC236}">
                  <a16:creationId xmlns:a16="http://schemas.microsoft.com/office/drawing/2014/main" id="{5BACC593-EED8-9671-9A4B-1B5036AD6675}"/>
                </a:ext>
              </a:extLst>
            </p:cNvPr>
            <p:cNvGrpSpPr/>
            <p:nvPr userDrawn="1"/>
          </p:nvGrpSpPr>
          <p:grpSpPr>
            <a:xfrm>
              <a:off x="-376736" y="4271597"/>
              <a:ext cx="283685" cy="283685"/>
              <a:chOff x="-510741" y="5913713"/>
              <a:chExt cx="267555" cy="267555"/>
            </a:xfrm>
          </p:grpSpPr>
          <p:sp>
            <p:nvSpPr>
              <p:cNvPr id="126" name="Ovaal 94">
                <a:extLst>
                  <a:ext uri="{FF2B5EF4-FFF2-40B4-BE49-F238E27FC236}">
                    <a16:creationId xmlns:a16="http://schemas.microsoft.com/office/drawing/2014/main" id="{E0EA2E63-874D-D78B-D27B-4BDCC06037E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Graphic 163" descr="Informatie">
                <a:extLst>
                  <a:ext uri="{FF2B5EF4-FFF2-40B4-BE49-F238E27FC236}">
                    <a16:creationId xmlns:a16="http://schemas.microsoft.com/office/drawing/2014/main" id="{3E77029E-F1D6-9CA0-927F-3A790222B74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BC0031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14" name="Footer Placeholder 6">
            <a:extLst>
              <a:ext uri="{FF2B5EF4-FFF2-40B4-BE49-F238E27FC236}">
                <a16:creationId xmlns:a16="http://schemas.microsoft.com/office/drawing/2014/main" id="{1F49F15C-A2DD-A073-D258-251C80C076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9314" y="7209424"/>
            <a:ext cx="4114800" cy="1512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15" name="Slide Number Placeholder 7">
            <a:extLst>
              <a:ext uri="{FF2B5EF4-FFF2-40B4-BE49-F238E27FC236}">
                <a16:creationId xmlns:a16="http://schemas.microsoft.com/office/drawing/2014/main" id="{2E9FEACD-B5CE-05AC-F334-0B613CCE9E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77963" y="7245424"/>
            <a:ext cx="360000" cy="151200"/>
          </a:xfrm>
        </p:spPr>
        <p:txBody>
          <a:bodyPr/>
          <a:lstStyle/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A74C54-9F84-CFFE-6CB6-19A7637F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3" y="709200"/>
            <a:ext cx="11185200" cy="885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760400"/>
            <a:ext cx="11185199" cy="43599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 err="1"/>
              <a:t>Dfdfd</a:t>
            </a:r>
            <a:endParaRPr lang="nl-NL" dirty="0"/>
          </a:p>
          <a:p>
            <a:pPr lvl="2"/>
            <a:r>
              <a:rPr lang="nl-NL" dirty="0" err="1"/>
              <a:t>Sds</a:t>
            </a:r>
            <a:endParaRPr lang="nl-NL" dirty="0"/>
          </a:p>
          <a:p>
            <a:pPr lvl="3"/>
            <a:r>
              <a:rPr lang="nl-NL" dirty="0"/>
              <a:t>Leestekst</a:t>
            </a:r>
            <a:endParaRPr lang="nl-NL"/>
          </a:p>
          <a:p>
            <a:pPr lvl="4"/>
            <a:r>
              <a:rPr lang="nl-NL" dirty="0"/>
              <a:t>Kop #1</a:t>
            </a:r>
            <a:endParaRPr lang="nl-NL"/>
          </a:p>
          <a:p>
            <a:pPr lvl="5"/>
            <a:r>
              <a:rPr lang="nl-NL" dirty="0"/>
              <a:t>Kop #2</a:t>
            </a:r>
            <a:endParaRPr lang="nl-NL"/>
          </a:p>
          <a:p>
            <a:pPr lvl="6"/>
            <a:r>
              <a:rPr lang="nl-NL" dirty="0"/>
              <a:t>Numerieke </a:t>
            </a:r>
            <a:r>
              <a:rPr lang="nl-NL" dirty="0" err="1"/>
              <a:t>bullets</a:t>
            </a:r>
            <a:endParaRPr lang="nl-NL" dirty="0"/>
          </a:p>
          <a:p>
            <a:pPr lvl="7"/>
            <a:r>
              <a:rPr lang="nl-NL" dirty="0"/>
              <a:t>Alfabetische </a:t>
            </a:r>
            <a:r>
              <a:rPr lang="nl-NL" dirty="0" err="1"/>
              <a:t>bullets</a:t>
            </a:r>
            <a:endParaRPr lang="nl-NL" dirty="0"/>
          </a:p>
          <a:p>
            <a:pPr lvl="8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dirty="0"/>
          </a:p>
          <a:p>
            <a:pPr lvl="8"/>
            <a:endParaRPr lang="nl-NL" noProof="0" dirty="0"/>
          </a:p>
          <a:p>
            <a:pPr lvl="8"/>
            <a:endParaRPr lang="nl-NL" noProof="0" dirty="0"/>
          </a:p>
        </p:txBody>
      </p:sp>
      <p:pic>
        <p:nvPicPr>
          <p:cNvPr id="416573533" name="image" descr="{&quot;templafy&quot;:{&quot;id&quot;:&quot;b0ab3224-b20b-4e7b-b394-48b32375e1a8&quot;}}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5200" y="205200"/>
            <a:ext cx="3031200" cy="301098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918D64D-8665-9F0D-F4B1-B67EC160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9314" y="6310800"/>
            <a:ext cx="41148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90511DDB-1996-780E-18AC-8FB7343B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4513" y="6346800"/>
            <a:ext cx="360000" cy="151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BC01-09AE-4334-B3B9-34CD6B0AB68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31" r:id="rId2"/>
    <p:sldLayoutId id="2147485043" r:id="rId3"/>
    <p:sldLayoutId id="2147485032" r:id="rId4"/>
    <p:sldLayoutId id="2147485033" r:id="rId5"/>
    <p:sldLayoutId id="2147485034" r:id="rId6"/>
    <p:sldLayoutId id="2147485042" r:id="rId7"/>
    <p:sldLayoutId id="2147485020" r:id="rId8"/>
    <p:sldLayoutId id="2147485035" r:id="rId9"/>
    <p:sldLayoutId id="2147485036" r:id="rId10"/>
    <p:sldLayoutId id="2147485037" r:id="rId11"/>
    <p:sldLayoutId id="2147485038" r:id="rId12"/>
    <p:sldLayoutId id="2147485039" r:id="rId13"/>
    <p:sldLayoutId id="2147485013" r:id="rId14"/>
    <p:sldLayoutId id="2147485040" r:id="rId15"/>
    <p:sldLayoutId id="2147485041" r:id="rId1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17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1pPr>
      <a:lvl2pPr marL="3564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2pPr>
      <a:lvl3pPr marL="532800" indent="-1764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1A1A20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Symbol" panose="05050102010706020507" pitchFamily="18" charset="2"/>
        <a:buNone/>
        <a:defRPr sz="1600" b="0" kern="1200">
          <a:solidFill>
            <a:schemeClr val="accent1"/>
          </a:solidFill>
          <a:latin typeface="+mn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6pPr>
      <a:lvl7pPr marL="3420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3429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+mj-lt"/>
        <a:buAutoNum type="alphaL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5C5-97AC-5C45-EBFD-534D2003B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ICT.Open</a:t>
            </a:r>
            <a:r>
              <a:rPr lang="nl-NL" dirty="0"/>
              <a:t> demo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6FFD5B-3EE6-F375-747B-EB802ED0EE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6AD74-FE72-60D0-EC9F-D42F9E7CA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Re-</a:t>
            </a:r>
            <a:r>
              <a:rPr lang="nl-NL" dirty="0" err="1"/>
              <a:t>composing</a:t>
            </a:r>
            <a:r>
              <a:rPr lang="nl-NL" dirty="0"/>
              <a:t> microservices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180337-EB70-5D97-529B-D5BE2C3A22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66246F6-6082-9FF8-2535-D0B362D392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01BC01-09AE-4334-B3B9-34CD6B0AB683}" type="slidenum">
              <a:rPr lang="nl-NL" smtClean="0"/>
              <a:pPr/>
              <a:t>0</a:t>
            </a:fld>
            <a:endParaRPr lang="nl-NL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724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user requests a set of services to be run (image next slide)</a:t>
            </a:r>
          </a:p>
          <a:p>
            <a:pPr lvl="1"/>
            <a:r>
              <a:rPr lang="en-GB" dirty="0"/>
              <a:t>It will query a database with two tables in two organizations</a:t>
            </a:r>
          </a:p>
          <a:p>
            <a:pPr lvl="1"/>
            <a:r>
              <a:rPr lang="en-GB" dirty="0"/>
              <a:t>It will anonymise a column of data</a:t>
            </a:r>
          </a:p>
          <a:p>
            <a:pPr lvl="1"/>
            <a:r>
              <a:rPr lang="en-GB" dirty="0"/>
              <a:t>Transform the data into Grafana readable format</a:t>
            </a:r>
          </a:p>
          <a:p>
            <a:pPr lvl="1"/>
            <a:r>
              <a:rPr lang="en-GB" dirty="0"/>
              <a:t>Return the results</a:t>
            </a:r>
          </a:p>
          <a:p>
            <a:pPr lvl="1"/>
            <a:endParaRPr lang="en-GB" dirty="0"/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checks required contracts with an ‘oracle’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spins up required services and returns results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scenario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461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Basic scenario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C60CC9-3BD6-4961-B04A-D3B118219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72016"/>
            <a:ext cx="7772400" cy="52633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060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change in the agreement is made</a:t>
            </a:r>
          </a:p>
          <a:p>
            <a:r>
              <a:rPr lang="en-GB" dirty="0"/>
              <a:t>The ‘oracle’ sends a message that the anonymisation service needs to do more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 seamlessly replaces anonymisation service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03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28" y="-189040"/>
            <a:ext cx="11185200" cy="885600"/>
          </a:xfrm>
        </p:spPr>
        <p:txBody>
          <a:bodyPr/>
          <a:lstStyle/>
          <a:p>
            <a:r>
              <a:rPr lang="en-GB" dirty="0"/>
              <a:t>Scenario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1AF4D-2427-FD49-D9DA-3E18D3735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979257"/>
            <a:ext cx="7772400" cy="48994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3060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7CD5E-BA88-1408-4388-09149B2D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user realize the data of the two organizations is not joined and sends a new microservices architecture</a:t>
            </a:r>
          </a:p>
          <a:p>
            <a:r>
              <a:rPr lang="en-GB" dirty="0"/>
              <a:t>‘ </a:t>
            </a:r>
            <a:r>
              <a:rPr lang="en-GB" dirty="0" err="1"/>
              <a:t>Amdex</a:t>
            </a:r>
            <a:r>
              <a:rPr lang="en-GB" dirty="0"/>
              <a:t>’ infrastructure manager:</a:t>
            </a:r>
          </a:p>
          <a:p>
            <a:pPr lvl="1"/>
            <a:r>
              <a:rPr lang="en-GB" dirty="0"/>
              <a:t>Adds an ‘aggregate’ service on its own infrastructure</a:t>
            </a:r>
          </a:p>
          <a:p>
            <a:pPr lvl="1"/>
            <a:r>
              <a:rPr lang="en-GB" dirty="0"/>
              <a:t>Moves the Grafana service from the organizations to its own infrastructure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3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9002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A503E-ADC1-3BFF-CC79-ADA9972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9FC84-48B3-35E1-3F72-FC3B3310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BC01-09AE-4334-B3B9-34CD6B0AB683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38E241-94BD-B76D-4178-13890C1A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84" y="-189040"/>
            <a:ext cx="11185200" cy="885600"/>
          </a:xfrm>
        </p:spPr>
        <p:txBody>
          <a:bodyPr/>
          <a:lstStyle/>
          <a:p>
            <a:r>
              <a:rPr lang="en-GB" dirty="0"/>
              <a:t>Scenario 3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80FD36A-B7F5-3178-A810-DF141514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71" y="838200"/>
            <a:ext cx="7772400" cy="51816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34611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89121280514144","enableDocumentContentUpdater":true,"version":"1.7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1.xml><?xml version="1.0" encoding="utf-8"?>
<TemplafyFormConfiguration><![CDATA[{"formFields":[{"required":false,"placeholder":"","lines":0,"defaultValue":"{{UserProfile.Name}}","helpTexts":{"prefix":"","postfix":""},"spacing":{},"type":"textBox","name":"Presenter","label":"Presenter","fullyQualifiedName":"Presenter"},{"required":false,"helpTexts":{"prefix":"","postfix":""},"spacing":{},"type":"datePicker","name":"Date","label":"Datum | Date","fullyQualifiedName":"Date"},{"defaultValue":"true","helpTexts":{"prefix":"","postfix":""},"spacing":{},"type":"checkBox","name":"ShowDate","label":"Show date","fullyQualifiedName":"ShowDate"}],"formDataEntries":[{"name":"Presenter","value":"6zFKmfoc6Idqk+mDx7m5gQmS2C4N+1CXNpv2XfeC/uk="},{"name":"Date","value":"uge0YgTIG/f0LFg/CfdX2w=="},{"name":"ShowDate","value":"k/iFY14ctKG9J7fNVWXBww=="}]}]]></TemplafyFormConfiguration>
</file>

<file path=customXml/item12.xml><?xml version="1.0" encoding="utf-8"?>
<TemplafyTemplateConfiguration><![CDATA[{"elementsMetadata":[{"type":"shape","id":"b0ab3224-b20b-4e7b-b394-48b32375e1a8","elementConfiguration":{"inheritDimensions":"inheritWidth","width":"{{UserProfile.Divisions.logoSecondPowerPointWidth}}","height":"{{UserProfile.Divisions.LogoSecondWordHeight}}","binding":"UserProfile.Divisions.LogoWord","disableUpdates":false,"type":"image"}},{"type":"shape","id":"bc0d63e1-344e-4f33-8a6b-09db9f5697ff","elementConfiguration":{"format":"{{DateFormats.CustomE}}","binding":"Form.Date","visibility":{"action":"hide","binding":"Form.ShowDate","operator":"equals","compareValue":"false"},"disableUpdates":false,"type":"date"}},{"type":"shape","id":"4d9783a2-9124-4617-8549-345275520e0d","elementConfiguration":{"format":"{{DateFormats.CustomE}}","binding":"Form.Date","visibility":{"action":"hide","binding":"Form.ShowDate","operator":"equals","compareValue":"false"},"disableUpdates":false,"type":"date"}},{"type":"shape","id":"756f20cd-04f4-405c-9ab1-0f8e817b6e2a","elementConfiguration":{"inheritDimensions":"inheritNone","width":"16.94 cm","height":"19.05 cm","binding":"UserProfile.Units.DefaultImage2022","disableUpdates":false,"type":"image"}},{"type":"shape","id":"a22bb9f6-e1d9-41b2-a278-ce0dfdab6b5b","elementConfiguration":{"format":"{{DateFormats.CustomE}}","binding":"Form.Date","visibility":{"action":"hide","binding":"Form.ShowDate","operator":"equals","compareValue":"false"},"disableUpdates":false,"type":"date"}},{"type":"shape","id":"e140d676-2e9d-4bd7-9ef5-4a7f28b06d23","elementConfiguration":{"binding":"Form.Presenter","disableUpdates":false,"type":"text"}},{"type":"shape","id":"3597ee2b-1d4e-40f7-8657-9ae814fb7f30","elementConfiguration":{"format":"{{DateFormats.CustomE}}","binding":"Form.Date","visibility":{"action":"hide","binding":"Form.ShowDate","operator":"equals","compareValue":"false"},"disableUpdates":false,"type":"date"}},{"type":"shape","id":"6afd6324-21d3-4b74-aa6b-222c26c6a128","elementConfiguration":{"inheritDimensions":"inheritNone","width":"","height":"{{UserProfile.Divisions.LogoPowerPointHeightNew}}","binding":"UserProfile.Divisions.LogoWord","disableUpdates":false,"type":"image"}}],"transformationConfigurations":[{"colorTheme":"{{UserProfile.Units.ColourTheme}}","originalColorThemeXml":"<a:clrScheme name=\"UvA\" xmlns:a=\"http://schemas.openxmlformats.org/drawingml/2006/main\"><a:dk1><a:srgbClr val=\"000000\" /></a:dk1><a:lt1><a:srgbClr val=\"FFFFFF\" /></a:lt1><a:dk2><a:srgbClr val=\"000000\" /></a:dk2><a:lt2><a:srgbClr val=\"FFFFFF\" /></a:lt2><a:accent1><a:srgbClr val=\"1F1D21\" /></a:accent1><a:accent2><a:srgbClr val=\"BC0031\" /></a:accent2><a:accent3><a:srgbClr val=\"E98300\" /></a:accent3><a:accent4><a:srgbClr val=\"257835\" /></a:accent4><a:accent5><a:srgbClr val=\"BEB511\" /></a:accent5><a:accent6><a:srgbClr val=\"751B68\" /></a:accent6><a:hlink><a:srgbClr val=\"004E92\" /></a:hlink><a:folHlink><a:srgbClr val=\"2AA5D0\" /></a:folHlink></a:clrScheme>","disableUpdates":false,"type":"colorTheme"},{"language":"{{DocumentLanguage}}","disableUpdates":false,"type":"proofingLanguage"}],"templateName":"","templateDescription":"","enableDocumentContentUpdater":true,"version":"1.7"}]]></TemplafyTemplateConfiguration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7970973112783466","enableDocumentContentUpdater":true,"version":"1.7"}]]></TemplafySlideTemplate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4" ma:contentTypeDescription="Een nieuw document maken." ma:contentTypeScope="" ma:versionID="7d158b9b3fd3ec60989cb2b3e32d5771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b2ea9b1e2fb62c990773d12b5caa2323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1fdf702-cf53-40c8-8dde-89d267aa3274}" ma:internalName="TaxCatchAll" ma:showField="CatchAllData" ma:web="22a3f1e7-1ad8-4567-967d-700183da1d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FormConfiguration><![CDATA[{"formFields":[],"formDataEntries":[]}]]></TemplafySlideForm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22a3f1e7-1ad8-4567-967d-700183da1d1b" xsi:nil="true"/>
    <lcf76f155ced4ddcb4097134ff3c332f xmlns="aacb7df8-672f-46f2-977f-893ce5cef86b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970973110595956","enableDocumentContentUpdater":true,"version":"1.7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111542918247062","enableDocumentContentUpdater":true,"version":"1.7"}]]></TemplafySlideTemplateConfiguration>
</file>

<file path=customXml/itemProps1.xml><?xml version="1.0" encoding="utf-8"?>
<ds:datastoreItem xmlns:ds="http://schemas.openxmlformats.org/officeDocument/2006/customXml" ds:itemID="{DE43096C-87D5-4153-9D7A-AB5DD24F1D93}">
  <ds:schemaRefs/>
</ds:datastoreItem>
</file>

<file path=customXml/itemProps10.xml><?xml version="1.0" encoding="utf-8"?>
<ds:datastoreItem xmlns:ds="http://schemas.openxmlformats.org/officeDocument/2006/customXml" ds:itemID="{D9929270-32E2-431D-BD42-88632E9E03A8}">
  <ds:schemaRefs/>
</ds:datastoreItem>
</file>

<file path=customXml/itemProps11.xml><?xml version="1.0" encoding="utf-8"?>
<ds:datastoreItem xmlns:ds="http://schemas.openxmlformats.org/officeDocument/2006/customXml" ds:itemID="{E8D205EF-AF8E-4348-9EA2-8D27FC02B397}">
  <ds:schemaRefs/>
</ds:datastoreItem>
</file>

<file path=customXml/itemProps12.xml><?xml version="1.0" encoding="utf-8"?>
<ds:datastoreItem xmlns:ds="http://schemas.openxmlformats.org/officeDocument/2006/customXml" ds:itemID="{9A6AD133-282B-4D50-906D-72855430297F}">
  <ds:schemaRefs/>
</ds:datastoreItem>
</file>

<file path=customXml/itemProps13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132A09DD-4008-FC42-A4C0-956BEDAC2DFA}">
  <ds:schemaRefs/>
</ds:datastoreItem>
</file>

<file path=customXml/itemProps15.xml><?xml version="1.0" encoding="utf-8"?>
<ds:datastoreItem xmlns:ds="http://schemas.openxmlformats.org/officeDocument/2006/customXml" ds:itemID="{643A9FC1-033E-3D4A-BF4B-F9DC5739C0FC}">
  <ds:schemaRefs/>
</ds:datastoreItem>
</file>

<file path=customXml/itemProps16.xml><?xml version="1.0" encoding="utf-8"?>
<ds:datastoreItem xmlns:ds="http://schemas.openxmlformats.org/officeDocument/2006/customXml" ds:itemID="{279A5E83-0180-B44B-9C64-77503AB7EA8B}">
  <ds:schemaRefs/>
</ds:datastoreItem>
</file>

<file path=customXml/itemProps17.xml><?xml version="1.0" encoding="utf-8"?>
<ds:datastoreItem xmlns:ds="http://schemas.openxmlformats.org/officeDocument/2006/customXml" ds:itemID="{02B2F03C-EEF5-C84A-83F8-D77570CF5A13}">
  <ds:schemaRefs/>
</ds:datastoreItem>
</file>

<file path=customXml/itemProps18.xml><?xml version="1.0" encoding="utf-8"?>
<ds:datastoreItem xmlns:ds="http://schemas.openxmlformats.org/officeDocument/2006/customXml" ds:itemID="{21357F17-661C-B941-A5B7-672338535AC4}">
  <ds:schemaRefs/>
</ds:datastoreItem>
</file>

<file path=customXml/itemProps19.xml><?xml version="1.0" encoding="utf-8"?>
<ds:datastoreItem xmlns:ds="http://schemas.openxmlformats.org/officeDocument/2006/customXml" ds:itemID="{11908058-1C9F-2B4D-9BF1-BAF5B16F6848}">
  <ds:schemaRefs/>
</ds:datastoreItem>
</file>

<file path=customXml/itemProps2.xml><?xml version="1.0" encoding="utf-8"?>
<ds:datastoreItem xmlns:ds="http://schemas.openxmlformats.org/officeDocument/2006/customXml" ds:itemID="{C5FAD6CF-4404-4642-963D-08371611C208}">
  <ds:schemaRefs/>
</ds:datastoreItem>
</file>

<file path=customXml/itemProps20.xml><?xml version="1.0" encoding="utf-8"?>
<ds:datastoreItem xmlns:ds="http://schemas.openxmlformats.org/officeDocument/2006/customXml" ds:itemID="{8A88E3E0-B91D-D949-8E9E-C4DF5F87F1EA}">
  <ds:schemaRefs/>
</ds:datastoreItem>
</file>

<file path=customXml/itemProps21.xml><?xml version="1.0" encoding="utf-8"?>
<ds:datastoreItem xmlns:ds="http://schemas.openxmlformats.org/officeDocument/2006/customXml" ds:itemID="{053A9B8D-8C4D-DD47-8CCF-74AC0F3AEB43}">
  <ds:schemaRefs/>
</ds:datastoreItem>
</file>

<file path=customXml/itemProps22.xml><?xml version="1.0" encoding="utf-8"?>
<ds:datastoreItem xmlns:ds="http://schemas.openxmlformats.org/officeDocument/2006/customXml" ds:itemID="{8B65499D-303F-764E-A925-C5AF1A4B8A9F}">
  <ds:schemaRefs/>
</ds:datastoreItem>
</file>

<file path=customXml/itemProps23.xml><?xml version="1.0" encoding="utf-8"?>
<ds:datastoreItem xmlns:ds="http://schemas.openxmlformats.org/officeDocument/2006/customXml" ds:itemID="{B7F49675-B0AA-8E41-821F-E63F17D083C4}">
  <ds:schemaRefs/>
</ds:datastoreItem>
</file>

<file path=customXml/itemProps3.xml><?xml version="1.0" encoding="utf-8"?>
<ds:datastoreItem xmlns:ds="http://schemas.openxmlformats.org/officeDocument/2006/customXml" ds:itemID="{8C445952-5E94-40AE-913F-656688FE1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4DA60A-7E3F-4450-BCB0-B768B3EE607E}">
  <ds:schemaRefs/>
</ds:datastoreItem>
</file>

<file path=customXml/itemProps5.xml><?xml version="1.0" encoding="utf-8"?>
<ds:datastoreItem xmlns:ds="http://schemas.openxmlformats.org/officeDocument/2006/customXml" ds:itemID="{69DA0326-C6F9-40A3-894F-6061EE46E132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22a3f1e7-1ad8-4567-967d-700183da1d1b"/>
    <ds:schemaRef ds:uri="aacb7df8-672f-46f2-977f-893ce5cef86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6.xml><?xml version="1.0" encoding="utf-8"?>
<ds:datastoreItem xmlns:ds="http://schemas.openxmlformats.org/officeDocument/2006/customXml" ds:itemID="{DE36CFCE-E1F1-4011-8764-F239A08437EF}">
  <ds:schemaRefs/>
</ds:datastoreItem>
</file>

<file path=customXml/itemProps7.xml><?xml version="1.0" encoding="utf-8"?>
<ds:datastoreItem xmlns:ds="http://schemas.openxmlformats.org/officeDocument/2006/customXml" ds:itemID="{3EE9F2F9-D093-4128-99B2-F10398786D9C}">
  <ds:schemaRefs/>
</ds:datastoreItem>
</file>

<file path=customXml/itemProps8.xml><?xml version="1.0" encoding="utf-8"?>
<ds:datastoreItem xmlns:ds="http://schemas.openxmlformats.org/officeDocument/2006/customXml" ds:itemID="{FC6E8478-2A76-4C8F-838D-17F8E90A0B6A}">
  <ds:schemaRefs/>
</ds:datastoreItem>
</file>

<file path=customXml/itemProps9.xml><?xml version="1.0" encoding="utf-8"?>
<ds:datastoreItem xmlns:ds="http://schemas.openxmlformats.org/officeDocument/2006/customXml" ds:itemID="{D99CB6DC-819D-49C0-BC4C-072A54661D1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</TotalTime>
  <Words>169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blank</vt:lpstr>
      <vt:lpstr>PowerPoint Presentation</vt:lpstr>
      <vt:lpstr>Basic scenario</vt:lpstr>
      <vt:lpstr>Basic scenario</vt:lpstr>
      <vt:lpstr>Scenario 2</vt:lpstr>
      <vt:lpstr>Scenario 2</vt:lpstr>
      <vt:lpstr>Scenario 3</vt:lpstr>
      <vt:lpstr>Scenario 3</vt:lpstr>
    </vt:vector>
  </TitlesOfParts>
  <Manager>Chevelie Vermaning</Manager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hier om een titel in te voegen</dc:title>
  <dc:creator/>
  <dc:description>Deze invoegtoepassing bevat additionele hulpmiddelen voor UvA presentaties. _x000d_
version: 0.1- 2018 MAART, revision: 1340_x000d_
Last save date: 8-3-2018 12:52:14, last saved by: Martin Drenth</dc:description>
  <cp:lastModifiedBy>Jorrit Stutterheim</cp:lastModifiedBy>
  <cp:revision>75</cp:revision>
  <dcterms:created xsi:type="dcterms:W3CDTF">2018-09-13T12:16:30Z</dcterms:created>
  <dcterms:modified xsi:type="dcterms:W3CDTF">2023-01-25T16:18:55Z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2022-11-04T09:48:05.8033851Z</vt:lpwstr>
  </property>
  <property fmtid="{D5CDD505-2E9C-101B-9397-08002B2CF9AE}" pid="4" name="MediaServiceImageTags">
    <vt:lpwstr/>
  </property>
  <property fmtid="{D5CDD505-2E9C-101B-9397-08002B2CF9AE}" pid="5" name="TemplafyTenantId">
    <vt:lpwstr>uva</vt:lpwstr>
  </property>
  <property fmtid="{D5CDD505-2E9C-101B-9397-08002B2CF9AE}" pid="6" name="TemplafyTemplateId">
    <vt:lpwstr>637939261274968034</vt:lpwstr>
  </property>
  <property fmtid="{D5CDD505-2E9C-101B-9397-08002B2CF9AE}" pid="7" name="TemplafyUserProfileId">
    <vt:lpwstr>638102560065961272</vt:lpwstr>
  </property>
  <property fmtid="{D5CDD505-2E9C-101B-9397-08002B2CF9AE}" pid="8" name="TemplafyLanguageCode">
    <vt:lpwstr>nl-NL</vt:lpwstr>
  </property>
</Properties>
</file>