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9" r:id="rId8"/>
    <p:sldId id="290" r:id="rId9"/>
    <p:sldId id="269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3" r:id="rId22"/>
    <p:sldId id="274" r:id="rId23"/>
    <p:sldId id="275" r:id="rId24"/>
    <p:sldId id="276" r:id="rId25"/>
    <p:sldId id="288" r:id="rId26"/>
    <p:sldId id="278" r:id="rId27"/>
    <p:sldId id="279" r:id="rId28"/>
    <p:sldId id="280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9EB76-392F-4423-B831-F429F83272DE}" v="379" dt="2020-05-08T14:29:15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26A9EB76-392F-4423-B831-F429F83272DE}"/>
    <pc:docChg chg="undo custSel addSld delSld modSld">
      <pc:chgData name="Evgenia Korneva" userId="e62070071816427d" providerId="LiveId" clId="{26A9EB76-392F-4423-B831-F429F83272DE}" dt="2020-05-08T14:31:43.035" v="4547" actId="20577"/>
      <pc:docMkLst>
        <pc:docMk/>
      </pc:docMkLst>
      <pc:sldChg chg="addSp delSp modSp">
        <pc:chgData name="Evgenia Korneva" userId="e62070071816427d" providerId="LiveId" clId="{26A9EB76-392F-4423-B831-F429F83272DE}" dt="2020-05-07T20:22:26.328" v="2887" actId="113"/>
        <pc:sldMkLst>
          <pc:docMk/>
          <pc:sldMk cId="621292184" sldId="256"/>
        </pc:sldMkLst>
        <pc:spChg chg="mod ord">
          <ac:chgData name="Evgenia Korneva" userId="e62070071816427d" providerId="LiveId" clId="{26A9EB76-392F-4423-B831-F429F83272DE}" dt="2020-05-07T20:22:26.328" v="2887" actId="113"/>
          <ac:spMkLst>
            <pc:docMk/>
            <pc:sldMk cId="621292184" sldId="256"/>
            <ac:spMk id="3" creationId="{5ECDDC8A-1B7A-42D2-A3DE-9BB2BF111C29}"/>
          </ac:spMkLst>
        </pc:spChg>
        <pc:picChg chg="add del mod modCrop">
          <ac:chgData name="Evgenia Korneva" userId="e62070071816427d" providerId="LiveId" clId="{26A9EB76-392F-4423-B831-F429F83272DE}" dt="2020-05-07T20:22:20.432" v="2886" actId="478"/>
          <ac:picMkLst>
            <pc:docMk/>
            <pc:sldMk cId="621292184" sldId="256"/>
            <ac:picMk id="4" creationId="{C9D31142-F544-4BC6-BAF8-C409D2B15FB6}"/>
          </ac:picMkLst>
        </pc:picChg>
      </pc:sldChg>
      <pc:sldChg chg="addSp delSp modSp">
        <pc:chgData name="Evgenia Korneva" userId="e62070071816427d" providerId="LiveId" clId="{26A9EB76-392F-4423-B831-F429F83272DE}" dt="2020-05-07T20:59:54.345" v="4079" actId="1076"/>
        <pc:sldMkLst>
          <pc:docMk/>
          <pc:sldMk cId="3145317618" sldId="257"/>
        </pc:sldMkLst>
        <pc:spChg chg="mod">
          <ac:chgData name="Evgenia Korneva" userId="e62070071816427d" providerId="LiveId" clId="{26A9EB76-392F-4423-B831-F429F83272DE}" dt="2020-05-07T20:59:37.227" v="4078" actId="242"/>
          <ac:spMkLst>
            <pc:docMk/>
            <pc:sldMk cId="3145317618" sldId="257"/>
            <ac:spMk id="4" creationId="{FDD46EE1-E9A5-4085-BCC7-D5C0B04252C2}"/>
          </ac:spMkLst>
        </pc:spChg>
        <pc:spChg chg="del">
          <ac:chgData name="Evgenia Korneva" userId="e62070071816427d" providerId="LiveId" clId="{26A9EB76-392F-4423-B831-F429F83272DE}" dt="2020-05-07T20:14:56.315" v="2751"/>
          <ac:spMkLst>
            <pc:docMk/>
            <pc:sldMk cId="3145317618" sldId="257"/>
            <ac:spMk id="5" creationId="{2AC3F199-3B52-4725-880B-7AE746346D92}"/>
          </ac:spMkLst>
        </pc:spChg>
        <pc:spChg chg="add mod">
          <ac:chgData name="Evgenia Korneva" userId="e62070071816427d" providerId="LiveId" clId="{26A9EB76-392F-4423-B831-F429F83272DE}" dt="2020-05-07T20:59:54.345" v="4079" actId="1076"/>
          <ac:spMkLst>
            <pc:docMk/>
            <pc:sldMk cId="3145317618" sldId="257"/>
            <ac:spMk id="9" creationId="{F3B2B3D3-BE12-4719-9A6B-AE6065D32BF9}"/>
          </ac:spMkLst>
        </pc:spChg>
        <pc:picChg chg="add mod">
          <ac:chgData name="Evgenia Korneva" userId="e62070071816427d" providerId="LiveId" clId="{26A9EB76-392F-4423-B831-F429F83272DE}" dt="2020-05-07T20:59:54.345" v="4079" actId="1076"/>
          <ac:picMkLst>
            <pc:docMk/>
            <pc:sldMk cId="3145317618" sldId="257"/>
            <ac:picMk id="7" creationId="{902D167C-DC77-4A12-91E0-4A7E674A1674}"/>
          </ac:picMkLst>
        </pc:picChg>
        <pc:picChg chg="add mod">
          <ac:chgData name="Evgenia Korneva" userId="e62070071816427d" providerId="LiveId" clId="{26A9EB76-392F-4423-B831-F429F83272DE}" dt="2020-05-07T20:59:54.345" v="4079" actId="1076"/>
          <ac:picMkLst>
            <pc:docMk/>
            <pc:sldMk cId="3145317618" sldId="257"/>
            <ac:picMk id="8" creationId="{596E7E9E-8DCC-49C4-9B6C-6A9E2920A79A}"/>
          </ac:picMkLst>
        </pc:picChg>
      </pc:sldChg>
      <pc:sldChg chg="modSp">
        <pc:chgData name="Evgenia Korneva" userId="e62070071816427d" providerId="LiveId" clId="{26A9EB76-392F-4423-B831-F429F83272DE}" dt="2020-05-07T15:38:27.776" v="2724" actId="20577"/>
        <pc:sldMkLst>
          <pc:docMk/>
          <pc:sldMk cId="1494834082" sldId="258"/>
        </pc:sldMkLst>
        <pc:spChg chg="mod">
          <ac:chgData name="Evgenia Korneva" userId="e62070071816427d" providerId="LiveId" clId="{26A9EB76-392F-4423-B831-F429F83272DE}" dt="2020-05-07T15:21:10.351" v="2636" actId="20577"/>
          <ac:spMkLst>
            <pc:docMk/>
            <pc:sldMk cId="1494834082" sldId="258"/>
            <ac:spMk id="2" creationId="{294EBB8B-02D9-4432-9A6B-97C38623301D}"/>
          </ac:spMkLst>
        </pc:spChg>
        <pc:spChg chg="mod">
          <ac:chgData name="Evgenia Korneva" userId="e62070071816427d" providerId="LiveId" clId="{26A9EB76-392F-4423-B831-F429F83272DE}" dt="2020-05-07T15:38:27.776" v="2724" actId="20577"/>
          <ac:spMkLst>
            <pc:docMk/>
            <pc:sldMk cId="1494834082" sldId="258"/>
            <ac:spMk id="3" creationId="{2BCDB663-DB9A-4684-A588-1DBD2BF63D9F}"/>
          </ac:spMkLst>
        </pc:spChg>
      </pc:sldChg>
      <pc:sldChg chg="addSp delSp modSp add">
        <pc:chgData name="Evgenia Korneva" userId="e62070071816427d" providerId="LiveId" clId="{26A9EB76-392F-4423-B831-F429F83272DE}" dt="2020-05-07T20:58:35.333" v="4074" actId="113"/>
        <pc:sldMkLst>
          <pc:docMk/>
          <pc:sldMk cId="331238576" sldId="269"/>
        </pc:sldMkLst>
        <pc:spChg chg="del">
          <ac:chgData name="Evgenia Korneva" userId="e62070071816427d" providerId="LiveId" clId="{26A9EB76-392F-4423-B831-F429F83272DE}" dt="2020-05-06T16:22:39.158" v="1"/>
          <ac:spMkLst>
            <pc:docMk/>
            <pc:sldMk cId="331238576" sldId="269"/>
            <ac:spMk id="2" creationId="{BD56CFF1-C634-4F5A-B180-78CC95BA87DA}"/>
          </ac:spMkLst>
        </pc:spChg>
        <pc:spChg chg="del">
          <ac:chgData name="Evgenia Korneva" userId="e62070071816427d" providerId="LiveId" clId="{26A9EB76-392F-4423-B831-F429F83272DE}" dt="2020-05-06T16:22:39.158" v="1"/>
          <ac:spMkLst>
            <pc:docMk/>
            <pc:sldMk cId="331238576" sldId="269"/>
            <ac:spMk id="3" creationId="{AD86E4B4-2D75-4BBD-9FC2-ED4B544B529C}"/>
          </ac:spMkLst>
        </pc:spChg>
        <pc:spChg chg="add mod">
          <ac:chgData name="Evgenia Korneva" userId="e62070071816427d" providerId="LiveId" clId="{26A9EB76-392F-4423-B831-F429F83272DE}" dt="2020-05-07T20:58:35.333" v="4074" actId="113"/>
          <ac:spMkLst>
            <pc:docMk/>
            <pc:sldMk cId="331238576" sldId="269"/>
            <ac:spMk id="4" creationId="{DCD704D7-A615-40A9-A0CC-C1718C960E85}"/>
          </ac:spMkLst>
        </pc:spChg>
        <pc:spChg chg="add del mod">
          <ac:chgData name="Evgenia Korneva" userId="e62070071816427d" providerId="LiveId" clId="{26A9EB76-392F-4423-B831-F429F83272DE}" dt="2020-05-06T16:58:51.001" v="879"/>
          <ac:spMkLst>
            <pc:docMk/>
            <pc:sldMk cId="331238576" sldId="269"/>
            <ac:spMk id="5" creationId="{268C76ED-39B8-4472-91AC-0AC98C3AB221}"/>
          </ac:spMkLst>
        </pc:spChg>
        <pc:spChg chg="add mod">
          <ac:chgData name="Evgenia Korneva" userId="e62070071816427d" providerId="LiveId" clId="{26A9EB76-392F-4423-B831-F429F83272DE}" dt="2020-05-06T16:58:55.271" v="880"/>
          <ac:spMkLst>
            <pc:docMk/>
            <pc:sldMk cId="331238576" sldId="269"/>
            <ac:spMk id="6" creationId="{920FBD04-05C3-41A0-9E38-6A8035D34D0A}"/>
          </ac:spMkLst>
        </pc:spChg>
      </pc:sldChg>
      <pc:sldChg chg="addSp delSp modSp add">
        <pc:chgData name="Evgenia Korneva" userId="e62070071816427d" providerId="LiveId" clId="{26A9EB76-392F-4423-B831-F429F83272DE}" dt="2020-05-07T20:58:51.911" v="4076" actId="20577"/>
        <pc:sldMkLst>
          <pc:docMk/>
          <pc:sldMk cId="3718962117" sldId="270"/>
        </pc:sldMkLst>
        <pc:spChg chg="add mod">
          <ac:chgData name="Evgenia Korneva" userId="e62070071816427d" providerId="LiveId" clId="{26A9EB76-392F-4423-B831-F429F83272DE}" dt="2020-05-06T16:58:40.905" v="878"/>
          <ac:spMkLst>
            <pc:docMk/>
            <pc:sldMk cId="3718962117" sldId="270"/>
            <ac:spMk id="2" creationId="{4B312031-B455-4BAC-B679-B55FAA8DCCB6}"/>
          </ac:spMkLst>
        </pc:spChg>
        <pc:spChg chg="mod">
          <ac:chgData name="Evgenia Korneva" userId="e62070071816427d" providerId="LiveId" clId="{26A9EB76-392F-4423-B831-F429F83272DE}" dt="2020-05-07T20:58:51.911" v="4076" actId="20577"/>
          <ac:spMkLst>
            <pc:docMk/>
            <pc:sldMk cId="3718962117" sldId="270"/>
            <ac:spMk id="4" creationId="{DCD704D7-A615-40A9-A0CC-C1718C960E85}"/>
          </ac:spMkLst>
        </pc:spChg>
        <pc:spChg chg="del">
          <ac:chgData name="Evgenia Korneva" userId="e62070071816427d" providerId="LiveId" clId="{26A9EB76-392F-4423-B831-F429F83272DE}" dt="2020-05-06T16:58:40.905" v="878"/>
          <ac:spMkLst>
            <pc:docMk/>
            <pc:sldMk cId="3718962117" sldId="270"/>
            <ac:spMk id="5" creationId="{268C76ED-39B8-4472-91AC-0AC98C3AB221}"/>
          </ac:spMkLst>
        </pc:spChg>
      </pc:sldChg>
      <pc:sldChg chg="addSp delSp modSp add">
        <pc:chgData name="Evgenia Korneva" userId="e62070071816427d" providerId="LiveId" clId="{26A9EB76-392F-4423-B831-F429F83272DE}" dt="2020-05-08T14:31:43.035" v="4547" actId="20577"/>
        <pc:sldMkLst>
          <pc:docMk/>
          <pc:sldMk cId="2369051751" sldId="271"/>
        </pc:sldMkLst>
        <pc:spChg chg="mod">
          <ac:chgData name="Evgenia Korneva" userId="e62070071816427d" providerId="LiveId" clId="{26A9EB76-392F-4423-B831-F429F83272DE}" dt="2020-05-06T17:01:06.025" v="908" actId="20577"/>
          <ac:spMkLst>
            <pc:docMk/>
            <pc:sldMk cId="2369051751" sldId="271"/>
            <ac:spMk id="2" creationId="{D1DBE178-273E-4CF2-A779-9F23896E6284}"/>
          </ac:spMkLst>
        </pc:spChg>
        <pc:spChg chg="add del mod">
          <ac:chgData name="Evgenia Korneva" userId="e62070071816427d" providerId="LiveId" clId="{26A9EB76-392F-4423-B831-F429F83272DE}" dt="2020-05-06T16:42:49.184" v="471" actId="20577"/>
          <ac:spMkLst>
            <pc:docMk/>
            <pc:sldMk cId="2369051751" sldId="271"/>
            <ac:spMk id="3" creationId="{48517366-DA62-4FA0-BD6B-0F1E66C73374}"/>
          </ac:spMkLst>
        </pc:spChg>
        <pc:spChg chg="add mod">
          <ac:chgData name="Evgenia Korneva" userId="e62070071816427d" providerId="LiveId" clId="{26A9EB76-392F-4423-B831-F429F83272DE}" dt="2020-05-08T14:31:43.035" v="4547" actId="20577"/>
          <ac:spMkLst>
            <pc:docMk/>
            <pc:sldMk cId="2369051751" sldId="271"/>
            <ac:spMk id="4" creationId="{0C32C6F4-BB9C-4DCF-A724-AC5426BEF571}"/>
          </ac:spMkLst>
        </pc:spChg>
        <pc:spChg chg="add mod">
          <ac:chgData name="Evgenia Korneva" userId="e62070071816427d" providerId="LiveId" clId="{26A9EB76-392F-4423-B831-F429F83272DE}" dt="2020-05-07T20:26:54.017" v="2978" actId="208"/>
          <ac:spMkLst>
            <pc:docMk/>
            <pc:sldMk cId="2369051751" sldId="271"/>
            <ac:spMk id="6" creationId="{BAE7A5E2-12E0-4BF9-BE49-489D3497C451}"/>
          </ac:spMkLst>
        </pc:spChg>
        <pc:spChg chg="add del mod">
          <ac:chgData name="Evgenia Korneva" userId="e62070071816427d" providerId="LiveId" clId="{26A9EB76-392F-4423-B831-F429F83272DE}" dt="2020-05-07T20:26:42.757" v="2976" actId="207"/>
          <ac:spMkLst>
            <pc:docMk/>
            <pc:sldMk cId="2369051751" sldId="271"/>
            <ac:spMk id="7" creationId="{1670C55D-1F98-481C-B9BD-418D8F64516F}"/>
          </ac:spMkLst>
        </pc:spChg>
        <pc:spChg chg="add del">
          <ac:chgData name="Evgenia Korneva" userId="e62070071816427d" providerId="LiveId" clId="{26A9EB76-392F-4423-B831-F429F83272DE}" dt="2020-05-07T20:26:26.943" v="2972"/>
          <ac:spMkLst>
            <pc:docMk/>
            <pc:sldMk cId="2369051751" sldId="271"/>
            <ac:spMk id="8" creationId="{22A4874A-DD94-4292-B6DA-9A98C839CEE7}"/>
          </ac:spMkLst>
        </pc:spChg>
        <pc:picChg chg="add mod modCrop">
          <ac:chgData name="Evgenia Korneva" userId="e62070071816427d" providerId="LiveId" clId="{26A9EB76-392F-4423-B831-F429F83272DE}" dt="2020-05-06T16:29:44.364" v="136" actId="1582"/>
          <ac:picMkLst>
            <pc:docMk/>
            <pc:sldMk cId="2369051751" sldId="271"/>
            <ac:picMk id="5" creationId="{EA2A5A88-E01B-47DA-93A9-4EBB40B00A78}"/>
          </ac:picMkLst>
        </pc:picChg>
      </pc:sldChg>
      <pc:sldChg chg="addSp delSp modSp add del">
        <pc:chgData name="Evgenia Korneva" userId="e62070071816427d" providerId="LiveId" clId="{26A9EB76-392F-4423-B831-F429F83272DE}" dt="2020-05-06T17:00:44.374" v="907" actId="2696"/>
        <pc:sldMkLst>
          <pc:docMk/>
          <pc:sldMk cId="1736930829" sldId="272"/>
        </pc:sldMkLst>
        <pc:spChg chg="del">
          <ac:chgData name="Evgenia Korneva" userId="e62070071816427d" providerId="LiveId" clId="{26A9EB76-392F-4423-B831-F429F83272DE}" dt="2020-05-06T16:58:08.264" v="871"/>
          <ac:spMkLst>
            <pc:docMk/>
            <pc:sldMk cId="1736930829" sldId="272"/>
            <ac:spMk id="2" creationId="{39972E19-1964-47EA-8BBD-43444864162A}"/>
          </ac:spMkLst>
        </pc:spChg>
        <pc:spChg chg="del">
          <ac:chgData name="Evgenia Korneva" userId="e62070071816427d" providerId="LiveId" clId="{26A9EB76-392F-4423-B831-F429F83272DE}" dt="2020-05-06T16:58:08.264" v="871"/>
          <ac:spMkLst>
            <pc:docMk/>
            <pc:sldMk cId="1736930829" sldId="272"/>
            <ac:spMk id="3" creationId="{4D78E1A8-40DE-4B78-8507-C2DE31115723}"/>
          </ac:spMkLst>
        </pc:spChg>
        <pc:spChg chg="add del mod">
          <ac:chgData name="Evgenia Korneva" userId="e62070071816427d" providerId="LiveId" clId="{26A9EB76-392F-4423-B831-F429F83272DE}" dt="2020-05-06T16:58:16.156" v="872"/>
          <ac:spMkLst>
            <pc:docMk/>
            <pc:sldMk cId="1736930829" sldId="272"/>
            <ac:spMk id="4" creationId="{B003C354-70AC-4F32-9B7C-2BF3407E0AB0}"/>
          </ac:spMkLst>
        </pc:spChg>
        <pc:spChg chg="add del mod">
          <ac:chgData name="Evgenia Korneva" userId="e62070071816427d" providerId="LiveId" clId="{26A9EB76-392F-4423-B831-F429F83272DE}" dt="2020-05-06T16:58:16.156" v="872"/>
          <ac:spMkLst>
            <pc:docMk/>
            <pc:sldMk cId="1736930829" sldId="272"/>
            <ac:spMk id="5" creationId="{069ECF41-352E-4E84-A066-BF19770CDF9C}"/>
          </ac:spMkLst>
        </pc:spChg>
        <pc:spChg chg="add del mod">
          <ac:chgData name="Evgenia Korneva" userId="e62070071816427d" providerId="LiveId" clId="{26A9EB76-392F-4423-B831-F429F83272DE}" dt="2020-05-06T16:58:22.208" v="873"/>
          <ac:spMkLst>
            <pc:docMk/>
            <pc:sldMk cId="1736930829" sldId="272"/>
            <ac:spMk id="6" creationId="{9F29C086-E2CC-4BE9-B009-42D7CCD82FDE}"/>
          </ac:spMkLst>
        </pc:spChg>
        <pc:spChg chg="add del mod">
          <ac:chgData name="Evgenia Korneva" userId="e62070071816427d" providerId="LiveId" clId="{26A9EB76-392F-4423-B831-F429F83272DE}" dt="2020-05-06T16:58:22.208" v="873"/>
          <ac:spMkLst>
            <pc:docMk/>
            <pc:sldMk cId="1736930829" sldId="272"/>
            <ac:spMk id="7" creationId="{F3678041-76D6-4CBE-A072-69AF3CF97688}"/>
          </ac:spMkLst>
        </pc:spChg>
        <pc:spChg chg="add mod">
          <ac:chgData name="Evgenia Korneva" userId="e62070071816427d" providerId="LiveId" clId="{26A9EB76-392F-4423-B831-F429F83272DE}" dt="2020-05-06T16:58:31.544" v="877" actId="2711"/>
          <ac:spMkLst>
            <pc:docMk/>
            <pc:sldMk cId="1736930829" sldId="272"/>
            <ac:spMk id="8" creationId="{9D2153C5-22EF-43AC-A497-994848BDB79B}"/>
          </ac:spMkLst>
        </pc:spChg>
        <pc:spChg chg="add mod">
          <ac:chgData name="Evgenia Korneva" userId="e62070071816427d" providerId="LiveId" clId="{26A9EB76-392F-4423-B831-F429F83272DE}" dt="2020-05-06T16:58:22.208" v="873"/>
          <ac:spMkLst>
            <pc:docMk/>
            <pc:sldMk cId="1736930829" sldId="272"/>
            <ac:spMk id="9" creationId="{E1646CFF-BB9B-4348-9E16-A1AEB367E240}"/>
          </ac:spMkLst>
        </pc:spChg>
      </pc:sldChg>
      <pc:sldChg chg="modSp add">
        <pc:chgData name="Evgenia Korneva" userId="e62070071816427d" providerId="LiveId" clId="{26A9EB76-392F-4423-B831-F429F83272DE}" dt="2020-05-06T17:01:10.088" v="909" actId="20577"/>
        <pc:sldMkLst>
          <pc:docMk/>
          <pc:sldMk cId="434327093" sldId="273"/>
        </pc:sldMkLst>
        <pc:spChg chg="mod">
          <ac:chgData name="Evgenia Korneva" userId="e62070071816427d" providerId="LiveId" clId="{26A9EB76-392F-4423-B831-F429F83272DE}" dt="2020-05-06T17:01:10.088" v="909" actId="20577"/>
          <ac:spMkLst>
            <pc:docMk/>
            <pc:sldMk cId="434327093" sldId="273"/>
            <ac:spMk id="2" creationId="{D1DBE178-273E-4CF2-A779-9F23896E6284}"/>
          </ac:spMkLst>
        </pc:spChg>
        <pc:spChg chg="mod">
          <ac:chgData name="Evgenia Korneva" userId="e62070071816427d" providerId="LiveId" clId="{26A9EB76-392F-4423-B831-F429F83272DE}" dt="2020-05-06T16:39:47.470" v="435" actId="1076"/>
          <ac:spMkLst>
            <pc:docMk/>
            <pc:sldMk cId="434327093" sldId="273"/>
            <ac:spMk id="3" creationId="{48517366-DA62-4FA0-BD6B-0F1E66C73374}"/>
          </ac:spMkLst>
        </pc:spChg>
        <pc:spChg chg="mod">
          <ac:chgData name="Evgenia Korneva" userId="e62070071816427d" providerId="LiveId" clId="{26A9EB76-392F-4423-B831-F429F83272DE}" dt="2020-05-06T16:55:50.450" v="843" actId="20577"/>
          <ac:spMkLst>
            <pc:docMk/>
            <pc:sldMk cId="434327093" sldId="273"/>
            <ac:spMk id="4" creationId="{0C32C6F4-BB9C-4DCF-A724-AC5426BEF571}"/>
          </ac:spMkLst>
        </pc:spChg>
        <pc:picChg chg="mod modCrop">
          <ac:chgData name="Evgenia Korneva" userId="e62070071816427d" providerId="LiveId" clId="{26A9EB76-392F-4423-B831-F429F83272DE}" dt="2020-05-06T16:37:35.797" v="339" actId="1076"/>
          <ac:picMkLst>
            <pc:docMk/>
            <pc:sldMk cId="434327093" sldId="273"/>
            <ac:picMk id="5" creationId="{EA2A5A88-E01B-47DA-93A9-4EBB40B00A78}"/>
          </ac:picMkLst>
        </pc:picChg>
      </pc:sldChg>
      <pc:sldChg chg="addSp delSp modSp add">
        <pc:chgData name="Evgenia Korneva" userId="e62070071816427d" providerId="LiveId" clId="{26A9EB76-392F-4423-B831-F429F83272DE}" dt="2020-05-07T20:32:47.805" v="3013" actId="478"/>
        <pc:sldMkLst>
          <pc:docMk/>
          <pc:sldMk cId="2921650591" sldId="274"/>
        </pc:sldMkLst>
        <pc:spChg chg="mod">
          <ac:chgData name="Evgenia Korneva" userId="e62070071816427d" providerId="LiveId" clId="{26A9EB76-392F-4423-B831-F429F83272DE}" dt="2020-05-06T17:01:13.713" v="910" actId="20577"/>
          <ac:spMkLst>
            <pc:docMk/>
            <pc:sldMk cId="2921650591" sldId="274"/>
            <ac:spMk id="2" creationId="{D1DBE178-273E-4CF2-A779-9F23896E6284}"/>
          </ac:spMkLst>
        </pc:spChg>
        <pc:spChg chg="add del">
          <ac:chgData name="Evgenia Korneva" userId="e62070071816427d" providerId="LiveId" clId="{26A9EB76-392F-4423-B831-F429F83272DE}" dt="2020-05-07T20:32:47.805" v="3013" actId="478"/>
          <ac:spMkLst>
            <pc:docMk/>
            <pc:sldMk cId="2921650591" sldId="274"/>
            <ac:spMk id="3" creationId="{48517366-DA62-4FA0-BD6B-0F1E66C73374}"/>
          </ac:spMkLst>
        </pc:spChg>
        <pc:spChg chg="mod">
          <ac:chgData name="Evgenia Korneva" userId="e62070071816427d" providerId="LiveId" clId="{26A9EB76-392F-4423-B831-F429F83272DE}" dt="2020-05-07T20:32:03.439" v="3009" actId="948"/>
          <ac:spMkLst>
            <pc:docMk/>
            <pc:sldMk cId="2921650591" sldId="274"/>
            <ac:spMk id="4" creationId="{0C32C6F4-BB9C-4DCF-A724-AC5426BEF571}"/>
          </ac:spMkLst>
        </pc:spChg>
        <pc:spChg chg="add del mod">
          <ac:chgData name="Evgenia Korneva" userId="e62070071816427d" providerId="LiveId" clId="{26A9EB76-392F-4423-B831-F429F83272DE}" dt="2020-05-07T20:32:47.805" v="3013" actId="478"/>
          <ac:spMkLst>
            <pc:docMk/>
            <pc:sldMk cId="2921650591" sldId="274"/>
            <ac:spMk id="7" creationId="{31344B1E-1BE3-42F4-AA36-B9EFB7F8DE88}"/>
          </ac:spMkLst>
        </pc:spChg>
      </pc:sldChg>
      <pc:sldChg chg="addSp delSp modSp add">
        <pc:chgData name="Evgenia Korneva" userId="e62070071816427d" providerId="LiveId" clId="{26A9EB76-392F-4423-B831-F429F83272DE}" dt="2020-05-07T20:33:08.949" v="3022" actId="20577"/>
        <pc:sldMkLst>
          <pc:docMk/>
          <pc:sldMk cId="2696922903" sldId="275"/>
        </pc:sldMkLst>
        <pc:spChg chg="mod">
          <ac:chgData name="Evgenia Korneva" userId="e62070071816427d" providerId="LiveId" clId="{26A9EB76-392F-4423-B831-F429F83272DE}" dt="2020-05-06T17:01:16.498" v="911" actId="20577"/>
          <ac:spMkLst>
            <pc:docMk/>
            <pc:sldMk cId="2696922903" sldId="275"/>
            <ac:spMk id="2" creationId="{D1DBE178-273E-4CF2-A779-9F23896E6284}"/>
          </ac:spMkLst>
        </pc:spChg>
        <pc:spChg chg="add del mod">
          <ac:chgData name="Evgenia Korneva" userId="e62070071816427d" providerId="LiveId" clId="{26A9EB76-392F-4423-B831-F429F83272DE}" dt="2020-05-07T20:33:08.949" v="3022" actId="20577"/>
          <ac:spMkLst>
            <pc:docMk/>
            <pc:sldMk cId="2696922903" sldId="275"/>
            <ac:spMk id="3" creationId="{48517366-DA62-4FA0-BD6B-0F1E66C73374}"/>
          </ac:spMkLst>
        </pc:spChg>
        <pc:spChg chg="mod">
          <ac:chgData name="Evgenia Korneva" userId="e62070071816427d" providerId="LiveId" clId="{26A9EB76-392F-4423-B831-F429F83272DE}" dt="2020-05-06T16:56:12.245" v="867" actId="20577"/>
          <ac:spMkLst>
            <pc:docMk/>
            <pc:sldMk cId="2696922903" sldId="275"/>
            <ac:spMk id="4" creationId="{0C32C6F4-BB9C-4DCF-A724-AC5426BEF571}"/>
          </ac:spMkLst>
        </pc:spChg>
        <pc:spChg chg="add del mod">
          <ac:chgData name="Evgenia Korneva" userId="e62070071816427d" providerId="LiveId" clId="{26A9EB76-392F-4423-B831-F429F83272DE}" dt="2020-05-07T20:32:49.638" v="3015" actId="478"/>
          <ac:spMkLst>
            <pc:docMk/>
            <pc:sldMk cId="2696922903" sldId="275"/>
            <ac:spMk id="7" creationId="{9499C1E8-462F-492B-B858-D1D7D92D5FE3}"/>
          </ac:spMkLst>
        </pc:spChg>
      </pc:sldChg>
      <pc:sldChg chg="addSp delSp modSp add">
        <pc:chgData name="Evgenia Korneva" userId="e62070071816427d" providerId="LiveId" clId="{26A9EB76-392F-4423-B831-F429F83272DE}" dt="2020-05-07T20:33:49.683" v="3034" actId="113"/>
        <pc:sldMkLst>
          <pc:docMk/>
          <pc:sldMk cId="595596933" sldId="276"/>
        </pc:sldMkLst>
        <pc:spChg chg="del">
          <ac:chgData name="Evgenia Korneva" userId="e62070071816427d" providerId="LiveId" clId="{26A9EB76-392F-4423-B831-F429F83272DE}" dt="2020-05-06T16:59:11.899" v="882"/>
          <ac:spMkLst>
            <pc:docMk/>
            <pc:sldMk cId="595596933" sldId="276"/>
            <ac:spMk id="2" creationId="{35C19500-84DB-4FA4-94F9-7E2D7065ECF4}"/>
          </ac:spMkLst>
        </pc:spChg>
        <pc:spChg chg="del">
          <ac:chgData name="Evgenia Korneva" userId="e62070071816427d" providerId="LiveId" clId="{26A9EB76-392F-4423-B831-F429F83272DE}" dt="2020-05-06T16:59:11.899" v="882"/>
          <ac:spMkLst>
            <pc:docMk/>
            <pc:sldMk cId="595596933" sldId="276"/>
            <ac:spMk id="3" creationId="{A4F22D62-CCE6-468B-A24C-387B8A4F9987}"/>
          </ac:spMkLst>
        </pc:spChg>
        <pc:spChg chg="add mod">
          <ac:chgData name="Evgenia Korneva" userId="e62070071816427d" providerId="LiveId" clId="{26A9EB76-392F-4423-B831-F429F83272DE}" dt="2020-05-06T17:01:31.414" v="921" actId="1076"/>
          <ac:spMkLst>
            <pc:docMk/>
            <pc:sldMk cId="595596933" sldId="276"/>
            <ac:spMk id="4" creationId="{A2271704-26C5-4F78-A9BD-954BD7CE4A16}"/>
          </ac:spMkLst>
        </pc:spChg>
        <pc:spChg chg="add del mod ord">
          <ac:chgData name="Evgenia Korneva" userId="e62070071816427d" providerId="LiveId" clId="{26A9EB76-392F-4423-B831-F429F83272DE}" dt="2020-05-07T20:33:49.683" v="3034" actId="113"/>
          <ac:spMkLst>
            <pc:docMk/>
            <pc:sldMk cId="595596933" sldId="276"/>
            <ac:spMk id="5" creationId="{6C959885-945D-4949-B13D-001BFED643D7}"/>
          </ac:spMkLst>
        </pc:spChg>
        <pc:picChg chg="add del mod modCrop">
          <ac:chgData name="Evgenia Korneva" userId="e62070071816427d" providerId="LiveId" clId="{26A9EB76-392F-4423-B831-F429F83272DE}" dt="2020-05-06T17:00:23.775" v="906" actId="478"/>
          <ac:picMkLst>
            <pc:docMk/>
            <pc:sldMk cId="595596933" sldId="276"/>
            <ac:picMk id="6" creationId="{F3018212-BCBD-41B6-9DDD-EFD49345F6CA}"/>
          </ac:picMkLst>
        </pc:picChg>
        <pc:picChg chg="add del">
          <ac:chgData name="Evgenia Korneva" userId="e62070071816427d" providerId="LiveId" clId="{26A9EB76-392F-4423-B831-F429F83272DE}" dt="2020-05-06T17:01:38.333" v="923" actId="478"/>
          <ac:picMkLst>
            <pc:docMk/>
            <pc:sldMk cId="595596933" sldId="276"/>
            <ac:picMk id="7" creationId="{187E1836-1570-4120-B1CF-87A2F5A12959}"/>
          </ac:picMkLst>
        </pc:picChg>
        <pc:picChg chg="add mod modCrop">
          <ac:chgData name="Evgenia Korneva" userId="e62070071816427d" providerId="LiveId" clId="{26A9EB76-392F-4423-B831-F429F83272DE}" dt="2020-05-07T14:44:05.723" v="2091" actId="1035"/>
          <ac:picMkLst>
            <pc:docMk/>
            <pc:sldMk cId="595596933" sldId="276"/>
            <ac:picMk id="8" creationId="{098726F0-89B8-4792-97E7-1F6187D62EEE}"/>
          </ac:picMkLst>
        </pc:picChg>
        <pc:picChg chg="add del mod">
          <ac:chgData name="Evgenia Korneva" userId="e62070071816427d" providerId="LiveId" clId="{26A9EB76-392F-4423-B831-F429F83272DE}" dt="2020-05-07T14:43:40.364" v="2070"/>
          <ac:picMkLst>
            <pc:docMk/>
            <pc:sldMk cId="595596933" sldId="276"/>
            <ac:picMk id="10" creationId="{E549B6CE-4739-4952-A4E4-F0745D511835}"/>
          </ac:picMkLst>
        </pc:picChg>
        <pc:picChg chg="add mod modCrop">
          <ac:chgData name="Evgenia Korneva" userId="e62070071816427d" providerId="LiveId" clId="{26A9EB76-392F-4423-B831-F429F83272DE}" dt="2020-05-07T14:46:05.565" v="2117" actId="1076"/>
          <ac:picMkLst>
            <pc:docMk/>
            <pc:sldMk cId="595596933" sldId="276"/>
            <ac:picMk id="12" creationId="{1F97025A-6085-4C93-AD80-12102FC6D33D}"/>
          </ac:picMkLst>
        </pc:picChg>
      </pc:sldChg>
      <pc:sldChg chg="modSp add del">
        <pc:chgData name="Evgenia Korneva" userId="e62070071816427d" providerId="LiveId" clId="{26A9EB76-392F-4423-B831-F429F83272DE}" dt="2020-05-06T17:05:52.711" v="986" actId="2696"/>
        <pc:sldMkLst>
          <pc:docMk/>
          <pc:sldMk cId="332507582" sldId="277"/>
        </pc:sldMkLst>
        <pc:spChg chg="mod">
          <ac:chgData name="Evgenia Korneva" userId="e62070071816427d" providerId="LiveId" clId="{26A9EB76-392F-4423-B831-F429F83272DE}" dt="2020-05-06T17:05:19.648" v="976" actId="14100"/>
          <ac:spMkLst>
            <pc:docMk/>
            <pc:sldMk cId="332507582" sldId="277"/>
            <ac:spMk id="5" creationId="{6C959885-945D-4949-B13D-001BFED643D7}"/>
          </ac:spMkLst>
        </pc:spChg>
      </pc:sldChg>
      <pc:sldChg chg="addSp modSp add">
        <pc:chgData name="Evgenia Korneva" userId="e62070071816427d" providerId="LiveId" clId="{26A9EB76-392F-4423-B831-F429F83272DE}" dt="2020-05-06T17:25:23.077" v="1655" actId="1076"/>
        <pc:sldMkLst>
          <pc:docMk/>
          <pc:sldMk cId="4141387384" sldId="278"/>
        </pc:sldMkLst>
        <pc:spChg chg="mod">
          <ac:chgData name="Evgenia Korneva" userId="e62070071816427d" providerId="LiveId" clId="{26A9EB76-392F-4423-B831-F429F83272DE}" dt="2020-05-06T17:17:34.705" v="1514" actId="14100"/>
          <ac:spMkLst>
            <pc:docMk/>
            <pc:sldMk cId="4141387384" sldId="278"/>
            <ac:spMk id="5" creationId="{6C959885-945D-4949-B13D-001BFED643D7}"/>
          </ac:spMkLst>
        </pc:spChg>
        <pc:picChg chg="add mod modCrop">
          <ac:chgData name="Evgenia Korneva" userId="e62070071816427d" providerId="LiveId" clId="{26A9EB76-392F-4423-B831-F429F83272DE}" dt="2020-05-06T17:25:23.077" v="1655" actId="1076"/>
          <ac:picMkLst>
            <pc:docMk/>
            <pc:sldMk cId="4141387384" sldId="278"/>
            <ac:picMk id="2" creationId="{F75151BE-EEDE-474B-B700-A50921FC3A45}"/>
          </ac:picMkLst>
        </pc:picChg>
      </pc:sldChg>
      <pc:sldChg chg="addSp modSp add">
        <pc:chgData name="Evgenia Korneva" userId="e62070071816427d" providerId="LiveId" clId="{26A9EB76-392F-4423-B831-F429F83272DE}" dt="2020-05-08T14:29:42.759" v="4442" actId="20577"/>
        <pc:sldMkLst>
          <pc:docMk/>
          <pc:sldMk cId="2245137787" sldId="279"/>
        </pc:sldMkLst>
        <pc:spChg chg="mod">
          <ac:chgData name="Evgenia Korneva" userId="e62070071816427d" providerId="LiveId" clId="{26A9EB76-392F-4423-B831-F429F83272DE}" dt="2020-05-08T14:29:42.759" v="4442" actId="20577"/>
          <ac:spMkLst>
            <pc:docMk/>
            <pc:sldMk cId="2245137787" sldId="279"/>
            <ac:spMk id="5" creationId="{6C959885-945D-4949-B13D-001BFED643D7}"/>
          </ac:spMkLst>
        </pc:spChg>
        <pc:picChg chg="add mod modCrop">
          <ac:chgData name="Evgenia Korneva" userId="e62070071816427d" providerId="LiveId" clId="{26A9EB76-392F-4423-B831-F429F83272DE}" dt="2020-05-08T10:56:12.181" v="4087" actId="1076"/>
          <ac:picMkLst>
            <pc:docMk/>
            <pc:sldMk cId="2245137787" sldId="279"/>
            <ac:picMk id="6" creationId="{D404B2E6-A8FD-4464-8BFD-1051CAC0FD26}"/>
          </ac:picMkLst>
        </pc:picChg>
      </pc:sldChg>
      <pc:sldChg chg="addSp modSp add">
        <pc:chgData name="Evgenia Korneva" userId="e62070071816427d" providerId="LiveId" clId="{26A9EB76-392F-4423-B831-F429F83272DE}" dt="2020-05-08T14:30:12.910" v="4492" actId="20577"/>
        <pc:sldMkLst>
          <pc:docMk/>
          <pc:sldMk cId="2138649893" sldId="280"/>
        </pc:sldMkLst>
        <pc:spChg chg="mod">
          <ac:chgData name="Evgenia Korneva" userId="e62070071816427d" providerId="LiveId" clId="{26A9EB76-392F-4423-B831-F429F83272DE}" dt="2020-05-08T14:30:12.910" v="4492" actId="20577"/>
          <ac:spMkLst>
            <pc:docMk/>
            <pc:sldMk cId="2138649893" sldId="280"/>
            <ac:spMk id="5" creationId="{6C959885-945D-4949-B13D-001BFED643D7}"/>
          </ac:spMkLst>
        </pc:spChg>
        <pc:picChg chg="add mod modCrop">
          <ac:chgData name="Evgenia Korneva" userId="e62070071816427d" providerId="LiveId" clId="{26A9EB76-392F-4423-B831-F429F83272DE}" dt="2020-05-08T10:55:58.674" v="4086" actId="1076"/>
          <ac:picMkLst>
            <pc:docMk/>
            <pc:sldMk cId="2138649893" sldId="280"/>
            <ac:picMk id="2" creationId="{B4A9FE21-47A4-44D7-8E42-4450AEFF506E}"/>
          </ac:picMkLst>
        </pc:picChg>
      </pc:sldChg>
      <pc:sldChg chg="addSp modSp add del">
        <pc:chgData name="Evgenia Korneva" userId="e62070071816427d" providerId="LiveId" clId="{26A9EB76-392F-4423-B831-F429F83272DE}" dt="2020-05-06T17:31:22.214" v="1751" actId="2696"/>
        <pc:sldMkLst>
          <pc:docMk/>
          <pc:sldMk cId="3479422206" sldId="281"/>
        </pc:sldMkLst>
        <pc:spChg chg="add mod">
          <ac:chgData name="Evgenia Korneva" userId="e62070071816427d" providerId="LiveId" clId="{26A9EB76-392F-4423-B831-F429F83272DE}" dt="2020-05-06T17:29:04.826" v="1724" actId="1076"/>
          <ac:spMkLst>
            <pc:docMk/>
            <pc:sldMk cId="3479422206" sldId="281"/>
            <ac:spMk id="3" creationId="{212AD63F-A83E-4DC8-859B-9C7DDE74E9E0}"/>
          </ac:spMkLst>
        </pc:spChg>
        <pc:spChg chg="mod">
          <ac:chgData name="Evgenia Korneva" userId="e62070071816427d" providerId="LiveId" clId="{26A9EB76-392F-4423-B831-F429F83272DE}" dt="2020-05-06T17:28:07.959" v="1715" actId="207"/>
          <ac:spMkLst>
            <pc:docMk/>
            <pc:sldMk cId="3479422206" sldId="281"/>
            <ac:spMk id="5" creationId="{6C959885-945D-4949-B13D-001BFED643D7}"/>
          </ac:spMkLst>
        </pc:spChg>
        <pc:picChg chg="add mod modCrop">
          <ac:chgData name="Evgenia Korneva" userId="e62070071816427d" providerId="LiveId" clId="{26A9EB76-392F-4423-B831-F429F83272DE}" dt="2020-05-06T17:26:26.721" v="1660" actId="1076"/>
          <ac:picMkLst>
            <pc:docMk/>
            <pc:sldMk cId="3479422206" sldId="281"/>
            <ac:picMk id="2" creationId="{A66821DF-C846-4BCF-BB4D-ACBB6D0A6D1F}"/>
          </ac:picMkLst>
        </pc:picChg>
        <pc:picChg chg="add mod modCrop">
          <ac:chgData name="Evgenia Korneva" userId="e62070071816427d" providerId="LiveId" clId="{26A9EB76-392F-4423-B831-F429F83272DE}" dt="2020-05-06T17:28:02.302" v="1714" actId="1035"/>
          <ac:picMkLst>
            <pc:docMk/>
            <pc:sldMk cId="3479422206" sldId="281"/>
            <ac:picMk id="6" creationId="{5C5ECD12-76ED-43F6-95A9-C00ECEF4AFAE}"/>
          </ac:picMkLst>
        </pc:picChg>
      </pc:sldChg>
      <pc:sldChg chg="addSp delSp modSp add">
        <pc:chgData name="Evgenia Korneva" userId="e62070071816427d" providerId="LiveId" clId="{26A9EB76-392F-4423-B831-F429F83272DE}" dt="2020-05-08T14:27:55.758" v="4323" actId="27636"/>
        <pc:sldMkLst>
          <pc:docMk/>
          <pc:sldMk cId="297692341" sldId="282"/>
        </pc:sldMkLst>
        <pc:spChg chg="mod">
          <ac:chgData name="Evgenia Korneva" userId="e62070071816427d" providerId="LiveId" clId="{26A9EB76-392F-4423-B831-F429F83272DE}" dt="2020-05-08T10:56:23.127" v="4088" actId="1076"/>
          <ac:spMkLst>
            <pc:docMk/>
            <pc:sldMk cId="297692341" sldId="282"/>
            <ac:spMk id="3" creationId="{212AD63F-A83E-4DC8-859B-9C7DDE74E9E0}"/>
          </ac:spMkLst>
        </pc:spChg>
        <pc:spChg chg="mod">
          <ac:chgData name="Evgenia Korneva" userId="e62070071816427d" providerId="LiveId" clId="{26A9EB76-392F-4423-B831-F429F83272DE}" dt="2020-05-08T14:27:55.758" v="4323" actId="27636"/>
          <ac:spMkLst>
            <pc:docMk/>
            <pc:sldMk cId="297692341" sldId="282"/>
            <ac:spMk id="5" creationId="{6C959885-945D-4949-B13D-001BFED643D7}"/>
          </ac:spMkLst>
        </pc:spChg>
        <pc:spChg chg="add del">
          <ac:chgData name="Evgenia Korneva" userId="e62070071816427d" providerId="LiveId" clId="{26A9EB76-392F-4423-B831-F429F83272DE}" dt="2020-05-07T14:18:28.998" v="2047"/>
          <ac:spMkLst>
            <pc:docMk/>
            <pc:sldMk cId="297692341" sldId="282"/>
            <ac:spMk id="7" creationId="{52E7DD6F-A917-4B02-91C5-AEED4EA21992}"/>
          </ac:spMkLst>
        </pc:spChg>
        <pc:picChg chg="mod modCrop">
          <ac:chgData name="Evgenia Korneva" userId="e62070071816427d" providerId="LiveId" clId="{26A9EB76-392F-4423-B831-F429F83272DE}" dt="2020-05-08T10:56:23.127" v="4088" actId="1076"/>
          <ac:picMkLst>
            <pc:docMk/>
            <pc:sldMk cId="297692341" sldId="282"/>
            <ac:picMk id="2" creationId="{A66821DF-C846-4BCF-BB4D-ACBB6D0A6D1F}"/>
          </ac:picMkLst>
        </pc:picChg>
        <pc:picChg chg="del">
          <ac:chgData name="Evgenia Korneva" userId="e62070071816427d" providerId="LiveId" clId="{26A9EB76-392F-4423-B831-F429F83272DE}" dt="2020-05-06T17:34:51.345" v="1814" actId="478"/>
          <ac:picMkLst>
            <pc:docMk/>
            <pc:sldMk cId="297692341" sldId="282"/>
            <ac:picMk id="6" creationId="{5C5ECD12-76ED-43F6-95A9-C00ECEF4AFAE}"/>
          </ac:picMkLst>
        </pc:picChg>
        <pc:picChg chg="add mod modCrop">
          <ac:chgData name="Evgenia Korneva" userId="e62070071816427d" providerId="LiveId" clId="{26A9EB76-392F-4423-B831-F429F83272DE}" dt="2020-05-06T17:35:12.957" v="1820" actId="1076"/>
          <ac:picMkLst>
            <pc:docMk/>
            <pc:sldMk cId="297692341" sldId="282"/>
            <ac:picMk id="9" creationId="{2EAD9B2B-3264-42EF-8CB8-A549258A156F}"/>
          </ac:picMkLst>
        </pc:picChg>
      </pc:sldChg>
      <pc:sldChg chg="addSp delSp modSp add">
        <pc:chgData name="Evgenia Korneva" userId="e62070071816427d" providerId="LiveId" clId="{26A9EB76-392F-4423-B831-F429F83272DE}" dt="2020-05-08T14:27:46.549" v="4318" actId="27636"/>
        <pc:sldMkLst>
          <pc:docMk/>
          <pc:sldMk cId="3669783793" sldId="283"/>
        </pc:sldMkLst>
        <pc:spChg chg="mod">
          <ac:chgData name="Evgenia Korneva" userId="e62070071816427d" providerId="LiveId" clId="{26A9EB76-392F-4423-B831-F429F83272DE}" dt="2020-05-08T10:56:33.383" v="4089" actId="1076"/>
          <ac:spMkLst>
            <pc:docMk/>
            <pc:sldMk cId="3669783793" sldId="283"/>
            <ac:spMk id="3" creationId="{212AD63F-A83E-4DC8-859B-9C7DDE74E9E0}"/>
          </ac:spMkLst>
        </pc:spChg>
        <pc:spChg chg="mod">
          <ac:chgData name="Evgenia Korneva" userId="e62070071816427d" providerId="LiveId" clId="{26A9EB76-392F-4423-B831-F429F83272DE}" dt="2020-05-08T14:27:46.549" v="4318" actId="27636"/>
          <ac:spMkLst>
            <pc:docMk/>
            <pc:sldMk cId="3669783793" sldId="283"/>
            <ac:spMk id="5" creationId="{6C959885-945D-4949-B13D-001BFED643D7}"/>
          </ac:spMkLst>
        </pc:spChg>
        <pc:picChg chg="mod modCrop">
          <ac:chgData name="Evgenia Korneva" userId="e62070071816427d" providerId="LiveId" clId="{26A9EB76-392F-4423-B831-F429F83272DE}" dt="2020-05-08T10:56:33.383" v="4089" actId="1076"/>
          <ac:picMkLst>
            <pc:docMk/>
            <pc:sldMk cId="3669783793" sldId="283"/>
            <ac:picMk id="2" creationId="{A66821DF-C846-4BCF-BB4D-ACBB6D0A6D1F}"/>
          </ac:picMkLst>
        </pc:picChg>
        <pc:picChg chg="del mod">
          <ac:chgData name="Evgenia Korneva" userId="e62070071816427d" providerId="LiveId" clId="{26A9EB76-392F-4423-B831-F429F83272DE}" dt="2020-05-07T14:18:39.743" v="2048" actId="478"/>
          <ac:picMkLst>
            <pc:docMk/>
            <pc:sldMk cId="3669783793" sldId="283"/>
            <ac:picMk id="6" creationId="{5C5ECD12-76ED-43F6-95A9-C00ECEF4AFAE}"/>
          </ac:picMkLst>
        </pc:picChg>
        <pc:picChg chg="add mod modCrop">
          <ac:chgData name="Evgenia Korneva" userId="e62070071816427d" providerId="LiveId" clId="{26A9EB76-392F-4423-B831-F429F83272DE}" dt="2020-05-07T14:19:13.673" v="2054" actId="14100"/>
          <ac:picMkLst>
            <pc:docMk/>
            <pc:sldMk cId="3669783793" sldId="283"/>
            <ac:picMk id="9" creationId="{FC243461-5EE5-44C5-AFB1-37B3E85C4CF5}"/>
          </ac:picMkLst>
        </pc:picChg>
      </pc:sldChg>
      <pc:sldChg chg="addSp delSp modSp add">
        <pc:chgData name="Evgenia Korneva" userId="e62070071816427d" providerId="LiveId" clId="{26A9EB76-392F-4423-B831-F429F83272DE}" dt="2020-05-08T14:30:48.869" v="4545" actId="20577"/>
        <pc:sldMkLst>
          <pc:docMk/>
          <pc:sldMk cId="3174162604" sldId="284"/>
        </pc:sldMkLst>
        <pc:spChg chg="del mod">
          <ac:chgData name="Evgenia Korneva" userId="e62070071816427d" providerId="LiveId" clId="{26A9EB76-392F-4423-B831-F429F83272DE}" dt="2020-05-08T10:56:52.775" v="4092" actId="478"/>
          <ac:spMkLst>
            <pc:docMk/>
            <pc:sldMk cId="3174162604" sldId="284"/>
            <ac:spMk id="3" creationId="{212AD63F-A83E-4DC8-859B-9C7DDE74E9E0}"/>
          </ac:spMkLst>
        </pc:spChg>
        <pc:spChg chg="mod">
          <ac:chgData name="Evgenia Korneva" userId="e62070071816427d" providerId="LiveId" clId="{26A9EB76-392F-4423-B831-F429F83272DE}" dt="2020-05-08T14:30:48.869" v="4545" actId="20577"/>
          <ac:spMkLst>
            <pc:docMk/>
            <pc:sldMk cId="3174162604" sldId="284"/>
            <ac:spMk id="5" creationId="{6C959885-945D-4949-B13D-001BFED643D7}"/>
          </ac:spMkLst>
        </pc:spChg>
        <pc:picChg chg="mod modCrop">
          <ac:chgData name="Evgenia Korneva" userId="e62070071816427d" providerId="LiveId" clId="{26A9EB76-392F-4423-B831-F429F83272DE}" dt="2020-05-08T14:27:26.524" v="4310" actId="1076"/>
          <ac:picMkLst>
            <pc:docMk/>
            <pc:sldMk cId="3174162604" sldId="284"/>
            <ac:picMk id="2" creationId="{A66821DF-C846-4BCF-BB4D-ACBB6D0A6D1F}"/>
          </ac:picMkLst>
        </pc:picChg>
        <pc:picChg chg="del">
          <ac:chgData name="Evgenia Korneva" userId="e62070071816427d" providerId="LiveId" clId="{26A9EB76-392F-4423-B831-F429F83272DE}" dt="2020-05-06T20:11:04.188" v="1938" actId="478"/>
          <ac:picMkLst>
            <pc:docMk/>
            <pc:sldMk cId="3174162604" sldId="284"/>
            <ac:picMk id="6" creationId="{5C5ECD12-76ED-43F6-95A9-C00ECEF4AFAE}"/>
          </ac:picMkLst>
        </pc:picChg>
        <pc:picChg chg="add mod modCrop">
          <ac:chgData name="Evgenia Korneva" userId="e62070071816427d" providerId="LiveId" clId="{26A9EB76-392F-4423-B831-F429F83272DE}" dt="2020-05-06T20:11:44.370" v="1943" actId="1076"/>
          <ac:picMkLst>
            <pc:docMk/>
            <pc:sldMk cId="3174162604" sldId="284"/>
            <ac:picMk id="9" creationId="{05925A1D-B83D-4B32-88DA-F22EB793D4C7}"/>
          </ac:picMkLst>
        </pc:picChg>
      </pc:sldChg>
      <pc:sldChg chg="addSp delSp modSp add">
        <pc:chgData name="Evgenia Korneva" userId="e62070071816427d" providerId="LiveId" clId="{26A9EB76-392F-4423-B831-F429F83272DE}" dt="2020-05-07T20:58:26.749" v="4073" actId="113"/>
        <pc:sldMkLst>
          <pc:docMk/>
          <pc:sldMk cId="863064689" sldId="285"/>
        </pc:sldMkLst>
        <pc:spChg chg="del">
          <ac:chgData name="Evgenia Korneva" userId="e62070071816427d" providerId="LiveId" clId="{26A9EB76-392F-4423-B831-F429F83272DE}" dt="2020-05-07T15:37:36.284" v="2684"/>
          <ac:spMkLst>
            <pc:docMk/>
            <pc:sldMk cId="863064689" sldId="285"/>
            <ac:spMk id="2" creationId="{80294A00-E2B8-434E-BD03-31894FF43174}"/>
          </ac:spMkLst>
        </pc:spChg>
        <pc:spChg chg="del">
          <ac:chgData name="Evgenia Korneva" userId="e62070071816427d" providerId="LiveId" clId="{26A9EB76-392F-4423-B831-F429F83272DE}" dt="2020-05-07T15:37:36.284" v="2684"/>
          <ac:spMkLst>
            <pc:docMk/>
            <pc:sldMk cId="863064689" sldId="285"/>
            <ac:spMk id="3" creationId="{776CC144-652C-4CA9-905D-C638A5B86584}"/>
          </ac:spMkLst>
        </pc:spChg>
        <pc:spChg chg="add mod">
          <ac:chgData name="Evgenia Korneva" userId="e62070071816427d" providerId="LiveId" clId="{26A9EB76-392F-4423-B831-F429F83272DE}" dt="2020-05-07T20:58:26.749" v="4073" actId="113"/>
          <ac:spMkLst>
            <pc:docMk/>
            <pc:sldMk cId="863064689" sldId="285"/>
            <ac:spMk id="4" creationId="{CD670B5E-1D3A-4BA3-BCF8-A8C9A8DE963A}"/>
          </ac:spMkLst>
        </pc:spChg>
        <pc:spChg chg="add mod">
          <ac:chgData name="Evgenia Korneva" userId="e62070071816427d" providerId="LiveId" clId="{26A9EB76-392F-4423-B831-F429F83272DE}" dt="2020-05-07T15:37:36.284" v="2684"/>
          <ac:spMkLst>
            <pc:docMk/>
            <pc:sldMk cId="863064689" sldId="285"/>
            <ac:spMk id="5" creationId="{0C4963A2-370B-4077-A831-99E7CD0CA017}"/>
          </ac:spMkLst>
        </pc:spChg>
      </pc:sldChg>
      <pc:sldChg chg="addSp delSp modSp add">
        <pc:chgData name="Evgenia Korneva" userId="e62070071816427d" providerId="LiveId" clId="{26A9EB76-392F-4423-B831-F429F83272DE}" dt="2020-05-07T20:56:25.305" v="3900" actId="113"/>
        <pc:sldMkLst>
          <pc:docMk/>
          <pc:sldMk cId="2188297338" sldId="286"/>
        </pc:sldMkLst>
        <pc:spChg chg="del">
          <ac:chgData name="Evgenia Korneva" userId="e62070071816427d" providerId="LiveId" clId="{26A9EB76-392F-4423-B831-F429F83272DE}" dt="2020-05-07T15:38:47.347" v="2726"/>
          <ac:spMkLst>
            <pc:docMk/>
            <pc:sldMk cId="2188297338" sldId="286"/>
            <ac:spMk id="2" creationId="{88BE6D21-9424-4C2A-9675-3A3E93EB8A14}"/>
          </ac:spMkLst>
        </pc:spChg>
        <pc:spChg chg="del">
          <ac:chgData name="Evgenia Korneva" userId="e62070071816427d" providerId="LiveId" clId="{26A9EB76-392F-4423-B831-F429F83272DE}" dt="2020-05-07T15:38:47.347" v="2726"/>
          <ac:spMkLst>
            <pc:docMk/>
            <pc:sldMk cId="2188297338" sldId="286"/>
            <ac:spMk id="3" creationId="{576CFA9A-6F7F-465E-B2EA-702D16F44A3F}"/>
          </ac:spMkLst>
        </pc:spChg>
        <pc:spChg chg="add mod">
          <ac:chgData name="Evgenia Korneva" userId="e62070071816427d" providerId="LiveId" clId="{26A9EB76-392F-4423-B831-F429F83272DE}" dt="2020-05-07T15:39:19.880" v="2744" actId="113"/>
          <ac:spMkLst>
            <pc:docMk/>
            <pc:sldMk cId="2188297338" sldId="286"/>
            <ac:spMk id="4" creationId="{4EBD67F8-8B16-4681-935D-3EE531BE5666}"/>
          </ac:spMkLst>
        </pc:spChg>
        <pc:spChg chg="add mod">
          <ac:chgData name="Evgenia Korneva" userId="e62070071816427d" providerId="LiveId" clId="{26A9EB76-392F-4423-B831-F429F83272DE}" dt="2020-05-07T20:56:25.305" v="3900" actId="113"/>
          <ac:spMkLst>
            <pc:docMk/>
            <pc:sldMk cId="2188297338" sldId="286"/>
            <ac:spMk id="5" creationId="{EB3EF21F-BC2F-45DD-83FF-A094DF797316}"/>
          </ac:spMkLst>
        </pc:spChg>
      </pc:sldChg>
      <pc:sldChg chg="modSp add">
        <pc:chgData name="Evgenia Korneva" userId="e62070071816427d" providerId="LiveId" clId="{26A9EB76-392F-4423-B831-F429F83272DE}" dt="2020-05-08T11:02:44.831" v="4308" actId="20577"/>
        <pc:sldMkLst>
          <pc:docMk/>
          <pc:sldMk cId="1701967857" sldId="287"/>
        </pc:sldMkLst>
        <pc:spChg chg="mod">
          <ac:chgData name="Evgenia Korneva" userId="e62070071816427d" providerId="LiveId" clId="{26A9EB76-392F-4423-B831-F429F83272DE}" dt="2020-05-07T15:39:55.759" v="2750" actId="113"/>
          <ac:spMkLst>
            <pc:docMk/>
            <pc:sldMk cId="1701967857" sldId="287"/>
            <ac:spMk id="2" creationId="{7E8A4CF7-FCC8-47C3-B060-7B6DB755883D}"/>
          </ac:spMkLst>
        </pc:spChg>
        <pc:spChg chg="mod">
          <ac:chgData name="Evgenia Korneva" userId="e62070071816427d" providerId="LiveId" clId="{26A9EB76-392F-4423-B831-F429F83272DE}" dt="2020-05-08T11:02:44.831" v="4308" actId="20577"/>
          <ac:spMkLst>
            <pc:docMk/>
            <pc:sldMk cId="1701967857" sldId="287"/>
            <ac:spMk id="3" creationId="{B6650A6B-02E2-4B78-B072-45C653FB2836}"/>
          </ac:spMkLst>
        </pc:spChg>
      </pc:sldChg>
      <pc:sldChg chg="modSp add">
        <pc:chgData name="Evgenia Korneva" userId="e62070071816427d" providerId="LiveId" clId="{26A9EB76-392F-4423-B831-F429F83272DE}" dt="2020-05-07T20:38:42.781" v="3372" actId="14100"/>
        <pc:sldMkLst>
          <pc:docMk/>
          <pc:sldMk cId="2724796924" sldId="288"/>
        </pc:sldMkLst>
        <pc:spChg chg="mod">
          <ac:chgData name="Evgenia Korneva" userId="e62070071816427d" providerId="LiveId" clId="{26A9EB76-392F-4423-B831-F429F83272DE}" dt="2020-05-07T20:38:42.781" v="3372" actId="14100"/>
          <ac:spMkLst>
            <pc:docMk/>
            <pc:sldMk cId="2724796924" sldId="288"/>
            <ac:spMk id="5" creationId="{6C959885-945D-4949-B13D-001BFED643D7}"/>
          </ac:spMkLst>
        </pc:spChg>
      </pc:sldChg>
      <pc:sldChg chg="addSp delSp modSp add">
        <pc:chgData name="Evgenia Korneva" userId="e62070071816427d" providerId="LiveId" clId="{26A9EB76-392F-4423-B831-F429F83272DE}" dt="2020-05-07T20:44:44.378" v="3472" actId="113"/>
        <pc:sldMkLst>
          <pc:docMk/>
          <pc:sldMk cId="2436831541" sldId="289"/>
        </pc:sldMkLst>
        <pc:spChg chg="del">
          <ac:chgData name="Evgenia Korneva" userId="e62070071816427d" providerId="LiveId" clId="{26A9EB76-392F-4423-B831-F429F83272DE}" dt="2020-05-07T20:44:24.115" v="3443"/>
          <ac:spMkLst>
            <pc:docMk/>
            <pc:sldMk cId="2436831541" sldId="289"/>
            <ac:spMk id="2" creationId="{ACE5F9EA-D4D6-4411-B1E3-DF9C573F2E41}"/>
          </ac:spMkLst>
        </pc:spChg>
        <pc:spChg chg="del">
          <ac:chgData name="Evgenia Korneva" userId="e62070071816427d" providerId="LiveId" clId="{26A9EB76-392F-4423-B831-F429F83272DE}" dt="2020-05-07T20:44:24.115" v="3443"/>
          <ac:spMkLst>
            <pc:docMk/>
            <pc:sldMk cId="2436831541" sldId="289"/>
            <ac:spMk id="3" creationId="{4EC227E3-617C-4B08-9E5C-BE6F3B1F06A5}"/>
          </ac:spMkLst>
        </pc:spChg>
        <pc:spChg chg="add mod">
          <ac:chgData name="Evgenia Korneva" userId="e62070071816427d" providerId="LiveId" clId="{26A9EB76-392F-4423-B831-F429F83272DE}" dt="2020-05-07T20:44:44.378" v="3472" actId="113"/>
          <ac:spMkLst>
            <pc:docMk/>
            <pc:sldMk cId="2436831541" sldId="289"/>
            <ac:spMk id="4" creationId="{838ECA8F-F162-41F6-8D13-8F024BDF3740}"/>
          </ac:spMkLst>
        </pc:spChg>
        <pc:spChg chg="add mod">
          <ac:chgData name="Evgenia Korneva" userId="e62070071816427d" providerId="LiveId" clId="{26A9EB76-392F-4423-B831-F429F83272DE}" dt="2020-05-07T20:44:24.115" v="3443"/>
          <ac:spMkLst>
            <pc:docMk/>
            <pc:sldMk cId="2436831541" sldId="289"/>
            <ac:spMk id="5" creationId="{5E7B2DF7-92A0-4C02-9378-EBD94CBECFAF}"/>
          </ac:spMkLst>
        </pc:spChg>
      </pc:sldChg>
      <pc:sldChg chg="addSp delSp modSp add">
        <pc:chgData name="Evgenia Korneva" userId="e62070071816427d" providerId="LiveId" clId="{26A9EB76-392F-4423-B831-F429F83272DE}" dt="2020-05-07T20:51:14.134" v="3608" actId="1036"/>
        <pc:sldMkLst>
          <pc:docMk/>
          <pc:sldMk cId="2338250823" sldId="290"/>
        </pc:sldMkLst>
        <pc:spChg chg="del">
          <ac:chgData name="Evgenia Korneva" userId="e62070071816427d" providerId="LiveId" clId="{26A9EB76-392F-4423-B831-F429F83272DE}" dt="2020-05-07T20:45:01.958" v="3474"/>
          <ac:spMkLst>
            <pc:docMk/>
            <pc:sldMk cId="2338250823" sldId="290"/>
            <ac:spMk id="2" creationId="{5293CB99-A2E0-4ECE-8456-D1068FD02FC6}"/>
          </ac:spMkLst>
        </pc:spChg>
        <pc:spChg chg="del">
          <ac:chgData name="Evgenia Korneva" userId="e62070071816427d" providerId="LiveId" clId="{26A9EB76-392F-4423-B831-F429F83272DE}" dt="2020-05-07T20:45:01.958" v="3474"/>
          <ac:spMkLst>
            <pc:docMk/>
            <pc:sldMk cId="2338250823" sldId="290"/>
            <ac:spMk id="3" creationId="{940E5DDF-F3DE-4FC2-A8DD-50994A3ADAF5}"/>
          </ac:spMkLst>
        </pc:spChg>
        <pc:spChg chg="add mod">
          <ac:chgData name="Evgenia Korneva" userId="e62070071816427d" providerId="LiveId" clId="{26A9EB76-392F-4423-B831-F429F83272DE}" dt="2020-05-07T20:45:27.454" v="3507" actId="2711"/>
          <ac:spMkLst>
            <pc:docMk/>
            <pc:sldMk cId="2338250823" sldId="290"/>
            <ac:spMk id="4" creationId="{9E1BC4A0-954D-42F0-A07F-E02DD82708C5}"/>
          </ac:spMkLst>
        </pc:spChg>
        <pc:spChg chg="add mod">
          <ac:chgData name="Evgenia Korneva" userId="e62070071816427d" providerId="LiveId" clId="{26A9EB76-392F-4423-B831-F429F83272DE}" dt="2020-05-07T20:47:09.052" v="3574" actId="207"/>
          <ac:spMkLst>
            <pc:docMk/>
            <pc:sldMk cId="2338250823" sldId="290"/>
            <ac:spMk id="5" creationId="{CA7780E8-8D85-4D5B-B8BA-CA80DF5ED717}"/>
          </ac:spMkLst>
        </pc:spChg>
        <pc:spChg chg="add mod">
          <ac:chgData name="Evgenia Korneva" userId="e62070071816427d" providerId="LiveId" clId="{26A9EB76-392F-4423-B831-F429F83272DE}" dt="2020-05-07T20:50:33.669" v="3597" actId="122"/>
          <ac:spMkLst>
            <pc:docMk/>
            <pc:sldMk cId="2338250823" sldId="290"/>
            <ac:spMk id="6" creationId="{961997EF-B549-4C0F-BF63-FD918F01C5F8}"/>
          </ac:spMkLst>
        </pc:spChg>
        <pc:spChg chg="add mod">
          <ac:chgData name="Evgenia Korneva" userId="e62070071816427d" providerId="LiveId" clId="{26A9EB76-392F-4423-B831-F429F83272DE}" dt="2020-05-07T20:47:14.048" v="3575" actId="207"/>
          <ac:spMkLst>
            <pc:docMk/>
            <pc:sldMk cId="2338250823" sldId="290"/>
            <ac:spMk id="7" creationId="{1700CE23-D0BF-49E6-9D61-BCA9D22B55D0}"/>
          </ac:spMkLst>
        </pc:spChg>
        <pc:spChg chg="add mod">
          <ac:chgData name="Evgenia Korneva" userId="e62070071816427d" providerId="LiveId" clId="{26A9EB76-392F-4423-B831-F429F83272DE}" dt="2020-05-07T20:50:25.007" v="3595" actId="122"/>
          <ac:spMkLst>
            <pc:docMk/>
            <pc:sldMk cId="2338250823" sldId="290"/>
            <ac:spMk id="8" creationId="{7D884DEC-8A60-4764-8DD1-437FFBBFAF87}"/>
          </ac:spMkLst>
        </pc:spChg>
        <pc:picChg chg="add del mod modCrop">
          <ac:chgData name="Evgenia Korneva" userId="e62070071816427d" providerId="LiveId" clId="{26A9EB76-392F-4423-B831-F429F83272DE}" dt="2020-05-07T20:49:04.533" v="3587" actId="478"/>
          <ac:picMkLst>
            <pc:docMk/>
            <pc:sldMk cId="2338250823" sldId="290"/>
            <ac:picMk id="10" creationId="{7E8B29C3-6942-4AA2-B8EB-CDECED88C0E0}"/>
          </ac:picMkLst>
        </pc:picChg>
        <pc:picChg chg="add mod">
          <ac:chgData name="Evgenia Korneva" userId="e62070071816427d" providerId="LiveId" clId="{26A9EB76-392F-4423-B831-F429F83272DE}" dt="2020-05-07T20:51:14.134" v="3608" actId="1036"/>
          <ac:picMkLst>
            <pc:docMk/>
            <pc:sldMk cId="2338250823" sldId="290"/>
            <ac:picMk id="12" creationId="{05030CD7-C445-4675-971D-51EB3D1AD5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F3E8-5DCD-4935-9612-C5C141BA7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0315-13E1-4FF8-AF8C-C6E43AB28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2625-7DCD-49DB-9B56-ECDA515C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559E-7582-4C9A-AC32-068C457C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E005-0FA3-445A-9E7C-8DC25974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923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5C90-9501-4367-82C7-BE7665FF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4BF-78E5-4ABA-88E1-5A816D388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5303-CFA6-44CC-80BF-3D7FDD26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020F-DFE9-474C-A45C-1EAD020D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06E6-09E6-49C0-A313-49A56DDB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774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CE711-1E53-4F77-ABE1-6991A0A8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42D4-C0E5-4C77-9AD9-99D8A23E7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269B-BF4B-4EA6-9188-6F8A75BF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715A-07D4-4A94-868B-3E5E2CDC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826C-2A59-4AB5-B3E8-BFCD72CD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63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7D08-A69D-4812-845B-59E3976B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291C-2C45-40B6-B0D6-C8C2C815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47412-BEB9-49F9-95E3-967A1132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4BC3-BE78-4EE6-B8DB-D93C723D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2653-79D2-4265-9DF3-675D4898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970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1A3D-ACF7-41E8-A38A-822A76C3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B4B9C-F5C9-4FEC-AB1B-DC0BB27B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A12A-9F9B-4CA1-AFFF-64176531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0056-77FC-409F-A513-9FF49EDD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E69F-17B8-4B0C-8713-B371FEDB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81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2EEE-3723-48C6-BDB9-9C2822D3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8E7D-8C90-496C-BB80-90DF6E1D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8E875-6EC6-4D9F-A4A7-EBF751CC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AFBA5-CE5A-48C4-9D81-2764D60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F141-5197-4C1C-B5A8-9F04C7EE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E8E6F-E813-4C64-B7B1-A7925FD0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09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A963-2510-455B-A475-F88B8326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A4CE-FA1B-459F-8E42-2B3F780A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855A-D64B-4E89-8BA2-A6CB1F2E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BD24D-4932-49A8-8465-0C122B53A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48E57-ECB1-493E-B37D-148094C83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5AAA1-2A40-465F-A8AD-01E38B6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9331B-D5F0-4084-9759-335FC425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1985E-E1AD-4577-96CE-C86D181D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46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1BB-1A2E-4A26-BC57-AA43AC09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4216-46F9-49AB-B511-39264484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132BF-B456-4FA4-A013-9B5B4021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DB03-F275-4FDD-8A37-B763E1D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80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E3473-A5A5-45DF-9B7B-50EA8BE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2BC5-5312-429A-BB6D-9CC81369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5AC14-59DD-4466-9109-4B07E50D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84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CAFF-7968-4D9D-B050-0502703E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2D73-43E2-42AD-AC9E-5891F5D8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11A1-F73A-48C0-9E0A-AD3CD51D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9191-454C-4530-A0AE-C46F26A9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044B8-DEBE-461A-8A66-3C8026DB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1A579-F4D6-4097-A078-51811DFC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430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277D-567E-4EA4-A0DD-33875D06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05B84-2E0E-465F-BAFE-5D792A3DD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9C40-446A-4FB2-8790-7E58E797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388C6-421F-4990-88EA-A18C996C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D448-2386-44BB-99B7-26C2ACE0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FB79-D41D-48B2-B20C-A929E9B9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299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C9A6A-5A54-4210-99EC-2956CEE2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4A7D-6AD8-4CAA-A64C-61C094B9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22D3-442E-46AB-9733-71EC2763C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E7BC-DF46-4BD1-9123-CBEFDBF2ACC5}" type="datetimeFigureOut">
              <a:rPr lang="en-BE" smtClean="0"/>
              <a:t>06/05/2020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A01BF-CCC2-43C3-AC06-F0571C0F8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1961-0DC3-4D5B-A263-8AEDE0A6F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0CDC-5660-4B1D-B43D-3046035DE52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4457-7635-4592-9621-07500A724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EXERCISE SESSION 4</a:t>
            </a:r>
            <a:endParaRPr lang="en-BE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DDC8A-1B7A-42D2-A3DE-9BB2BF111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Clustering</a:t>
            </a:r>
            <a:endParaRPr lang="en-BE" sz="40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9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6575"/>
            <a:ext cx="10515600" cy="355282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Basic idea: </a:t>
            </a:r>
            <a:r>
              <a:rPr lang="en-US" sz="3200" dirty="0">
                <a:latin typeface="Gill Sans MT" panose="020B0502020104020203" pitchFamily="34" charset="0"/>
              </a:rPr>
              <a:t>start with a separate cluster with each point, repeatedly merge closest clusters together.</a:t>
            </a:r>
          </a:p>
          <a:p>
            <a:pPr algn="just"/>
            <a:endParaRPr lang="en-US" sz="100" dirty="0">
              <a:latin typeface="Gill Sans MT" panose="020B0502020104020203" pitchFamily="34" charset="0"/>
            </a:endParaRPr>
          </a:p>
          <a:p>
            <a:pPr algn="just"/>
            <a:r>
              <a:rPr lang="en-US" sz="3200" dirty="0">
                <a:latin typeface="Gill Sans MT" panose="020B0502020104020203" pitchFamily="34" charset="0"/>
              </a:rPr>
              <a:t>How to measure distances between the clusters?</a:t>
            </a:r>
          </a:p>
          <a:p>
            <a:pPr lvl="1" algn="just">
              <a:spcAft>
                <a:spcPts val="1200"/>
              </a:spcAft>
            </a:pPr>
            <a:r>
              <a:rPr lang="en-US" sz="2800" b="1" dirty="0">
                <a:latin typeface="Gill Sans MT" panose="020B0502020104020203" pitchFamily="34" charset="0"/>
              </a:rPr>
              <a:t>Single linkage:</a:t>
            </a:r>
            <a:r>
              <a:rPr lang="en-US" sz="2800" dirty="0">
                <a:latin typeface="Gill Sans MT" panose="020B0502020104020203" pitchFamily="34" charset="0"/>
              </a:rPr>
              <a:t> distance between two clusters = distance between their closest points.</a:t>
            </a:r>
          </a:p>
          <a:p>
            <a:pPr lvl="1" algn="just">
              <a:spcAft>
                <a:spcPts val="1200"/>
              </a:spcAft>
            </a:pPr>
            <a:r>
              <a:rPr lang="en-US" sz="2800" b="1" dirty="0">
                <a:latin typeface="Gill Sans MT" panose="020B0502020104020203" pitchFamily="34" charset="0"/>
              </a:rPr>
              <a:t>Complete linkage:</a:t>
            </a:r>
            <a:r>
              <a:rPr lang="en-US" sz="2800" dirty="0">
                <a:latin typeface="Gill Sans MT" panose="020B0502020104020203" pitchFamily="34" charset="0"/>
              </a:rPr>
              <a:t> distance between two clusters = distance between their furthest points.</a:t>
            </a:r>
            <a:endParaRPr lang="en-BE" sz="2800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D970C-AED8-4E78-99FE-F70125AB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7" t="41176" r="13036" b="35380"/>
          <a:stretch/>
        </p:blipFill>
        <p:spPr>
          <a:xfrm>
            <a:off x="955857" y="1109662"/>
            <a:ext cx="9540693" cy="1890713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5868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45484" cy="530383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Single linkage</a:t>
            </a:r>
          </a:p>
          <a:p>
            <a:pPr marL="0" indent="0" algn="just">
              <a:buNone/>
            </a:pPr>
            <a:endParaRPr lang="en-US" sz="1600" b="1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{A}</a:t>
            </a:r>
            <a:r>
              <a:rPr lang="en-US" sz="3200" dirty="0">
                <a:latin typeface="Gill Sans MT" panose="020B0502020104020203" pitchFamily="34" charset="0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{B}</a:t>
            </a:r>
            <a:r>
              <a:rPr lang="en-US" sz="3200" dirty="0">
                <a:latin typeface="Gill Sans MT" panose="020B0502020104020203" pitchFamily="34" charset="0"/>
              </a:rPr>
              <a:t>	{C}	{D}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d({A}, {B}) = 1</a:t>
            </a:r>
            <a:r>
              <a:rPr lang="en-US" sz="3200" dirty="0">
                <a:latin typeface="Gill Sans MT" panose="020B0502020104020203" pitchFamily="34" charset="0"/>
              </a:rPr>
              <a:t>,   d({A}, {C}) = 4,   d({A}, {D}) = 5,   </a:t>
            </a: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d({B}, {C}) = 2,   d({B}, {D}) = 6,   d({C}, {D}) = 3	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{A, B}	{C}		{D}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D970C-AED8-4E78-99FE-F70125AB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7" t="48183" r="63596" b="34907"/>
          <a:stretch/>
        </p:blipFill>
        <p:spPr>
          <a:xfrm>
            <a:off x="9382125" y="287338"/>
            <a:ext cx="2501559" cy="17907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4568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45484" cy="530383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Single linkage</a:t>
            </a:r>
          </a:p>
          <a:p>
            <a:pPr marL="0" indent="0" algn="just">
              <a:buNone/>
            </a:pPr>
            <a:endParaRPr lang="en-US" sz="1800" b="1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{A, B}	{C}</a:t>
            </a:r>
            <a:r>
              <a:rPr lang="en-US" sz="3200" dirty="0">
                <a:latin typeface="Gill Sans MT" panose="020B0502020104020203" pitchFamily="34" charset="0"/>
              </a:rPr>
              <a:t>		{D}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d({A,B}, {C}) = min{d(A, C), d(B, C)} = min{4, 2} = 2</a:t>
            </a: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d({A,B}, {D}) = min{d(A, D), d(B, D)} = min{5, 6} = 5</a:t>
            </a: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d({C}, {D}) = 3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{A, B, C}		{D}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D970C-AED8-4E78-99FE-F70125AB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7" t="48183" r="63596" b="34907"/>
          <a:stretch/>
        </p:blipFill>
        <p:spPr>
          <a:xfrm>
            <a:off x="9382125" y="287338"/>
            <a:ext cx="2501559" cy="17907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951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45484" cy="530383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Single linkage</a:t>
            </a:r>
          </a:p>
          <a:p>
            <a:pPr marL="0" indent="0" algn="just">
              <a:buNone/>
            </a:pPr>
            <a:endParaRPr lang="en-US" sz="1800" b="1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{A, B, C}		{D}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{A, B, C, 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D970C-AED8-4E78-99FE-F70125AB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7" t="48183" r="63596" b="34907"/>
          <a:stretch/>
        </p:blipFill>
        <p:spPr>
          <a:xfrm>
            <a:off x="9382125" y="287338"/>
            <a:ext cx="2501559" cy="17907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7270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45484" cy="530383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Single linkage</a:t>
            </a:r>
          </a:p>
          <a:p>
            <a:pPr marL="0" indent="0" algn="just">
              <a:buNone/>
            </a:pPr>
            <a:endParaRPr lang="en-US" sz="1800" b="1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{A}</a:t>
            </a:r>
            <a:r>
              <a:rPr lang="en-US" sz="3200" dirty="0">
                <a:latin typeface="Gill Sans MT" panose="020B0502020104020203" pitchFamily="34" charset="0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{B}</a:t>
            </a:r>
            <a:r>
              <a:rPr lang="en-US" sz="3200" dirty="0">
                <a:latin typeface="Gill Sans MT" panose="020B0502020104020203" pitchFamily="34" charset="0"/>
              </a:rPr>
              <a:t>	{C}	{D}</a:t>
            </a:r>
          </a:p>
          <a:p>
            <a:pPr marL="0" indent="0" algn="just">
              <a:buNone/>
            </a:pPr>
            <a:endParaRPr 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{A, B}	{C}</a:t>
            </a:r>
            <a:r>
              <a:rPr lang="en-US" sz="3200" dirty="0">
                <a:latin typeface="Gill Sans MT" panose="020B0502020104020203" pitchFamily="34" charset="0"/>
              </a:rPr>
              <a:t>		{D}</a:t>
            </a:r>
          </a:p>
          <a:p>
            <a:pPr marL="0" indent="0" algn="just">
              <a:buNone/>
            </a:pPr>
            <a:endParaRPr 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{A, B, C}		{D}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{A, B, C, 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73098B-8850-446C-A3DC-F6F168CFD95D}"/>
              </a:ext>
            </a:extLst>
          </p:cNvPr>
          <p:cNvCxnSpPr>
            <a:cxnSpLocks/>
          </p:cNvCxnSpPr>
          <p:nvPr/>
        </p:nvCxnSpPr>
        <p:spPr>
          <a:xfrm>
            <a:off x="1190625" y="2868613"/>
            <a:ext cx="0" cy="474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A8309-38A5-4616-B783-408CDCDFB60D}"/>
              </a:ext>
            </a:extLst>
          </p:cNvPr>
          <p:cNvCxnSpPr>
            <a:cxnSpLocks/>
          </p:cNvCxnSpPr>
          <p:nvPr/>
        </p:nvCxnSpPr>
        <p:spPr>
          <a:xfrm>
            <a:off x="1200150" y="4002088"/>
            <a:ext cx="0" cy="474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18113D-0BCF-42DD-94B0-EAF29D6EEB59}"/>
              </a:ext>
            </a:extLst>
          </p:cNvPr>
          <p:cNvCxnSpPr>
            <a:cxnSpLocks/>
          </p:cNvCxnSpPr>
          <p:nvPr/>
        </p:nvCxnSpPr>
        <p:spPr>
          <a:xfrm>
            <a:off x="1190625" y="5135563"/>
            <a:ext cx="0" cy="474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DBE192E-6EB6-4CFB-8C91-116A5844D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7" t="45440" r="61641" b="27778"/>
          <a:stretch/>
        </p:blipFill>
        <p:spPr>
          <a:xfrm>
            <a:off x="7048498" y="1714036"/>
            <a:ext cx="4152899" cy="457610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679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45484" cy="530383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Complete linkage</a:t>
            </a:r>
          </a:p>
          <a:p>
            <a:pPr marL="0" indent="0" algn="just">
              <a:buNone/>
            </a:pPr>
            <a:endParaRPr lang="en-US" sz="1600" b="1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{A}</a:t>
            </a:r>
            <a:r>
              <a:rPr lang="en-US" sz="3200" dirty="0">
                <a:latin typeface="Gill Sans MT" panose="020B0502020104020203" pitchFamily="34" charset="0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{B}</a:t>
            </a:r>
            <a:r>
              <a:rPr lang="en-US" sz="3200" dirty="0">
                <a:latin typeface="Gill Sans MT" panose="020B0502020104020203" pitchFamily="34" charset="0"/>
              </a:rPr>
              <a:t>	{C}	{D}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d({A}, {B}) = 1</a:t>
            </a:r>
            <a:r>
              <a:rPr lang="en-US" sz="3200" dirty="0">
                <a:latin typeface="Gill Sans MT" panose="020B0502020104020203" pitchFamily="34" charset="0"/>
              </a:rPr>
              <a:t>,   d({A}, {C}) = 4,   d({A}, {D}) = 5,   </a:t>
            </a: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d({B}, {C}) = 2,   d({B}, {D}) = 6,   d({C}, {D}) = 3	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{A, B}	{C}		{D}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D970C-AED8-4E78-99FE-F70125AB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7" t="48183" r="63596" b="34907"/>
          <a:stretch/>
        </p:blipFill>
        <p:spPr>
          <a:xfrm>
            <a:off x="9382125" y="287338"/>
            <a:ext cx="2501559" cy="17907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5616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45484" cy="530383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Complete linkage</a:t>
            </a:r>
          </a:p>
          <a:p>
            <a:pPr marL="0" indent="0" algn="just">
              <a:buNone/>
            </a:pPr>
            <a:endParaRPr lang="en-US" sz="1800" b="1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{A, B}	{C}</a:t>
            </a:r>
            <a:r>
              <a:rPr lang="en-US" sz="3200" dirty="0">
                <a:latin typeface="Gill Sans MT" panose="020B0502020104020203" pitchFamily="34" charset="0"/>
              </a:rPr>
              <a:t>		{D}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d({A,B}, {C}) = </a:t>
            </a:r>
            <a:r>
              <a:rPr lang="en-US" sz="3200" b="1" dirty="0">
                <a:latin typeface="Gill Sans MT" panose="020B0502020104020203" pitchFamily="34" charset="0"/>
              </a:rPr>
              <a:t>max</a:t>
            </a:r>
            <a:r>
              <a:rPr lang="en-US" sz="3200" dirty="0">
                <a:latin typeface="Gill Sans MT" panose="020B0502020104020203" pitchFamily="34" charset="0"/>
              </a:rPr>
              <a:t>{d(A, C), d(B, C)} = </a:t>
            </a:r>
            <a:r>
              <a:rPr lang="en-US" sz="3200" b="1" dirty="0">
                <a:latin typeface="Gill Sans MT" panose="020B0502020104020203" pitchFamily="34" charset="0"/>
              </a:rPr>
              <a:t>max</a:t>
            </a:r>
            <a:r>
              <a:rPr lang="en-US" sz="3200" dirty="0">
                <a:latin typeface="Gill Sans MT" panose="020B0502020104020203" pitchFamily="34" charset="0"/>
              </a:rPr>
              <a:t>{4, 2} = 4</a:t>
            </a: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d({A,B}, {D}) = </a:t>
            </a:r>
            <a:r>
              <a:rPr lang="en-US" sz="3200" b="1" dirty="0">
                <a:latin typeface="Gill Sans MT" panose="020B0502020104020203" pitchFamily="34" charset="0"/>
              </a:rPr>
              <a:t>max</a:t>
            </a:r>
            <a:r>
              <a:rPr lang="en-US" sz="3200" dirty="0">
                <a:latin typeface="Gill Sans MT" panose="020B0502020104020203" pitchFamily="34" charset="0"/>
              </a:rPr>
              <a:t>{d(A, D), d(B, D)} = </a:t>
            </a:r>
            <a:r>
              <a:rPr lang="en-US" sz="3200" b="1" dirty="0">
                <a:latin typeface="Gill Sans MT" panose="020B0502020104020203" pitchFamily="34" charset="0"/>
              </a:rPr>
              <a:t>max</a:t>
            </a:r>
            <a:r>
              <a:rPr lang="en-US" sz="3200" dirty="0">
                <a:latin typeface="Gill Sans MT" panose="020B0502020104020203" pitchFamily="34" charset="0"/>
              </a:rPr>
              <a:t>{5, 6} = 6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d({C}, {D}) = 3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{A, B}	{C, D}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D970C-AED8-4E78-99FE-F70125AB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7" t="48183" r="63596" b="34907"/>
          <a:stretch/>
        </p:blipFill>
        <p:spPr>
          <a:xfrm>
            <a:off x="9382125" y="287338"/>
            <a:ext cx="2501559" cy="17907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0395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45484" cy="530383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Complete linkage</a:t>
            </a:r>
          </a:p>
          <a:p>
            <a:pPr marL="0" indent="0" algn="just">
              <a:buNone/>
            </a:pPr>
            <a:endParaRPr lang="en-US" sz="1800" b="1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{A, B}	{C, 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{A, B, C, D}</a:t>
            </a:r>
            <a:endParaRPr 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D970C-AED8-4E78-99FE-F70125AB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7" t="48183" r="63596" b="34907"/>
          <a:stretch/>
        </p:blipFill>
        <p:spPr>
          <a:xfrm>
            <a:off x="9382125" y="287338"/>
            <a:ext cx="2501559" cy="179070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7808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702B-F67D-4F50-BD7B-C9700C7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 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A811-EAA9-4DA7-9035-787803EC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45484" cy="530383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Gill Sans MT" panose="020B0502020104020203" pitchFamily="34" charset="0"/>
              </a:rPr>
              <a:t>Complete linkage</a:t>
            </a:r>
          </a:p>
          <a:p>
            <a:pPr marL="0" indent="0" algn="just">
              <a:buNone/>
            </a:pPr>
            <a:endParaRPr lang="en-US" sz="1800" b="1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{A}</a:t>
            </a:r>
            <a:r>
              <a:rPr lang="en-US" sz="3200" dirty="0">
                <a:latin typeface="Gill Sans MT" panose="020B0502020104020203" pitchFamily="34" charset="0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{B}</a:t>
            </a:r>
            <a:r>
              <a:rPr lang="en-US" sz="3200" dirty="0">
                <a:latin typeface="Gill Sans MT" panose="020B0502020104020203" pitchFamily="34" charset="0"/>
              </a:rPr>
              <a:t>	{C}	{D}</a:t>
            </a:r>
          </a:p>
          <a:p>
            <a:pPr marL="0" indent="0" algn="just">
              <a:buNone/>
            </a:pPr>
            <a:endParaRPr 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{A, B}	{C}</a:t>
            </a:r>
            <a:r>
              <a:rPr lang="en-US" sz="3200" dirty="0">
                <a:latin typeface="Gill Sans MT" panose="020B0502020104020203" pitchFamily="34" charset="0"/>
              </a:rPr>
              <a:t>		{D}</a:t>
            </a:r>
            <a:endParaRPr 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endParaRPr 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{A, B}	{C, D}</a:t>
            </a: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Gill Sans MT" panose="020B0502020104020203" pitchFamily="34" charset="0"/>
              </a:rPr>
              <a:t>{A, B, C, D}</a:t>
            </a:r>
            <a:endParaRPr 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endParaRPr lang="en-US" sz="3200" dirty="0">
              <a:latin typeface="Gill Sans MT" panose="020B05020201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21B48-307F-499C-AB9C-398613F982E8}"/>
              </a:ext>
            </a:extLst>
          </p:cNvPr>
          <p:cNvCxnSpPr>
            <a:cxnSpLocks/>
          </p:cNvCxnSpPr>
          <p:nvPr/>
        </p:nvCxnSpPr>
        <p:spPr>
          <a:xfrm>
            <a:off x="1190625" y="2868613"/>
            <a:ext cx="0" cy="474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2C0CD-75A3-4D5B-9F8E-DBABA239DD00}"/>
              </a:ext>
            </a:extLst>
          </p:cNvPr>
          <p:cNvCxnSpPr>
            <a:cxnSpLocks/>
          </p:cNvCxnSpPr>
          <p:nvPr/>
        </p:nvCxnSpPr>
        <p:spPr>
          <a:xfrm>
            <a:off x="1200150" y="4002088"/>
            <a:ext cx="0" cy="474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CD09FC-8ED5-4D11-81FA-1490C50D4AD3}"/>
              </a:ext>
            </a:extLst>
          </p:cNvPr>
          <p:cNvCxnSpPr>
            <a:cxnSpLocks/>
          </p:cNvCxnSpPr>
          <p:nvPr/>
        </p:nvCxnSpPr>
        <p:spPr>
          <a:xfrm>
            <a:off x="1190625" y="5135563"/>
            <a:ext cx="0" cy="474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A6E416D-E845-4563-969C-CC0887D32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7" t="31250" r="61641" b="47361"/>
          <a:stretch/>
        </p:blipFill>
        <p:spPr>
          <a:xfrm>
            <a:off x="6734175" y="2191543"/>
            <a:ext cx="4058947" cy="35718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040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704D7-A615-40A9-A0CC-C1718C96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	Cluster Features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12031-B455-4BAC-B679-B55FAA8DC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896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700E-7126-4957-81B7-5573AE50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What is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46EE1-E9A5-4085-BCC7-D5C0B0425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9750"/>
            <a:ext cx="5257800" cy="4351338"/>
          </a:xfrm>
        </p:spPr>
        <p:txBody>
          <a:bodyPr anchor="ctr"/>
          <a:lstStyle/>
          <a:p>
            <a:r>
              <a:rPr lang="en-US" dirty="0"/>
              <a:t>Grouping a set of objects in such a way that objects in the same group (</a:t>
            </a:r>
            <a:r>
              <a:rPr lang="en-US" b="1" dirty="0"/>
              <a:t>cluster</a:t>
            </a:r>
            <a:r>
              <a:rPr lang="en-US" dirty="0"/>
              <a:t>) are more similar to each other than to those in other groups.</a:t>
            </a:r>
          </a:p>
          <a:p>
            <a:endParaRPr lang="en-US" dirty="0"/>
          </a:p>
          <a:p>
            <a:r>
              <a:rPr lang="en-US" dirty="0"/>
              <a:t>Unsupervised: no ground truth.</a:t>
            </a:r>
            <a:endParaRPr lang="en-BE" dirty="0"/>
          </a:p>
        </p:txBody>
      </p:sp>
      <p:pic>
        <p:nvPicPr>
          <p:cNvPr id="7" name="Content Placeholder 6" descr="A picture containing food, ball, drawing&#10;&#10;Description automatically generated">
            <a:extLst>
              <a:ext uri="{FF2B5EF4-FFF2-40B4-BE49-F238E27FC236}">
                <a16:creationId xmlns:a16="http://schemas.microsoft.com/office/drawing/2014/main" id="{902D167C-DC77-4A12-91E0-4A7E674A16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30875" y="2854697"/>
            <a:ext cx="4020344" cy="2261444"/>
          </a:xfrm>
        </p:spPr>
      </p:pic>
      <p:pic>
        <p:nvPicPr>
          <p:cNvPr id="8" name="Content Placeholder 6" descr="A picture containing food, ball, drawing&#10;&#10;Description automatically generated">
            <a:extLst>
              <a:ext uri="{FF2B5EF4-FFF2-40B4-BE49-F238E27FC236}">
                <a16:creationId xmlns:a16="http://schemas.microsoft.com/office/drawing/2014/main" id="{596E7E9E-8DCC-49C4-9B6C-6A9E2920A7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7925" y="2854697"/>
            <a:ext cx="4020344" cy="226144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3B2B3D3-BE12-4719-9A6B-AE6065D32BF9}"/>
              </a:ext>
            </a:extLst>
          </p:cNvPr>
          <p:cNvSpPr/>
          <p:nvPr/>
        </p:nvSpPr>
        <p:spPr>
          <a:xfrm>
            <a:off x="8629650" y="3952478"/>
            <a:ext cx="847725" cy="42862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531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E178-273E-4CF2-A779-9F23896E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2.2a Cluster Features (CFs)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366-DA62-4FA0-BD6B-0F1E66C7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51657"/>
          </a:xfrm>
          <a:ln w="28575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CF = (n,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, Sy),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SSx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SSy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))</a:t>
            </a:r>
            <a:r>
              <a:rPr lang="en-US" dirty="0">
                <a:latin typeface="Gill Sans MT" panose="020B0502020104020203" pitchFamily="34" charset="0"/>
              </a:rPr>
              <a:t>		CF = (n, (</a:t>
            </a:r>
            <a:r>
              <a:rPr lang="en-US" dirty="0" err="1">
                <a:latin typeface="Gill Sans MT" panose="020B0502020104020203" pitchFamily="34" charset="0"/>
              </a:rPr>
              <a:t>Sx</a:t>
            </a:r>
            <a:r>
              <a:rPr lang="en-US" dirty="0">
                <a:latin typeface="Gill Sans MT" panose="020B0502020104020203" pitchFamily="34" charset="0"/>
              </a:rPr>
              <a:t>, Sy), </a:t>
            </a:r>
            <a:r>
              <a:rPr lang="en-US" dirty="0" err="1">
                <a:latin typeface="Gill Sans MT" panose="020B0502020104020203" pitchFamily="34" charset="0"/>
              </a:rPr>
              <a:t>SSx+SSy</a:t>
            </a:r>
            <a:r>
              <a:rPr lang="en-US" dirty="0">
                <a:latin typeface="Gill Sans MT" panose="020B0502020104020203" pitchFamily="34" charset="0"/>
              </a:rPr>
              <a:t>)</a:t>
            </a:r>
            <a:endParaRPr lang="en-BE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BE" dirty="0">
              <a:latin typeface="Gill Sans MT" panose="020B05020201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32C6F4-BB9C-4DCF-A724-AC5426BEF571}"/>
              </a:ext>
            </a:extLst>
          </p:cNvPr>
          <p:cNvSpPr txBox="1">
            <a:spLocks/>
          </p:cNvSpPr>
          <p:nvPr/>
        </p:nvSpPr>
        <p:spPr>
          <a:xfrm>
            <a:off x="838200" y="3667124"/>
            <a:ext cx="10515600" cy="2943225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ill Sans MT" panose="020B0502020104020203" pitchFamily="34" charset="0"/>
              </a:rPr>
              <a:t>1.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n</a:t>
            </a:r>
            <a:r>
              <a:rPr lang="en-US" dirty="0">
                <a:latin typeface="Gill Sans MT" panose="020B0502020104020203" pitchFamily="34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4 </a:t>
            </a:r>
            <a:r>
              <a:rPr lang="en-US" dirty="0">
                <a:latin typeface="Gill Sans MT" panose="020B0502020104020203" pitchFamily="34" charset="0"/>
              </a:rPr>
              <a:t>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2"/>
                </a:solidFill>
                <a:latin typeface="Gill Sans MT" panose="020B0502020104020203" pitchFamily="34" charset="0"/>
              </a:rPr>
              <a:t>Sx</a:t>
            </a:r>
            <a:r>
              <a:rPr lang="en-US" dirty="0">
                <a:latin typeface="Gill Sans MT" panose="020B0502020104020203" pitchFamily="34" charset="0"/>
              </a:rPr>
              <a:t> = 1 + 2 + 3 + 2 = </a:t>
            </a:r>
            <a:r>
              <a:rPr lang="en-US" dirty="0">
                <a:solidFill>
                  <a:schemeClr val="accent2"/>
                </a:solidFill>
                <a:latin typeface="Gill Sans MT" panose="020B0502020104020203" pitchFamily="34" charset="0"/>
              </a:rPr>
              <a:t>8</a:t>
            </a:r>
            <a:r>
              <a:rPr lang="en-US" dirty="0">
                <a:latin typeface="Gill Sans MT" panose="020B0502020104020203" pitchFamily="34" charset="0"/>
              </a:rPr>
              <a:t>		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SSx</a:t>
            </a:r>
            <a:r>
              <a:rPr lang="en-US" dirty="0">
                <a:latin typeface="Gill Sans MT" panose="020B0502020104020203" pitchFamily="34" charset="0"/>
              </a:rPr>
              <a:t> = 1 + 4 + 9 + 4 =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18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Sy</a:t>
            </a:r>
            <a:r>
              <a:rPr lang="en-US" dirty="0">
                <a:latin typeface="Gill Sans MT" panose="020B0502020104020203" pitchFamily="34" charset="0"/>
              </a:rPr>
              <a:t> = 2 + 3 + 2 + 1 = 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8</a:t>
            </a:r>
            <a:r>
              <a:rPr lang="en-US" dirty="0">
                <a:latin typeface="Gill Sans MT" panose="020B0502020104020203" pitchFamily="34" charset="0"/>
              </a:rPr>
              <a:t>	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SSy</a:t>
            </a:r>
            <a:r>
              <a:rPr lang="en-US" dirty="0">
                <a:latin typeface="Gill Sans MT" panose="020B0502020104020203" pitchFamily="34" charset="0"/>
              </a:rPr>
              <a:t> = 4 + 9 + 4 + 1 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CF = (</a:t>
            </a: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</a:rPr>
              <a:t>4</a:t>
            </a:r>
            <a:r>
              <a:rPr lang="en-US" dirty="0">
                <a:latin typeface="Gill Sans MT" panose="020B0502020104020203" pitchFamily="34" charset="0"/>
              </a:rPr>
              <a:t>, (</a:t>
            </a:r>
            <a:r>
              <a:rPr lang="en-US" dirty="0">
                <a:solidFill>
                  <a:schemeClr val="accent2"/>
                </a:solidFill>
                <a:latin typeface="Gill Sans MT" panose="020B0502020104020203" pitchFamily="34" charset="0"/>
              </a:rPr>
              <a:t>8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8</a:t>
            </a:r>
            <a:r>
              <a:rPr lang="en-US" dirty="0">
                <a:latin typeface="Gill Sans MT" panose="020B0502020104020203" pitchFamily="34" charset="0"/>
              </a:rPr>
              <a:t>),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18</a:t>
            </a:r>
            <a:r>
              <a:rPr lang="en-US" dirty="0">
                <a:latin typeface="Gill Sans MT" panose="020B0502020104020203" pitchFamily="34" charset="0"/>
              </a:rPr>
              <a:t> +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18</a:t>
            </a:r>
            <a:r>
              <a:rPr lang="en-US" dirty="0">
                <a:latin typeface="Gill Sans MT" panose="020B0502020104020203" pitchFamily="34" charset="0"/>
              </a:rPr>
              <a:t>) = (4, (</a:t>
            </a:r>
            <a:r>
              <a:rPr lang="en-US" dirty="0">
                <a:solidFill>
                  <a:schemeClr val="accent2"/>
                </a:solidFill>
                <a:latin typeface="Gill Sans MT" panose="020B0502020104020203" pitchFamily="34" charset="0"/>
              </a:rPr>
              <a:t>8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Gill Sans MT" panose="020B0502020104020203" pitchFamily="34" charset="0"/>
              </a:rPr>
              <a:t>8</a:t>
            </a:r>
            <a:r>
              <a:rPr lang="en-US">
                <a:latin typeface="Gill Sans MT" panose="020B0502020104020203" pitchFamily="34" charset="0"/>
              </a:rPr>
              <a:t>), 36</a:t>
            </a:r>
            <a:r>
              <a:rPr lang="en-US" dirty="0">
                <a:latin typeface="Gill Sans MT" panose="020B0502020104020203" pitchFamily="34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A5A88-E01B-47DA-93A9-4EBB40B0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4" t="44296" r="23500" b="41778"/>
          <a:stretch/>
        </p:blipFill>
        <p:spPr>
          <a:xfrm>
            <a:off x="838200" y="2160427"/>
            <a:ext cx="9377646" cy="132556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AE7A5E2-12E0-4BF9-BE49-489D3497C451}"/>
              </a:ext>
            </a:extLst>
          </p:cNvPr>
          <p:cNvSpPr/>
          <p:nvPr/>
        </p:nvSpPr>
        <p:spPr>
          <a:xfrm rot="5400000">
            <a:off x="9327416" y="664545"/>
            <a:ext cx="204271" cy="1200546"/>
          </a:xfrm>
          <a:prstGeom prst="leftBrace">
            <a:avLst>
              <a:gd name="adj1" fmla="val 38971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0C55D-1F98-481C-B9BD-418D8F64516F}"/>
              </a:ext>
            </a:extLst>
          </p:cNvPr>
          <p:cNvSpPr/>
          <p:nvPr/>
        </p:nvSpPr>
        <p:spPr>
          <a:xfrm>
            <a:off x="9135223" y="634161"/>
            <a:ext cx="588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0"/>
              </a:rPr>
              <a:t>SS</a:t>
            </a:r>
            <a:endParaRPr lang="en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5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E178-273E-4CF2-A779-9F23896E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2.2b Cluster Features (CFs)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366-DA62-4FA0-BD6B-0F1E66C7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700" y="76990"/>
            <a:ext cx="4305300" cy="551657"/>
          </a:xfrm>
          <a:ln w="28575"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CF = (n, (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Sx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Sy,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Sz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), (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SSx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Ssy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SSz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)</a:t>
            </a:r>
            <a:endParaRPr lang="en-BE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BE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32C6F4-BB9C-4DCF-A724-AC5426BEF571}"/>
              </a:ext>
            </a:extLst>
          </p:cNvPr>
          <p:cNvSpPr txBox="1">
            <a:spLocks/>
          </p:cNvSpPr>
          <p:nvPr/>
        </p:nvSpPr>
        <p:spPr>
          <a:xfrm>
            <a:off x="838200" y="3667124"/>
            <a:ext cx="10515600" cy="2943225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c = (</a:t>
            </a:r>
            <a:r>
              <a:rPr lang="en-US" dirty="0" err="1">
                <a:latin typeface="Gill Sans MT" panose="020B0502020104020203" pitchFamily="34" charset="0"/>
              </a:rPr>
              <a:t>Sx</a:t>
            </a:r>
            <a:r>
              <a:rPr lang="en-US" dirty="0">
                <a:latin typeface="Gill Sans MT" panose="020B0502020104020203" pitchFamily="34" charset="0"/>
              </a:rPr>
              <a:t>/n, Sy/n, </a:t>
            </a:r>
            <a:r>
              <a:rPr lang="en-US" dirty="0" err="1">
                <a:latin typeface="Gill Sans MT" panose="020B0502020104020203" pitchFamily="34" charset="0"/>
              </a:rPr>
              <a:t>Sz</a:t>
            </a:r>
            <a:r>
              <a:rPr lang="en-US" dirty="0">
                <a:latin typeface="Gill Sans MT" panose="020B0502020104020203" pitchFamily="34" charset="0"/>
              </a:rPr>
              <a:t>/n) = (25/5, 30/5, 20/5) = (5, 6, 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A5A88-E01B-47DA-93A9-4EBB40B0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4" t="58425" r="23500" b="23363"/>
          <a:stretch/>
        </p:blipFill>
        <p:spPr>
          <a:xfrm>
            <a:off x="838200" y="1281111"/>
            <a:ext cx="9377646" cy="173354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432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E178-273E-4CF2-A779-9F23896E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2.2b Cluster Features (CFs)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366-DA62-4FA0-BD6B-0F1E66C7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700" y="76990"/>
            <a:ext cx="4305300" cy="551657"/>
          </a:xfrm>
          <a:ln w="28575"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CF = (n, (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Sx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Sy,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Sz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), (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SSx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Ssy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SSz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)</a:t>
            </a:r>
            <a:endParaRPr lang="en-BE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BE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C32C6F4-BB9C-4DCF-A724-AC5426BEF5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352800"/>
                <a:ext cx="11020425" cy="3428210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spcAft>
                    <a:spcPts val="1200"/>
                  </a:spcAft>
                  <a:buAutoNum type="arabicPeriod" startAt="2"/>
                </a:pPr>
                <a:r>
                  <a:rPr lang="en-US" b="1" dirty="0">
                    <a:latin typeface="Gill Sans MT" panose="020B0502020104020203" pitchFamily="34" charset="0"/>
                  </a:rPr>
                  <a:t>Radius</a:t>
                </a:r>
                <a:r>
                  <a:rPr lang="en-US" dirty="0">
                    <a:latin typeface="Gill Sans MT" panose="020B0502020104020203" pitchFamily="34" charset="0"/>
                  </a:rPr>
                  <a:t>: square root of average distance from any point of the cluster to its centroid (5, 6, 4)</a:t>
                </a:r>
                <a:endParaRPr lang="en-US" sz="1400" dirty="0">
                  <a:latin typeface="Gill Sans MT" panose="020B0502020104020203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145+204+90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5, 6, 4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25, 30, 20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5, 6, 4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5, 6, 4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5∙25+6∙30+4∙20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∙5+6∙6+4∙4</m:t>
                            </m:r>
                          </m:e>
                        </m:d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−66.2+77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≈3.29</m:t>
                    </m:r>
                  </m:oMath>
                </a14:m>
                <a:endParaRPr lang="en-US" b="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BE" dirty="0">
                  <a:latin typeface="Gill Sans MT" panose="020B0502020104020203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BE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C32C6F4-BB9C-4DCF-A724-AC5426BE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52800"/>
                <a:ext cx="11020425" cy="3428210"/>
              </a:xfrm>
              <a:prstGeom prst="rect">
                <a:avLst/>
              </a:prstGeom>
              <a:blipFill>
                <a:blip r:embed="rId2"/>
                <a:stretch>
                  <a:fillRect l="-996" t="-302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A2A5A88-E01B-47DA-93A9-4EBB40B00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4" t="58425" r="23500" b="23363"/>
          <a:stretch/>
        </p:blipFill>
        <p:spPr>
          <a:xfrm>
            <a:off x="838200" y="1281111"/>
            <a:ext cx="9377646" cy="173354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165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E178-273E-4CF2-A779-9F23896E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2.2b Cluster Features (CFs)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366-DA62-4FA0-BD6B-0F1E66C7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700" y="76990"/>
            <a:ext cx="4305300" cy="551657"/>
          </a:xfrm>
          <a:ln w="28575"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CF = (n, (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Sx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Sy,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Sz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), (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SSx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Ssy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SSz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)</a:t>
            </a:r>
            <a:endParaRPr lang="en-BE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BE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32C6F4-BB9C-4DCF-A724-AC5426BEF571}"/>
              </a:ext>
            </a:extLst>
          </p:cNvPr>
          <p:cNvSpPr txBox="1">
            <a:spLocks/>
          </p:cNvSpPr>
          <p:nvPr/>
        </p:nvSpPr>
        <p:spPr>
          <a:xfrm>
            <a:off x="838200" y="3667124"/>
            <a:ext cx="10515600" cy="2943225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3. </a:t>
            </a: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0"/>
              </a:rPr>
              <a:t>c = (5, 6, 4)</a:t>
            </a:r>
            <a:endParaRPr lang="en-US" sz="3600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Gill Sans MT" panose="020B05020201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Gill Sans MT" panose="020B0502020104020203" pitchFamily="34" charset="0"/>
              </a:rPr>
              <a:t>d((3, 8, 2), c) = |3 - 5| + |8 - 6| + |2 - 4| = 2 + 2 + 2 = 6</a:t>
            </a:r>
            <a:endParaRPr lang="en-BE" dirty="0">
              <a:latin typeface="Gill Sans MT" panose="020B05020201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A5A88-E01B-47DA-93A9-4EBB40B0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4" t="58425" r="23500" b="23363"/>
          <a:stretch/>
        </p:blipFill>
        <p:spPr>
          <a:xfrm>
            <a:off x="838200" y="1281111"/>
            <a:ext cx="9377646" cy="173354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692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71704-26C5-4F78-A9BD-954BD7C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2.2c BIRCH Algorithm</a:t>
            </a:r>
            <a:endParaRPr lang="en-BE" b="1" dirty="0"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26F0-89B8-4792-97E7-1F6187D62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9852" r="22000" b="32593"/>
          <a:stretch/>
        </p:blipFill>
        <p:spPr>
          <a:xfrm>
            <a:off x="838200" y="1116013"/>
            <a:ext cx="10754360" cy="7995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F97025A-6085-4C93-AD80-12102FC6D3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/>
          <a:stretch/>
        </p:blipFill>
        <p:spPr>
          <a:xfrm>
            <a:off x="7925118" y="3133725"/>
            <a:ext cx="4266882" cy="37242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59885-945D-4949-B13D-001BFED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81226"/>
            <a:ext cx="8677275" cy="4305300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BIRCH </a:t>
            </a:r>
            <a:r>
              <a:rPr lang="en-US" dirty="0">
                <a:latin typeface="Gill Sans MT" panose="020B0502020104020203" pitchFamily="34" charset="0"/>
              </a:rPr>
              <a:t>summarizes a dataset into a set of </a:t>
            </a:r>
            <a:r>
              <a:rPr lang="en-US" dirty="0" err="1">
                <a:latin typeface="Gill Sans MT" panose="020B0502020104020203" pitchFamily="34" charset="0"/>
              </a:rPr>
              <a:t>subclusters</a:t>
            </a:r>
            <a:r>
              <a:rPr lang="en-US" dirty="0">
                <a:latin typeface="Gill Sans MT" panose="020B0502020104020203" pitchFamily="34" charset="0"/>
              </a:rPr>
              <a:t> to reduce the scale of the clustering problem.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Scalable	One pass through the data	CF tree-based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CF tree</a:t>
            </a:r>
            <a:r>
              <a:rPr lang="en-US" dirty="0">
                <a:latin typeface="Gill Sans MT" panose="020B0502020104020203" pitchFamily="34" charset="0"/>
              </a:rPr>
              <a:t>: 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entry = CF = </a:t>
            </a:r>
            <a:r>
              <a:rPr lang="en-US" dirty="0" err="1">
                <a:latin typeface="Gill Sans MT" panose="020B0502020104020203" pitchFamily="34" charset="0"/>
              </a:rPr>
              <a:t>subcluster</a:t>
            </a:r>
            <a:r>
              <a:rPr lang="en-US" dirty="0">
                <a:latin typeface="Gill Sans MT" panose="020B0502020104020203" pitchFamily="34" charset="0"/>
              </a:rPr>
              <a:t>,  not a datapoint;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non-leaf nodes contain at most B entries;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leaf nodes contain at most L entries;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radius threshold in leaves.</a:t>
            </a:r>
            <a:endParaRPr lang="en-BE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9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71704-26C5-4F78-A9BD-954BD7C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2.2c BIRCH Algorithm</a:t>
            </a:r>
            <a:endParaRPr lang="en-BE" b="1" dirty="0"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26F0-89B8-4792-97E7-1F6187D62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9852" r="22000" b="32593"/>
          <a:stretch/>
        </p:blipFill>
        <p:spPr>
          <a:xfrm>
            <a:off x="838200" y="1116013"/>
            <a:ext cx="10754360" cy="7995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F97025A-6085-4C93-AD80-12102FC6D3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/>
          <a:stretch/>
        </p:blipFill>
        <p:spPr>
          <a:xfrm>
            <a:off x="7925118" y="3133725"/>
            <a:ext cx="4266882" cy="37242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59885-945D-4949-B13D-001BFED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81226"/>
            <a:ext cx="7324726" cy="43053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The points are added one by one.</a:t>
            </a:r>
          </a:p>
          <a:p>
            <a:r>
              <a:rPr lang="en-US" b="1" dirty="0">
                <a:latin typeface="Gill Sans MT" panose="020B0502020104020203" pitchFamily="34" charset="0"/>
              </a:rPr>
              <a:t>Insertion:</a:t>
            </a:r>
          </a:p>
          <a:p>
            <a:pPr lvl="1">
              <a:spcAft>
                <a:spcPts val="1200"/>
              </a:spcAft>
            </a:pPr>
            <a:r>
              <a:rPr lang="en-US" sz="2800" dirty="0">
                <a:latin typeface="Gill Sans MT" panose="020B0502020104020203" pitchFamily="34" charset="0"/>
              </a:rPr>
              <a:t>Find the closets leaf.</a:t>
            </a:r>
          </a:p>
          <a:p>
            <a:pPr lvl="1">
              <a:spcAft>
                <a:spcPts val="1200"/>
              </a:spcAft>
            </a:pPr>
            <a:r>
              <a:rPr lang="en-US" sz="2800" dirty="0">
                <a:latin typeface="Gill Sans MT" panose="020B0502020104020203" pitchFamily="34" charset="0"/>
              </a:rPr>
              <a:t>Add the point to the closest </a:t>
            </a:r>
            <a:r>
              <a:rPr lang="en-US" sz="2800" dirty="0" err="1">
                <a:latin typeface="Gill Sans MT" panose="020B0502020104020203" pitchFamily="34" charset="0"/>
              </a:rPr>
              <a:t>subcluster</a:t>
            </a:r>
            <a:r>
              <a:rPr lang="en-US" sz="2800" dirty="0">
                <a:latin typeface="Gill Sans MT" panose="020B0502020104020203" pitchFamily="34" charset="0"/>
              </a:rPr>
              <a:t> in that leaf, if possible.</a:t>
            </a:r>
          </a:p>
          <a:p>
            <a:pPr lvl="2">
              <a:spcAft>
                <a:spcPts val="1200"/>
              </a:spcAft>
            </a:pPr>
            <a:r>
              <a:rPr lang="en-US" sz="2800" dirty="0">
                <a:latin typeface="Gill Sans MT" panose="020B0502020104020203" pitchFamily="34" charset="0"/>
              </a:rPr>
              <a:t>If radius exceeds the threshold, add it as a separate entry to the leaf.</a:t>
            </a:r>
          </a:p>
          <a:p>
            <a:pPr lvl="3">
              <a:spcAft>
                <a:spcPts val="1200"/>
              </a:spcAft>
            </a:pPr>
            <a:r>
              <a:rPr lang="en-US" sz="2800" dirty="0">
                <a:latin typeface="Gill Sans MT" panose="020B0502020104020203" pitchFamily="34" charset="0"/>
              </a:rPr>
              <a:t>If leaf already has L entries, split it (and maybe its parents)</a:t>
            </a:r>
            <a:endParaRPr lang="en-BE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9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71704-26C5-4F78-A9BD-954BD7C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2.2c BIRCH Algorithm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59885-945D-4949-B13D-001BFED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126"/>
            <a:ext cx="5257800" cy="35258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1. Add (3, 4) to the top node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CF becomes (1, (3, 4), 25)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26F0-89B8-4792-97E7-1F6187D62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9852" r="22000" b="32593"/>
          <a:stretch/>
        </p:blipFill>
        <p:spPr>
          <a:xfrm>
            <a:off x="838200" y="1325563"/>
            <a:ext cx="10754360" cy="7995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5151BE-EEDE-474B-B700-A50921FC3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50" t="34815" r="64833" b="59408"/>
          <a:stretch/>
        </p:blipFill>
        <p:spPr>
          <a:xfrm>
            <a:off x="7406640" y="2651126"/>
            <a:ext cx="3048000" cy="9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8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71704-26C5-4F78-A9BD-954BD7C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2.2c BIRCH Algorithm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59885-945D-4949-B13D-001BFED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126"/>
            <a:ext cx="5772150" cy="388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1. Add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(4, 5)</a:t>
            </a:r>
            <a:r>
              <a:rPr lang="en-US" dirty="0">
                <a:latin typeface="Gill Sans MT" panose="020B0502020104020203" pitchFamily="34" charset="0"/>
              </a:rPr>
              <a:t> to the top node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CF would become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(2, (3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+4</a:t>
            </a:r>
            <a:r>
              <a:rPr lang="en-US" dirty="0">
                <a:latin typeface="Gill Sans MT" panose="020B0502020104020203" pitchFamily="34" charset="0"/>
              </a:rPr>
              <a:t>, 4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+5</a:t>
            </a:r>
            <a:r>
              <a:rPr lang="en-US" dirty="0">
                <a:latin typeface="Gill Sans MT" panose="020B0502020104020203" pitchFamily="34" charset="0"/>
              </a:rPr>
              <a:t>), 25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+41</a:t>
            </a:r>
            <a:r>
              <a:rPr lang="en-US" dirty="0">
                <a:latin typeface="Gill Sans MT" panose="020B0502020104020203" pitchFamily="34" charset="0"/>
              </a:rPr>
              <a:t>) =(2, (7, 9), 66)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R = 0.71 &lt; 1.5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OK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Add (4,5) to the same </a:t>
            </a:r>
            <a:r>
              <a:rPr lang="en-US" sz="3200" dirty="0" err="1">
                <a:solidFill>
                  <a:srgbClr val="C00000"/>
                </a:solidFill>
                <a:latin typeface="Gill Sans MT" panose="020B0502020104020203" pitchFamily="34" charset="0"/>
              </a:rPr>
              <a:t>subclaster</a:t>
            </a: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26F0-89B8-4792-97E7-1F6187D62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9852" r="22000" b="32593"/>
          <a:stretch/>
        </p:blipFill>
        <p:spPr>
          <a:xfrm>
            <a:off x="838200" y="1325563"/>
            <a:ext cx="10754360" cy="7995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04B2E6-A8FD-4464-8BFD-1051CAC0F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00" t="25648" r="60550" b="68152"/>
          <a:stretch/>
        </p:blipFill>
        <p:spPr>
          <a:xfrm>
            <a:off x="7406640" y="3429000"/>
            <a:ext cx="4185920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3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71704-26C5-4F78-A9BD-954BD7C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2.2c BIRCH Algorithm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59885-945D-4949-B13D-001BFED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126"/>
            <a:ext cx="5676900" cy="388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1. Add (7, 4) to the top node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CF becomes (3, (14, 13), 131)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R = 1.76 &gt; 1.5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NOT OK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Can we add new entry in the root node? YES.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26F0-89B8-4792-97E7-1F6187D62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9852" r="22000" b="32593"/>
          <a:stretch/>
        </p:blipFill>
        <p:spPr>
          <a:xfrm>
            <a:off x="838200" y="1325563"/>
            <a:ext cx="10754360" cy="7995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A9FE21-47A4-44D7-8E42-4450AEFF5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00" t="51569" r="56875" b="42222"/>
          <a:stretch/>
        </p:blipFill>
        <p:spPr>
          <a:xfrm>
            <a:off x="6436360" y="3429000"/>
            <a:ext cx="4917440" cy="8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9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71704-26C5-4F78-A9BD-954BD7C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2.2c BIRCH Algorithm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59885-945D-4949-B13D-001BFED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126"/>
            <a:ext cx="10515600" cy="3883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1. Add (8, 4) to the top node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Which cluster to add this point to?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d((8, 4), (3.5, 4.5)) = 5</a:t>
            </a:r>
            <a:endParaRPr 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d((8, 4), (7, 4)) = 1 			R = 0.5 - OK</a:t>
            </a:r>
            <a:r>
              <a:rPr lang="en-US" dirty="0">
                <a:latin typeface="Gill Sans MT" panose="020B0502020104020203" pitchFamily="34" charset="0"/>
              </a:rPr>
              <a:t>	</a:t>
            </a:r>
            <a:endParaRPr 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26F0-89B8-4792-97E7-1F6187D62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9852" r="22000" b="32593"/>
          <a:stretch/>
        </p:blipFill>
        <p:spPr>
          <a:xfrm>
            <a:off x="838200" y="1325563"/>
            <a:ext cx="10754360" cy="7995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821DF-C846-4BCF-BB4D-ACBB6D0A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3" t="30888" r="56250" b="63259"/>
          <a:stretch/>
        </p:blipFill>
        <p:spPr>
          <a:xfrm>
            <a:off x="6800850" y="3429000"/>
            <a:ext cx="4552950" cy="762180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212AD63F-A83E-4DC8-859B-9C7DDE74E9E0}"/>
              </a:ext>
            </a:extLst>
          </p:cNvPr>
          <p:cNvSpPr/>
          <p:nvPr/>
        </p:nvSpPr>
        <p:spPr>
          <a:xfrm>
            <a:off x="9906635" y="3978396"/>
            <a:ext cx="323850" cy="333375"/>
          </a:xfrm>
          <a:prstGeom prst="star5">
            <a:avLst>
              <a:gd name="adj" fmla="val 8761"/>
              <a:gd name="hf" fmla="val 105146"/>
              <a:gd name="vf" fmla="val 1105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D9B2B-3264-42EF-8CB8-A549258A1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00" t="51476" r="56875" b="43294"/>
          <a:stretch/>
        </p:blipFill>
        <p:spPr>
          <a:xfrm>
            <a:off x="838200" y="4759885"/>
            <a:ext cx="3677919" cy="5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BB8B-02D9-4432-9A6B-97C38623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In this session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B663-DB9A-4684-A588-1DBD2BF6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750"/>
            <a:ext cx="10515600" cy="4667250"/>
          </a:xfrm>
        </p:spPr>
        <p:txBody>
          <a:bodyPr/>
          <a:lstStyle/>
          <a:p>
            <a:r>
              <a:rPr lang="en-US" sz="3600" dirty="0">
                <a:latin typeface="Gill Sans MT" panose="020B0502020104020203" pitchFamily="34" charset="0"/>
              </a:rPr>
              <a:t>k-means </a:t>
            </a:r>
          </a:p>
          <a:p>
            <a:endParaRPr lang="en-US" sz="3600" dirty="0">
              <a:latin typeface="Gill Sans MT" panose="020B0502020104020203" pitchFamily="34" charset="0"/>
            </a:endParaRPr>
          </a:p>
          <a:p>
            <a:r>
              <a:rPr lang="en-US" sz="3600" dirty="0">
                <a:latin typeface="Gill Sans MT" panose="020B0502020104020203" pitchFamily="34" charset="0"/>
              </a:rPr>
              <a:t>Gaussian Mixture Models (GMM / EM)</a:t>
            </a:r>
          </a:p>
          <a:p>
            <a:endParaRPr lang="en-US" sz="3600" dirty="0">
              <a:latin typeface="Gill Sans MT" panose="020B0502020104020203" pitchFamily="34" charset="0"/>
            </a:endParaRPr>
          </a:p>
          <a:p>
            <a:r>
              <a:rPr lang="en-US" sz="3600" dirty="0">
                <a:latin typeface="Gill Sans MT" panose="020B0502020104020203" pitchFamily="34" charset="0"/>
              </a:rPr>
              <a:t>Hierarchical clustering</a:t>
            </a:r>
          </a:p>
          <a:p>
            <a:pPr lvl="1"/>
            <a:r>
              <a:rPr lang="en-US" sz="3200" dirty="0">
                <a:latin typeface="Gill Sans MT" panose="020B0502020104020203" pitchFamily="34" charset="0"/>
              </a:rPr>
              <a:t>Agglomerative</a:t>
            </a:r>
          </a:p>
          <a:p>
            <a:pPr lvl="1"/>
            <a:r>
              <a:rPr lang="en-US" sz="3200" dirty="0">
                <a:latin typeface="Gill Sans MT" panose="020B0502020104020203" pitchFamily="34" charset="0"/>
              </a:rPr>
              <a:t>Divisive </a:t>
            </a:r>
          </a:p>
          <a:p>
            <a:pPr lvl="1"/>
            <a:r>
              <a:rPr lang="en-US" sz="3200" dirty="0">
                <a:latin typeface="Gill Sans MT" panose="020B0502020104020203" pitchFamily="34" charset="0"/>
              </a:rPr>
              <a:t>BIRCH algorithm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9483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71704-26C5-4F78-A9BD-954BD7C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2.2c BIRCH Algorithm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59885-945D-4949-B13D-001BFED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126"/>
            <a:ext cx="10515600" cy="3883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1. Add (4, 7) to the top node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Which cluster to add this point to?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d((4, 7), (3.5, 4.5)) = 4			R = 1.33 - OK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d((4, 7), (7.5, 4)) = 6.5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26F0-89B8-4792-97E7-1F6187D62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9852" r="22000" b="32593"/>
          <a:stretch/>
        </p:blipFill>
        <p:spPr>
          <a:xfrm>
            <a:off x="838200" y="1325563"/>
            <a:ext cx="10754360" cy="7995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821DF-C846-4BCF-BB4D-ACBB6D0A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3" t="56228" r="54389" b="37781"/>
          <a:stretch/>
        </p:blipFill>
        <p:spPr>
          <a:xfrm>
            <a:off x="6522720" y="3429000"/>
            <a:ext cx="4831080" cy="756227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212AD63F-A83E-4DC8-859B-9C7DDE74E9E0}"/>
              </a:ext>
            </a:extLst>
          </p:cNvPr>
          <p:cNvSpPr/>
          <p:nvPr/>
        </p:nvSpPr>
        <p:spPr>
          <a:xfrm>
            <a:off x="7659001" y="3955042"/>
            <a:ext cx="323850" cy="333375"/>
          </a:xfrm>
          <a:prstGeom prst="star5">
            <a:avLst>
              <a:gd name="adj" fmla="val 8761"/>
              <a:gd name="hf" fmla="val 105146"/>
              <a:gd name="vf" fmla="val 1105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3461-5EE5-44C5-AFB1-37B3E85C4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3" t="30385" r="56250" b="64592"/>
          <a:stretch/>
        </p:blipFill>
        <p:spPr>
          <a:xfrm>
            <a:off x="838200" y="4746626"/>
            <a:ext cx="3806010" cy="5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83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71704-26C5-4F78-A9BD-954BD7CE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2.2c BIRCH Algorithm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59885-945D-4949-B13D-001BFED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126"/>
            <a:ext cx="10515600" cy="38830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1. Add (1, 1) to the top node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Which cluster to add this point to?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d((1, 1), (3.67, 5.33)) 		R = 2.49 &gt; 1.5 – NOT OK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d((1, 1), (7.5, 4)) 	</a:t>
            </a:r>
            <a:r>
              <a:rPr 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Can we add new entry to the root node? NO =&gt; 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SPLIT THE ROOT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726F0-89B8-4792-97E7-1F6187D62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9852" r="22000" b="32593"/>
          <a:stretch/>
        </p:blipFill>
        <p:spPr>
          <a:xfrm>
            <a:off x="838200" y="1325563"/>
            <a:ext cx="10754360" cy="7995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821DF-C846-4BCF-BB4D-ACBB6D0A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73" t="74254" r="39025" b="9824"/>
          <a:stretch/>
        </p:blipFill>
        <p:spPr>
          <a:xfrm>
            <a:off x="5170925" y="2762259"/>
            <a:ext cx="6755011" cy="1657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25A1D-B83D-4B32-88DA-F22EB793D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3" t="55994" r="54389" b="39026"/>
          <a:stretch/>
        </p:blipFill>
        <p:spPr>
          <a:xfrm>
            <a:off x="838200" y="4834500"/>
            <a:ext cx="3838575" cy="4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70B5E-1D3A-4BA3-BCF8-A8C9A8DE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1.		k-means + EM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963A2-370B-4077-A831-99E7CD0CA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306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D67F8-8B16-4681-935D-3EE531BE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k means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EF21F-BC2F-45DD-83FF-A094DF79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Chose the number of clusters </a:t>
            </a:r>
            <a:r>
              <a:rPr lang="en-US" i="1" dirty="0">
                <a:latin typeface="Gill Sans MT" panose="020B0502020104020203" pitchFamily="34" charset="0"/>
              </a:rPr>
              <a:t>k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Randomly pick </a:t>
            </a:r>
            <a:r>
              <a:rPr lang="en-US" i="1" dirty="0">
                <a:latin typeface="Gill Sans MT" panose="020B0502020104020203" pitchFamily="34" charset="0"/>
              </a:rPr>
              <a:t>k</a:t>
            </a:r>
            <a:r>
              <a:rPr lang="en-US" dirty="0">
                <a:latin typeface="Gill Sans MT" panose="020B0502020104020203" pitchFamily="34" charset="0"/>
              </a:rPr>
              <a:t> centroids </a:t>
            </a:r>
            <a:r>
              <a:rPr lang="en-US" i="1" dirty="0"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latin typeface="Gill Sans MT" panose="020B0502020104020203" pitchFamily="34" charset="0"/>
              </a:rPr>
              <a:t>1</a:t>
            </a:r>
            <a:r>
              <a:rPr lang="en-US" i="1" dirty="0">
                <a:latin typeface="Gill Sans MT" panose="020B0502020104020203" pitchFamily="34" charset="0"/>
              </a:rPr>
              <a:t>, …, c</a:t>
            </a:r>
            <a:r>
              <a:rPr lang="en-US" i="1" baseline="-25000" dirty="0">
                <a:latin typeface="Gill Sans MT" panose="020B0502020104020203" pitchFamily="34" charset="0"/>
              </a:rPr>
              <a:t>k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Assign each data point to the cluster with the closest centroid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Re-compute centroids </a:t>
            </a:r>
            <a:r>
              <a:rPr lang="en-US" i="1" dirty="0"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latin typeface="Gill Sans MT" panose="020B0502020104020203" pitchFamily="34" charset="0"/>
              </a:rPr>
              <a:t>1</a:t>
            </a:r>
            <a:r>
              <a:rPr lang="en-US" i="1" dirty="0">
                <a:latin typeface="Gill Sans MT" panose="020B0502020104020203" pitchFamily="34" charset="0"/>
              </a:rPr>
              <a:t>, …, c</a:t>
            </a:r>
            <a:r>
              <a:rPr lang="en-US" i="1" baseline="-25000" dirty="0">
                <a:latin typeface="Gill Sans MT" panose="020B0502020104020203" pitchFamily="34" charset="0"/>
              </a:rPr>
              <a:t>k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Repeat steps 3 – 4 till the stopping criteria is met</a:t>
            </a:r>
            <a:endParaRPr lang="en-BE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9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4CF7-FCC8-47C3-B060-7B6DB755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GMM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0A6B-02E2-4B78-B072-45C653FB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Model-based approach.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Assumption: data is generated from a number of different Gaussian distributions.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GMM is fit with the EM algorithm.</a:t>
            </a:r>
          </a:p>
          <a:p>
            <a:pPr>
              <a:spcAft>
                <a:spcPts val="1800"/>
              </a:spcAft>
            </a:pPr>
            <a:r>
              <a:rPr lang="en-US" sz="3200" b="1" dirty="0"/>
              <a:t>Soft assignment</a:t>
            </a:r>
            <a:r>
              <a:rPr lang="en-US" sz="3200" dirty="0"/>
              <a:t>: each data point belongs to many clusters with different probabilities.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70196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ECA8F-F162-41F6-8D13-8F024BDF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		Hierarchical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B2DF7-92A0-4C02-9378-EBD94CBEC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683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BC4A0-954D-42F0-A07F-E02DD827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 Hierarchical Clustering 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780E8-8D85-4D5B-B8BA-CA80DF5ED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AGGLOMERATIVE</a:t>
            </a:r>
            <a:endParaRPr lang="en-BE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997EF-B549-4C0F-BF63-FD918F01C5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0"/>
              </a:rPr>
              <a:t>Bottom-up:</a:t>
            </a:r>
            <a:endParaRPr lang="en-BE" dirty="0">
              <a:latin typeface="Gill Sans MT" panose="020B05020201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0CE23-D0BF-49E6-9D61-BCA9D22B5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DIVISIVE</a:t>
            </a:r>
            <a:endParaRPr lang="en-BE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884DEC-8A60-4764-8DD1-437FFBBFAF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0"/>
              </a:rPr>
              <a:t>Top-down:</a:t>
            </a:r>
            <a:endParaRPr lang="en-BE" dirty="0">
              <a:latin typeface="Gill Sans MT" panose="020B0502020104020203" pitchFamily="34" charset="0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05030CD7-C445-4675-971D-51EB3D1A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56" y="3186988"/>
            <a:ext cx="5792490" cy="30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704D7-A615-40A9-A0CC-C1718C96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2.1	Agglomerative Clustering</a:t>
            </a:r>
            <a:endParaRPr lang="en-BE" b="1" dirty="0">
              <a:latin typeface="Gill Sans MT" panose="020B05020201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0FBD04-05C3-41A0-9E38-6A8035D34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23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848</Words>
  <Application>Microsoft Office PowerPoint</Application>
  <PresentationFormat>Widescreen</PresentationFormat>
  <Paragraphs>199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Gill Sans MT</vt:lpstr>
      <vt:lpstr>Office Theme</vt:lpstr>
      <vt:lpstr>EXERCISE SESSION 4</vt:lpstr>
      <vt:lpstr>What is clustering</vt:lpstr>
      <vt:lpstr>In this session</vt:lpstr>
      <vt:lpstr>1.  k-means + EM</vt:lpstr>
      <vt:lpstr>k means</vt:lpstr>
      <vt:lpstr>GMM</vt:lpstr>
      <vt:lpstr>2.  Hierarchical Clustering</vt:lpstr>
      <vt:lpstr>2. Hierarchical Clustering </vt:lpstr>
      <vt:lpstr>2.1 Agglomerative Clustering</vt:lpstr>
      <vt:lpstr>2.1 Agglomerative clustering</vt:lpstr>
      <vt:lpstr>2.1 Agglomerative clustering</vt:lpstr>
      <vt:lpstr>2.1 Agglomerative clustering</vt:lpstr>
      <vt:lpstr>2.1 Agglomerative clustering</vt:lpstr>
      <vt:lpstr>2.1 Agglomerative clustering</vt:lpstr>
      <vt:lpstr>2.1 Agglomerative clustering</vt:lpstr>
      <vt:lpstr>2.1 Agglomerative clustering</vt:lpstr>
      <vt:lpstr>2.1 Agglomerative clustering</vt:lpstr>
      <vt:lpstr>2.1 Agglomerative clustering</vt:lpstr>
      <vt:lpstr>2.2 Cluster Features</vt:lpstr>
      <vt:lpstr>2.2a Cluster Features (CFs)</vt:lpstr>
      <vt:lpstr>2.2b Cluster Features (CFs)</vt:lpstr>
      <vt:lpstr>2.2b Cluster Features (CFs)</vt:lpstr>
      <vt:lpstr>2.2b Cluster Features (CFs)</vt:lpstr>
      <vt:lpstr>2.2c BIRCH Algorithm</vt:lpstr>
      <vt:lpstr>2.2c BIRCH Algorithm</vt:lpstr>
      <vt:lpstr>2.2c BIRCH Algorithm</vt:lpstr>
      <vt:lpstr>2.2c BIRCH Algorithm</vt:lpstr>
      <vt:lpstr>2.2c BIRCH Algorithm</vt:lpstr>
      <vt:lpstr>2.2c BIRCH Algorithm</vt:lpstr>
      <vt:lpstr>2.2c BIRCH Algorithm</vt:lpstr>
      <vt:lpstr>2.2c BIRCH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 3</dc:title>
  <dc:creator>Evgenia Korneva</dc:creator>
  <cp:lastModifiedBy>Evgenia Korneva</cp:lastModifiedBy>
  <cp:revision>7</cp:revision>
  <dcterms:created xsi:type="dcterms:W3CDTF">2020-05-06T15:28:48Z</dcterms:created>
  <dcterms:modified xsi:type="dcterms:W3CDTF">2020-05-08T14:31:44Z</dcterms:modified>
</cp:coreProperties>
</file>