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dcfa6a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dcfa6a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dcfa6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dcfa6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dcfa6a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dcfa6a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dcfa6a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dcfa6a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dcfa6a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dcfa6a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dcfa6a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dcfa6a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dcfa6a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dcfa6a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9031800" cy="24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下载：pip install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pip install cmake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pip install dlib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91"/>
              <a:t>  </a:t>
            </a:r>
            <a:r>
              <a:rPr lang="zh-TW" sz="1947">
                <a:solidFill>
                  <a:schemeClr val="dk1"/>
                </a:solidFill>
              </a:rPr>
              <a:t>wget   http://dlib.net/files/shape_predictor_68_face_landmarks.dat.bz2</a:t>
            </a:r>
            <a:endParaRPr sz="389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8" y="67150"/>
            <a:ext cx="81217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645950" y="824275"/>
            <a:ext cx="370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pygame的</a:t>
            </a:r>
            <a:r>
              <a:rPr lang="zh-TW"/>
              <a:t>坐标轴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https://www.youtube.com/watch?v=61eX0bFAsYs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五个文件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image（素材）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imageUse.py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main.py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facegame.py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camera.py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</a:t>
            </a:r>
            <a:r>
              <a:rPr lang="zh-TW"/>
              <a:t>讨论的内容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游戏策划：游戏机制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游戏素材：表情头像，开始，结束画面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机器学习：相似度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008" y="0"/>
            <a:ext cx="6056195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682" y="587899"/>
            <a:ext cx="3587073" cy="44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83637"/>
            <a:ext cx="3323300" cy="477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75" y="81275"/>
            <a:ext cx="3488451" cy="49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