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669" r:id="rId3"/>
    <p:sldId id="670" r:id="rId4"/>
    <p:sldId id="656" r:id="rId5"/>
    <p:sldId id="587" r:id="rId6"/>
    <p:sldId id="614" r:id="rId7"/>
    <p:sldId id="615" r:id="rId8"/>
    <p:sldId id="617" r:id="rId9"/>
    <p:sldId id="618" r:id="rId10"/>
    <p:sldId id="574" r:id="rId11"/>
    <p:sldId id="620" r:id="rId12"/>
    <p:sldId id="622" r:id="rId13"/>
    <p:sldId id="621" r:id="rId14"/>
    <p:sldId id="623" r:id="rId15"/>
    <p:sldId id="624" r:id="rId16"/>
    <p:sldId id="625" r:id="rId17"/>
    <p:sldId id="626" r:id="rId18"/>
    <p:sldId id="627" r:id="rId19"/>
    <p:sldId id="628" r:id="rId20"/>
    <p:sldId id="629" r:id="rId21"/>
    <p:sldId id="631" r:id="rId22"/>
    <p:sldId id="630" r:id="rId23"/>
    <p:sldId id="632" r:id="rId24"/>
    <p:sldId id="634" r:id="rId25"/>
    <p:sldId id="636" r:id="rId26"/>
    <p:sldId id="635" r:id="rId27"/>
    <p:sldId id="638" r:id="rId28"/>
    <p:sldId id="637" r:id="rId29"/>
    <p:sldId id="657" r:id="rId30"/>
    <p:sldId id="640" r:id="rId31"/>
    <p:sldId id="641" r:id="rId32"/>
    <p:sldId id="642" r:id="rId33"/>
    <p:sldId id="643" r:id="rId34"/>
    <p:sldId id="644" r:id="rId35"/>
    <p:sldId id="645" r:id="rId36"/>
    <p:sldId id="646" r:id="rId37"/>
    <p:sldId id="647" r:id="rId38"/>
    <p:sldId id="667" r:id="rId39"/>
    <p:sldId id="650" r:id="rId40"/>
    <p:sldId id="664" r:id="rId41"/>
    <p:sldId id="661" r:id="rId42"/>
    <p:sldId id="649" r:id="rId43"/>
    <p:sldId id="662" r:id="rId44"/>
    <p:sldId id="663" r:id="rId45"/>
    <p:sldId id="671" r:id="rId46"/>
  </p:sldIdLst>
  <p:sldSz cx="9144000" cy="6858000" type="screen4x3"/>
  <p:notesSz cx="6858000" cy="9144000"/>
  <p:custDataLst>
    <p:tags r:id="rId48"/>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18BE52E1-EAB1-4101-B6E1-5B195DD05850}">
          <p14:sldIdLst>
            <p14:sldId id="256"/>
            <p14:sldId id="669"/>
            <p14:sldId id="670"/>
            <p14:sldId id="656"/>
            <p14:sldId id="587"/>
            <p14:sldId id="614"/>
            <p14:sldId id="615"/>
            <p14:sldId id="617"/>
            <p14:sldId id="618"/>
            <p14:sldId id="574"/>
            <p14:sldId id="620"/>
            <p14:sldId id="622"/>
            <p14:sldId id="621"/>
            <p14:sldId id="623"/>
            <p14:sldId id="624"/>
            <p14:sldId id="625"/>
            <p14:sldId id="626"/>
            <p14:sldId id="627"/>
            <p14:sldId id="628"/>
            <p14:sldId id="629"/>
            <p14:sldId id="631"/>
            <p14:sldId id="630"/>
            <p14:sldId id="632"/>
            <p14:sldId id="634"/>
            <p14:sldId id="636"/>
            <p14:sldId id="635"/>
            <p14:sldId id="638"/>
            <p14:sldId id="637"/>
            <p14:sldId id="657"/>
            <p14:sldId id="640"/>
            <p14:sldId id="641"/>
            <p14:sldId id="642"/>
            <p14:sldId id="643"/>
            <p14:sldId id="644"/>
            <p14:sldId id="645"/>
            <p14:sldId id="646"/>
            <p14:sldId id="647"/>
            <p14:sldId id="667"/>
            <p14:sldId id="650"/>
            <p14:sldId id="664"/>
            <p14:sldId id="661"/>
            <p14:sldId id="649"/>
            <p14:sldId id="662"/>
            <p14:sldId id="663"/>
            <p14:sldId id="671"/>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E0E3"/>
    <a:srgbClr val="E0C7B6"/>
    <a:srgbClr val="E2ADAC"/>
    <a:srgbClr val="953735"/>
    <a:srgbClr val="503522"/>
    <a:srgbClr val="8592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25" autoAdjust="0"/>
    <p:restoredTop sz="80297" autoAdjust="0"/>
  </p:normalViewPr>
  <p:slideViewPr>
    <p:cSldViewPr>
      <p:cViewPr varScale="1">
        <p:scale>
          <a:sx n="92" d="100"/>
          <a:sy n="92" d="100"/>
        </p:scale>
        <p:origin x="2250"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698784-F1F2-4D71-B346-94F94D5EBAA2}" type="datetimeFigureOut">
              <a:rPr lang="nl-NL" smtClean="0"/>
              <a:t>23-4-2024</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2ECD43-08E5-4945-BC4F-4857758E978F}" type="slidenum">
              <a:rPr lang="nl-NL" smtClean="0"/>
              <a:t>‹nr.›</a:t>
            </a:fld>
            <a:endParaRPr lang="nl-NL"/>
          </a:p>
        </p:txBody>
      </p:sp>
    </p:spTree>
    <p:extLst>
      <p:ext uri="{BB962C8B-B14F-4D97-AF65-F5344CB8AC3E}">
        <p14:creationId xmlns:p14="http://schemas.microsoft.com/office/powerpoint/2010/main" val="2563515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143000" y="685800"/>
            <a:ext cx="4572000" cy="3429000"/>
          </a:xfrm>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812ECD43-08E5-4945-BC4F-4857758E978F}" type="slidenum">
              <a:rPr lang="nl-NL" smtClean="0"/>
              <a:t>1</a:t>
            </a:fld>
            <a:endParaRPr lang="nl-NL" dirty="0"/>
          </a:p>
        </p:txBody>
      </p:sp>
    </p:spTree>
    <p:extLst>
      <p:ext uri="{BB962C8B-B14F-4D97-AF65-F5344CB8AC3E}">
        <p14:creationId xmlns:p14="http://schemas.microsoft.com/office/powerpoint/2010/main" val="236990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2ECD43-08E5-4945-BC4F-4857758E978F}" type="slidenum">
              <a:rPr lang="nl-NL" smtClean="0"/>
              <a:t>3</a:t>
            </a:fld>
            <a:endParaRPr lang="nl-NL"/>
          </a:p>
        </p:txBody>
      </p:sp>
    </p:spTree>
    <p:extLst>
      <p:ext uri="{BB962C8B-B14F-4D97-AF65-F5344CB8AC3E}">
        <p14:creationId xmlns:p14="http://schemas.microsoft.com/office/powerpoint/2010/main" val="34716403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dia">
    <p:spTree>
      <p:nvGrpSpPr>
        <p:cNvPr id="1" name=""/>
        <p:cNvGrpSpPr/>
        <p:nvPr/>
      </p:nvGrpSpPr>
      <p:grpSpPr>
        <a:xfrm>
          <a:off x="0" y="0"/>
          <a:ext cx="0" cy="0"/>
          <a:chOff x="0" y="0"/>
          <a:chExt cx="0" cy="0"/>
        </a:xfrm>
      </p:grpSpPr>
      <p:sp>
        <p:nvSpPr>
          <p:cNvPr id="7" name="Tijdelijke aanduiding voor tekst 5"/>
          <p:cNvSpPr>
            <a:spLocks noGrp="1"/>
          </p:cNvSpPr>
          <p:nvPr>
            <p:ph type="body" sz="quarter" idx="13" hasCustomPrompt="1"/>
          </p:nvPr>
        </p:nvSpPr>
        <p:spPr>
          <a:xfrm>
            <a:off x="1" y="-1"/>
            <a:ext cx="9143999" cy="4521941"/>
          </a:xfrm>
          <a:solidFill>
            <a:srgbClr val="8592BC"/>
          </a:solidFill>
        </p:spPr>
        <p:txBody>
          <a:bodyPr>
            <a:normAutofit/>
          </a:bodyPr>
          <a:lstStyle>
            <a:lvl1pPr marL="0" indent="0">
              <a:buNone/>
              <a:defRPr sz="100">
                <a:solidFill>
                  <a:schemeClr val="bg2"/>
                </a:solidFill>
              </a:defRPr>
            </a:lvl1pPr>
          </a:lstStyle>
          <a:p>
            <a:pPr lvl="0"/>
            <a:r>
              <a:rPr lang="nl-NL" noProof="0" dirty="0"/>
              <a:t>..</a:t>
            </a:r>
          </a:p>
        </p:txBody>
      </p:sp>
      <p:sp>
        <p:nvSpPr>
          <p:cNvPr id="6" name="Tijdelijke aanduiding voor tekst 5"/>
          <p:cNvSpPr>
            <a:spLocks noGrp="1"/>
          </p:cNvSpPr>
          <p:nvPr>
            <p:ph type="body" sz="quarter" idx="12" hasCustomPrompt="1"/>
          </p:nvPr>
        </p:nvSpPr>
        <p:spPr>
          <a:xfrm>
            <a:off x="1" y="2"/>
            <a:ext cx="9144000" cy="3719335"/>
          </a:xfrm>
          <a:solidFill>
            <a:schemeClr val="bg2"/>
          </a:solidFill>
        </p:spPr>
        <p:txBody>
          <a:bodyPr>
            <a:normAutofit/>
          </a:bodyPr>
          <a:lstStyle>
            <a:lvl1pPr marL="0" indent="0">
              <a:buNone/>
              <a:defRPr sz="100">
                <a:solidFill>
                  <a:schemeClr val="bg2"/>
                </a:solidFill>
              </a:defRPr>
            </a:lvl1pPr>
          </a:lstStyle>
          <a:p>
            <a:pPr lvl="0"/>
            <a:r>
              <a:rPr lang="nl-NL" noProof="0" dirty="0"/>
              <a:t>..</a:t>
            </a:r>
          </a:p>
        </p:txBody>
      </p:sp>
      <p:sp>
        <p:nvSpPr>
          <p:cNvPr id="2" name="Titel 1"/>
          <p:cNvSpPr>
            <a:spLocks noGrp="1"/>
          </p:cNvSpPr>
          <p:nvPr>
            <p:ph type="title" hasCustomPrompt="1"/>
          </p:nvPr>
        </p:nvSpPr>
        <p:spPr>
          <a:xfrm>
            <a:off x="1359243" y="1052736"/>
            <a:ext cx="7389221" cy="1656184"/>
          </a:xfrm>
        </p:spPr>
        <p:txBody>
          <a:bodyPr/>
          <a:lstStyle>
            <a:lvl1pPr algn="l">
              <a:defRPr sz="4800">
                <a:solidFill>
                  <a:schemeClr val="bg1"/>
                </a:solidFill>
              </a:defRPr>
            </a:lvl1pPr>
          </a:lstStyle>
          <a:p>
            <a:r>
              <a:rPr lang="nl-NL" noProof="0" dirty="0"/>
              <a:t>Titel van de presentatie</a:t>
            </a:r>
          </a:p>
        </p:txBody>
      </p:sp>
      <p:sp>
        <p:nvSpPr>
          <p:cNvPr id="20" name="Tijdelijke aanduiding voor tekst 19"/>
          <p:cNvSpPr>
            <a:spLocks noGrp="1"/>
          </p:cNvSpPr>
          <p:nvPr>
            <p:ph type="body" sz="quarter" idx="14" hasCustomPrompt="1"/>
          </p:nvPr>
        </p:nvSpPr>
        <p:spPr>
          <a:xfrm>
            <a:off x="1359243" y="3934610"/>
            <a:ext cx="4042079" cy="393700"/>
          </a:xfrm>
        </p:spPr>
        <p:txBody>
          <a:bodyPr anchor="ctr">
            <a:normAutofit/>
          </a:bodyPr>
          <a:lstStyle>
            <a:lvl1pPr marL="0" indent="0">
              <a:buNone/>
              <a:defRPr sz="2000">
                <a:solidFill>
                  <a:schemeClr val="bg1"/>
                </a:solidFill>
              </a:defRPr>
            </a:lvl1pPr>
          </a:lstStyle>
          <a:p>
            <a:pPr lvl="0"/>
            <a:r>
              <a:rPr lang="nl-NL" noProof="0" dirty="0"/>
              <a:t>Subtitel presentatie</a:t>
            </a:r>
          </a:p>
        </p:txBody>
      </p:sp>
      <p:sp>
        <p:nvSpPr>
          <p:cNvPr id="8" name="Tijdelijke aanduiding voor datum 3"/>
          <p:cNvSpPr>
            <a:spLocks noGrp="1"/>
          </p:cNvSpPr>
          <p:nvPr>
            <p:ph type="dt" sz="half" idx="2"/>
          </p:nvPr>
        </p:nvSpPr>
        <p:spPr>
          <a:xfrm>
            <a:off x="5497060" y="3934685"/>
            <a:ext cx="3243080" cy="394127"/>
          </a:xfrm>
          <a:prstGeom prst="rect">
            <a:avLst/>
          </a:prstGeom>
        </p:spPr>
        <p:txBody>
          <a:bodyPr vert="horz" lIns="0" tIns="0" rIns="0" bIns="0" rtlCol="0" anchor="ctr"/>
          <a:lstStyle>
            <a:lvl1pPr algn="r">
              <a:defRPr sz="2000">
                <a:solidFill>
                  <a:schemeClr val="bg1"/>
                </a:solidFill>
              </a:defRPr>
            </a:lvl1pPr>
          </a:lstStyle>
          <a:p>
            <a:endParaRPr lang="nl-NL" noProof="0" dirty="0"/>
          </a:p>
        </p:txBody>
      </p:sp>
      <p:pic>
        <p:nvPicPr>
          <p:cNvPr id="9" name="Picture 71" descr="Logo-UniversiteitLeiden-CMYK_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048" y="5051754"/>
            <a:ext cx="2358752" cy="1000088"/>
          </a:xfrm>
          <a:prstGeom prst="rect">
            <a:avLst/>
          </a:prstGeom>
          <a:noFill/>
          <a:extLst>
            <a:ext uri="{909E8E84-426E-40DD-AFC4-6F175D3DCCD1}">
              <a14:hiddenFill xmlns:a14="http://schemas.microsoft.com/office/drawing/2010/main">
                <a:solidFill>
                  <a:srgbClr val="FFFFFF"/>
                </a:solidFill>
              </a14:hiddenFill>
            </a:ext>
          </a:extLst>
        </p:spPr>
      </p:pic>
      <p:pic>
        <p:nvPicPr>
          <p:cNvPr id="10" name="Afbeelding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9819" y="6543376"/>
            <a:ext cx="2846250" cy="270000"/>
          </a:xfrm>
          <a:prstGeom prst="rect">
            <a:avLst/>
          </a:prstGeom>
        </p:spPr>
      </p:pic>
    </p:spTree>
    <p:extLst>
      <p:ext uri="{BB962C8B-B14F-4D97-AF65-F5344CB8AC3E}">
        <p14:creationId xmlns:p14="http://schemas.microsoft.com/office/powerpoint/2010/main" val="103637975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7">
                                            <p:bg/>
                                          </p:spTgt>
                                        </p:tgtEl>
                                        <p:attrNameLst>
                                          <p:attrName>style.visibility</p:attrName>
                                        </p:attrNameLst>
                                      </p:cBhvr>
                                      <p:to>
                                        <p:strVal val="visible"/>
                                      </p:to>
                                    </p:set>
                                    <p:anim calcmode="lin" valueType="num">
                                      <p:cBhvr additive="base">
                                        <p:cTn id="10" dur="1000" fill="hold"/>
                                        <p:tgtEl>
                                          <p:spTgt spid="7">
                                            <p:bg/>
                                          </p:spTgt>
                                        </p:tgtEl>
                                        <p:attrNameLst>
                                          <p:attrName>ppt_x</p:attrName>
                                        </p:attrNameLst>
                                      </p:cBhvr>
                                      <p:tavLst>
                                        <p:tav tm="0">
                                          <p:val>
                                            <p:strVal val="#ppt_x"/>
                                          </p:val>
                                        </p:tav>
                                        <p:tav tm="100000">
                                          <p:val>
                                            <p:strVal val="#ppt_x"/>
                                          </p:val>
                                        </p:tav>
                                      </p:tavLst>
                                    </p:anim>
                                    <p:anim calcmode="lin" valueType="num">
                                      <p:cBhvr additive="base">
                                        <p:cTn id="11" dur="1000" fill="hold"/>
                                        <p:tgtEl>
                                          <p:spTgt spid="7">
                                            <p:bg/>
                                          </p:spTgt>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 calcmode="lin" valueType="num">
                                      <p:cBhvr additive="base">
                                        <p:cTn id="1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5" dur="1000" fill="hold"/>
                                        <p:tgtEl>
                                          <p:spTgt spid="7">
                                            <p:txEl>
                                              <p:pRg st="0" end="0"/>
                                            </p:txEl>
                                          </p:spTgt>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250"/>
                                  </p:stCondLst>
                                  <p:childTnLst>
                                    <p:set>
                                      <p:cBhvr>
                                        <p:cTn id="17" dur="1" fill="hold">
                                          <p:stCondLst>
                                            <p:cond delay="0"/>
                                          </p:stCondLst>
                                        </p:cTn>
                                        <p:tgtEl>
                                          <p:spTgt spid="6">
                                            <p:bg/>
                                          </p:spTgt>
                                        </p:tgtEl>
                                        <p:attrNameLst>
                                          <p:attrName>style.visibility</p:attrName>
                                        </p:attrNameLst>
                                      </p:cBhvr>
                                      <p:to>
                                        <p:strVal val="visible"/>
                                      </p:to>
                                    </p:set>
                                    <p:anim calcmode="lin" valueType="num">
                                      <p:cBhvr additive="base">
                                        <p:cTn id="18" dur="1000" fill="hold"/>
                                        <p:tgtEl>
                                          <p:spTgt spid="6">
                                            <p:bg/>
                                          </p:spTgt>
                                        </p:tgtEl>
                                        <p:attrNameLst>
                                          <p:attrName>ppt_x</p:attrName>
                                        </p:attrNameLst>
                                      </p:cBhvr>
                                      <p:tavLst>
                                        <p:tav tm="0">
                                          <p:val>
                                            <p:strVal val="#ppt_x"/>
                                          </p:val>
                                        </p:tav>
                                        <p:tav tm="100000">
                                          <p:val>
                                            <p:strVal val="#ppt_x"/>
                                          </p:val>
                                        </p:tav>
                                      </p:tavLst>
                                    </p:anim>
                                    <p:anim calcmode="lin" valueType="num">
                                      <p:cBhvr additive="base">
                                        <p:cTn id="19" dur="1000" fill="hold"/>
                                        <p:tgtEl>
                                          <p:spTgt spid="6">
                                            <p:bg/>
                                          </p:spTgt>
                                        </p:tgtEl>
                                        <p:attrNameLst>
                                          <p:attrName>ppt_y</p:attrName>
                                        </p:attrNameLst>
                                      </p:cBhvr>
                                      <p:tavLst>
                                        <p:tav tm="0">
                                          <p:val>
                                            <p:strVal val="0-#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6">
                                            <p:txEl>
                                              <p:pRg st="0" end="0"/>
                                            </p:txEl>
                                          </p:spTgt>
                                        </p:tgtEl>
                                        <p:attrNameLst>
                                          <p:attrName>style.visibility</p:attrName>
                                        </p:attrNameLst>
                                      </p:cBhvr>
                                      <p:to>
                                        <p:strVal val="visible"/>
                                      </p:to>
                                    </p:set>
                                    <p:anim calcmode="lin" valueType="num">
                                      <p:cBhvr additive="base">
                                        <p:cTn id="2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6">
                                            <p:txEl>
                                              <p:pRg st="0" end="0"/>
                                            </p:txEl>
                                          </p:spTgt>
                                        </p:tgtEl>
                                        <p:attrNameLst>
                                          <p:attrName>ppt_y</p:attrName>
                                        </p:attrNameLst>
                                      </p:cBhvr>
                                      <p:tavLst>
                                        <p:tav tm="0">
                                          <p:val>
                                            <p:strVal val="0-#ppt_h/2"/>
                                          </p:val>
                                        </p:tav>
                                        <p:tav tm="100000">
                                          <p:val>
                                            <p:strVal val="#ppt_y"/>
                                          </p:val>
                                        </p:tav>
                                      </p:tavLst>
                                    </p:anim>
                                  </p:childTnLst>
                                </p:cTn>
                              </p:par>
                              <p:par>
                                <p:cTn id="24" presetID="10" presetClass="entr" presetSubtype="0" fill="hold" grpId="0" nodeType="withEffect">
                                  <p:stCondLst>
                                    <p:cond delay="1000"/>
                                  </p:stCondLst>
                                  <p:childTnLst>
                                    <p:set>
                                      <p:cBhvr>
                                        <p:cTn id="25" dur="1" fill="hold">
                                          <p:stCondLst>
                                            <p:cond delay="0"/>
                                          </p:stCondLst>
                                        </p:cTn>
                                        <p:tgtEl>
                                          <p:spTgt spid="20">
                                            <p:txEl>
                                              <p:pRg st="0" end="0"/>
                                            </p:txEl>
                                          </p:spTgt>
                                        </p:tgtEl>
                                        <p:attrNameLst>
                                          <p:attrName>style.visibility</p:attrName>
                                        </p:attrNameLst>
                                      </p:cBhvr>
                                      <p:to>
                                        <p:strVal val="visible"/>
                                      </p:to>
                                    </p:set>
                                    <p:animEffect transition="in" filter="fade">
                                      <p:cBhvr>
                                        <p:cTn id="26" dur="750"/>
                                        <p:tgtEl>
                                          <p:spTgt spid="20">
                                            <p:txEl>
                                              <p:pRg st="0" end="0"/>
                                            </p:txEl>
                                          </p:spTgt>
                                        </p:tgtEl>
                                      </p:cBhvr>
                                    </p:animEffect>
                                  </p:childTnLst>
                                </p:cTn>
                              </p:par>
                              <p:par>
                                <p:cTn id="27" presetID="10" presetClass="entr" presetSubtype="0" fill="hold" grpId="0" nodeType="withEffect">
                                  <p:stCondLst>
                                    <p:cond delay="100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750"/>
                                        <p:tgtEl>
                                          <p:spTgt spid="8"/>
                                        </p:tgtEl>
                                      </p:cBhvr>
                                    </p:animEffect>
                                  </p:childTnLst>
                                </p:cTn>
                              </p:par>
                              <p:par>
                                <p:cTn id="30" presetID="10" presetClass="entr" presetSubtype="0" fill="hold" nodeType="withEffect">
                                  <p:stCondLst>
                                    <p:cond delay="150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tmplLst>
          <p:tmpl>
            <p:tnLst>
              <p:par>
                <p:cTn presetID="2" presetClass="entr" presetSubtype="1"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0-#ppt_h/2"/>
                          </p:val>
                        </p:tav>
                        <p:tav tm="100000">
                          <p:val>
                            <p:strVal val="#ppt_y"/>
                          </p:val>
                        </p:tav>
                      </p:tavLst>
                    </p:anim>
                  </p:childTnLst>
                </p:cTn>
              </p:par>
            </p:tnLst>
          </p:tmpl>
        </p:tmplLst>
      </p:bldP>
      <p:bldP spid="6" grpId="0" build="p" animBg="1">
        <p:tmplLst>
          <p:tmpl>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Lst>
      </p:bldP>
      <p:bldP spid="2" grpId="0"/>
      <p:bldP spid="20" grpId="0" build="p">
        <p:tmplLst>
          <p:tmpl lvl="1">
            <p:tnLst>
              <p:par>
                <p:cTn presetID="10" presetClass="entr" presetSubtype="0" fill="hold" nodeType="withEffect">
                  <p:stCondLst>
                    <p:cond delay="1000"/>
                  </p:stCondLst>
                  <p:childTnLst>
                    <p:set>
                      <p:cBhvr>
                        <p:cTn dur="1" fill="hold">
                          <p:stCondLst>
                            <p:cond delay="0"/>
                          </p:stCondLst>
                        </p:cTn>
                        <p:tgtEl>
                          <p:spTgt spid="20"/>
                        </p:tgtEl>
                        <p:attrNameLst>
                          <p:attrName>style.visibility</p:attrName>
                        </p:attrNameLst>
                      </p:cBhvr>
                      <p:to>
                        <p:strVal val="visible"/>
                      </p:to>
                    </p:set>
                    <p:animEffect transition="in" filter="fade">
                      <p:cBhvr>
                        <p:cTn dur="750"/>
                        <p:tgtEl>
                          <p:spTgt spid="20"/>
                        </p:tgtEl>
                      </p:cBhvr>
                    </p:animEffect>
                  </p:childTnLst>
                </p:cTn>
              </p:par>
            </p:tnLst>
          </p:tmpl>
        </p:tmplLst>
      </p:bldP>
      <p:bldP spid="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fiek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Titel</a:t>
            </a:r>
          </a:p>
        </p:txBody>
      </p:sp>
      <p:grpSp>
        <p:nvGrpSpPr>
          <p:cNvPr id="7" name="Grid" hidden="1"/>
          <p:cNvGrpSpPr/>
          <p:nvPr userDrawn="1"/>
        </p:nvGrpSpPr>
        <p:grpSpPr>
          <a:xfrm>
            <a:off x="-1" y="-1"/>
            <a:ext cx="9144002" cy="6858003"/>
            <a:chOff x="-2" y="-1"/>
            <a:chExt cx="12198353" cy="6858003"/>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grpSp>
      <p:sp>
        <p:nvSpPr>
          <p:cNvPr id="4" name="Tijdelijke aanduiding voor grafiek 3"/>
          <p:cNvSpPr>
            <a:spLocks noGrp="1"/>
          </p:cNvSpPr>
          <p:nvPr>
            <p:ph type="chart" sz="quarter" idx="13" hasCustomPrompt="1"/>
          </p:nvPr>
        </p:nvSpPr>
        <p:spPr>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grafiek in te voegen</a:t>
            </a:r>
          </a:p>
        </p:txBody>
      </p:sp>
      <p:pic>
        <p:nvPicPr>
          <p:cNvPr id="13" name="Afbeelding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543" y="6543376"/>
            <a:ext cx="4657501" cy="270000"/>
          </a:xfrm>
          <a:prstGeom prst="rect">
            <a:avLst/>
          </a:prstGeom>
        </p:spPr>
      </p:pic>
    </p:spTree>
    <p:extLst>
      <p:ext uri="{BB962C8B-B14F-4D97-AF65-F5344CB8AC3E}">
        <p14:creationId xmlns:p14="http://schemas.microsoft.com/office/powerpoint/2010/main" val="2702950967"/>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deo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Titel</a:t>
            </a:r>
          </a:p>
        </p:txBody>
      </p:sp>
      <p:grpSp>
        <p:nvGrpSpPr>
          <p:cNvPr id="7" name="Grid" hidden="1"/>
          <p:cNvGrpSpPr/>
          <p:nvPr userDrawn="1"/>
        </p:nvGrpSpPr>
        <p:grpSpPr>
          <a:xfrm>
            <a:off x="-1" y="-1"/>
            <a:ext cx="9144002" cy="6858003"/>
            <a:chOff x="-2" y="-1"/>
            <a:chExt cx="12198353" cy="6858003"/>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grpSp>
      <p:sp>
        <p:nvSpPr>
          <p:cNvPr id="13" name="Tijdelijke aanduiding voor media 12"/>
          <p:cNvSpPr>
            <a:spLocks noGrp="1"/>
          </p:cNvSpPr>
          <p:nvPr>
            <p:ph type="media" sz="quarter" idx="13" hasCustomPrompt="1"/>
          </p:nvPr>
        </p:nvSpPr>
        <p:spPr>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video in te voegen</a:t>
            </a:r>
          </a:p>
        </p:txBody>
      </p:sp>
      <p:pic>
        <p:nvPicPr>
          <p:cNvPr id="14" name="Afbeelding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543" y="6543376"/>
            <a:ext cx="4657501" cy="270000"/>
          </a:xfrm>
          <a:prstGeom prst="rect">
            <a:avLst/>
          </a:prstGeom>
        </p:spPr>
      </p:pic>
    </p:spTree>
    <p:extLst>
      <p:ext uri="{BB962C8B-B14F-4D97-AF65-F5344CB8AC3E}">
        <p14:creationId xmlns:p14="http://schemas.microsoft.com/office/powerpoint/2010/main" val="2653170741"/>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fsluiting">
    <p:spTree>
      <p:nvGrpSpPr>
        <p:cNvPr id="1" name=""/>
        <p:cNvGrpSpPr/>
        <p:nvPr/>
      </p:nvGrpSpPr>
      <p:grpSpPr>
        <a:xfrm>
          <a:off x="0" y="0"/>
          <a:ext cx="0" cy="0"/>
          <a:chOff x="0" y="0"/>
          <a:chExt cx="0" cy="0"/>
        </a:xfrm>
      </p:grpSpPr>
      <p:sp>
        <p:nvSpPr>
          <p:cNvPr id="6" name="Tijdelijke aanduiding voor tekst 5"/>
          <p:cNvSpPr>
            <a:spLocks noGrp="1"/>
          </p:cNvSpPr>
          <p:nvPr>
            <p:ph type="body" sz="quarter" idx="12" hasCustomPrompt="1"/>
          </p:nvPr>
        </p:nvSpPr>
        <p:spPr>
          <a:xfrm>
            <a:off x="1" y="2"/>
            <a:ext cx="9144000" cy="4521939"/>
          </a:xfrm>
          <a:solidFill>
            <a:schemeClr val="bg2"/>
          </a:solidFill>
        </p:spPr>
        <p:txBody>
          <a:bodyPr>
            <a:normAutofit/>
          </a:bodyPr>
          <a:lstStyle>
            <a:lvl1pPr marL="0" indent="0">
              <a:buNone/>
              <a:defRPr sz="100">
                <a:solidFill>
                  <a:schemeClr val="bg2"/>
                </a:solidFill>
              </a:defRPr>
            </a:lvl1pPr>
          </a:lstStyle>
          <a:p>
            <a:pPr lvl="0"/>
            <a:r>
              <a:rPr lang="nl-NL" dirty="0"/>
              <a:t>..</a:t>
            </a:r>
          </a:p>
        </p:txBody>
      </p:sp>
      <p:sp>
        <p:nvSpPr>
          <p:cNvPr id="2" name="Titel 1"/>
          <p:cNvSpPr>
            <a:spLocks noGrp="1"/>
          </p:cNvSpPr>
          <p:nvPr>
            <p:ph type="title" hasCustomPrompt="1"/>
          </p:nvPr>
        </p:nvSpPr>
        <p:spPr>
          <a:xfrm>
            <a:off x="1331640" y="1052736"/>
            <a:ext cx="7390800" cy="1656184"/>
          </a:xfrm>
        </p:spPr>
        <p:txBody>
          <a:bodyPr/>
          <a:lstStyle>
            <a:lvl1pPr algn="l">
              <a:defRPr sz="4800">
                <a:solidFill>
                  <a:schemeClr val="bg1"/>
                </a:solidFill>
              </a:defRPr>
            </a:lvl1pPr>
          </a:lstStyle>
          <a:p>
            <a:r>
              <a:rPr lang="nl-NL" dirty="0"/>
              <a:t>Titel afsluiting</a:t>
            </a:r>
          </a:p>
        </p:txBody>
      </p:sp>
      <p:pic>
        <p:nvPicPr>
          <p:cNvPr id="7" name="Picture 71" descr="Logo-UniversiteitLeiden-CMYK_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048" y="5051754"/>
            <a:ext cx="2358752" cy="1000088"/>
          </a:xfrm>
          <a:prstGeom prst="rect">
            <a:avLst/>
          </a:prstGeom>
          <a:noFill/>
          <a:extLst>
            <a:ext uri="{909E8E84-426E-40DD-AFC4-6F175D3DCCD1}">
              <a14:hiddenFill xmlns:a14="http://schemas.microsoft.com/office/drawing/2010/main">
                <a:solidFill>
                  <a:srgbClr val="FFFFFF"/>
                </a:solidFill>
              </a14:hiddenFill>
            </a:ext>
          </a:extLst>
        </p:spPr>
      </p:pic>
      <p:pic>
        <p:nvPicPr>
          <p:cNvPr id="8" name="Afbeelding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9819" y="6543376"/>
            <a:ext cx="2846250" cy="270000"/>
          </a:xfrm>
          <a:prstGeom prst="rect">
            <a:avLst/>
          </a:prstGeom>
        </p:spPr>
      </p:pic>
    </p:spTree>
    <p:extLst>
      <p:ext uri="{BB962C8B-B14F-4D97-AF65-F5344CB8AC3E}">
        <p14:creationId xmlns:p14="http://schemas.microsoft.com/office/powerpoint/2010/main" val="123962880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2" presetClass="entr" presetSubtype="1" decel="100000" fill="hold" grpId="0" nodeType="withEffect">
                                  <p:stCondLst>
                                    <p:cond delay="250"/>
                                  </p:stCondLst>
                                  <p:childTnLst>
                                    <p:set>
                                      <p:cBhvr>
                                        <p:cTn id="9" dur="1" fill="hold">
                                          <p:stCondLst>
                                            <p:cond delay="0"/>
                                          </p:stCondLst>
                                        </p:cTn>
                                        <p:tgtEl>
                                          <p:spTgt spid="6">
                                            <p:bg/>
                                          </p:spTgt>
                                        </p:tgtEl>
                                        <p:attrNameLst>
                                          <p:attrName>style.visibility</p:attrName>
                                        </p:attrNameLst>
                                      </p:cBhvr>
                                      <p:to>
                                        <p:strVal val="visible"/>
                                      </p:to>
                                    </p:set>
                                    <p:anim calcmode="lin" valueType="num">
                                      <p:cBhvr additive="base">
                                        <p:cTn id="10" dur="1000" fill="hold"/>
                                        <p:tgtEl>
                                          <p:spTgt spid="6">
                                            <p:bg/>
                                          </p:spTgt>
                                        </p:tgtEl>
                                        <p:attrNameLst>
                                          <p:attrName>ppt_x</p:attrName>
                                        </p:attrNameLst>
                                      </p:cBhvr>
                                      <p:tavLst>
                                        <p:tav tm="0">
                                          <p:val>
                                            <p:strVal val="#ppt_x"/>
                                          </p:val>
                                        </p:tav>
                                        <p:tav tm="100000">
                                          <p:val>
                                            <p:strVal val="#ppt_x"/>
                                          </p:val>
                                        </p:tav>
                                      </p:tavLst>
                                    </p:anim>
                                    <p:anim calcmode="lin" valueType="num">
                                      <p:cBhvr additive="base">
                                        <p:cTn id="11" dur="1000" fill="hold"/>
                                        <p:tgtEl>
                                          <p:spTgt spid="6">
                                            <p:bg/>
                                          </p:spTgt>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25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additive="base">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5" dur="1000" fill="hold"/>
                                        <p:tgtEl>
                                          <p:spTgt spid="6">
                                            <p:txEl>
                                              <p:pRg st="0" end="0"/>
                                            </p:txEl>
                                          </p:spTgt>
                                        </p:tgtEl>
                                        <p:attrNameLst>
                                          <p:attrName>ppt_y</p:attrName>
                                        </p:attrNameLst>
                                      </p:cBhvr>
                                      <p:tavLst>
                                        <p:tav tm="0">
                                          <p:val>
                                            <p:strVal val="0-#ppt_h/2"/>
                                          </p:val>
                                        </p:tav>
                                        <p:tav tm="100000">
                                          <p:val>
                                            <p:strVal val="#ppt_y"/>
                                          </p:val>
                                        </p:tav>
                                      </p:tavLst>
                                    </p:anim>
                                  </p:childTnLst>
                                </p:cTn>
                              </p:par>
                              <p:par>
                                <p:cTn id="16" presetID="10" presetClass="entr" presetSubtype="0" fill="hold" nodeType="withEffect">
                                  <p:stCondLst>
                                    <p:cond delay="150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Lst>
      </p:bldP>
      <p:bldP spid="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oudsopgav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noProof="0" dirty="0"/>
              <a:t>Titel</a:t>
            </a:r>
          </a:p>
        </p:txBody>
      </p:sp>
      <p:sp>
        <p:nvSpPr>
          <p:cNvPr id="3" name="Tijdelijke aanduiding voor verticale tekst 2"/>
          <p:cNvSpPr>
            <a:spLocks noGrp="1"/>
          </p:cNvSpPr>
          <p:nvPr>
            <p:ph type="body" orient="vert" idx="1" hasCustomPrompt="1"/>
          </p:nvPr>
        </p:nvSpPr>
        <p:spPr>
          <a:xfrm>
            <a:off x="404665" y="1252836"/>
            <a:ext cx="5030981" cy="4795836"/>
          </a:xfrm>
          <a:noFill/>
        </p:spPr>
        <p:txBody>
          <a:bodyPr vert="horz" wrap="none" lIns="0" tIns="0" rIns="0" bIns="0"/>
          <a:lstStyle>
            <a:lvl1pPr marL="271318" indent="-271318">
              <a:spcBef>
                <a:spcPts val="600"/>
              </a:spcBef>
              <a:spcAft>
                <a:spcPts val="600"/>
              </a:spcAft>
              <a:buClr>
                <a:schemeClr val="bg2"/>
              </a:buClr>
              <a:buFont typeface="+mj-lt"/>
              <a:buAutoNum type="arabicPeriod"/>
              <a:defRPr sz="2000">
                <a:solidFill>
                  <a:schemeClr val="bg2"/>
                </a:solidFill>
              </a:defRPr>
            </a:lvl1pPr>
            <a:lvl2pPr marL="406977" indent="-135659">
              <a:buClr>
                <a:schemeClr val="bg2"/>
              </a:buClr>
              <a:buFont typeface="Arial" panose="020B0604020202020204" pitchFamily="34" charset="0"/>
              <a:buChar char="•"/>
              <a:defRPr sz="1600">
                <a:solidFill>
                  <a:schemeClr val="bg2"/>
                </a:solidFill>
              </a:defRPr>
            </a:lvl2pPr>
            <a:lvl3pPr>
              <a:defRPr>
                <a:solidFill>
                  <a:schemeClr val="bg2"/>
                </a:solidFill>
              </a:defRPr>
            </a:lvl3pPr>
            <a:lvl4pPr>
              <a:defRPr>
                <a:solidFill>
                  <a:schemeClr val="bg2"/>
                </a:solidFill>
              </a:defRPr>
            </a:lvl4pPr>
            <a:lvl5pPr>
              <a:defRPr>
                <a:solidFill>
                  <a:schemeClr val="accent1"/>
                </a:solidFill>
              </a:defRPr>
            </a:lvl5pPr>
            <a:lvl6pPr marL="271318" indent="-271318">
              <a:spcBef>
                <a:spcPts val="600"/>
              </a:spcBef>
              <a:spcAft>
                <a:spcPts val="600"/>
              </a:spcAft>
              <a:buClr>
                <a:schemeClr val="bg2"/>
              </a:buClr>
              <a:buFont typeface="+mj-lt"/>
              <a:buAutoNum type="arabicPeriod"/>
              <a:tabLst/>
              <a:defRPr sz="2000">
                <a:solidFill>
                  <a:schemeClr val="bg2"/>
                </a:solidFill>
              </a:defRPr>
            </a:lvl6pPr>
            <a:lvl7pPr marL="406977" indent="-135659">
              <a:buClr>
                <a:schemeClr val="bg2"/>
              </a:buClr>
              <a:buFont typeface="Arial" panose="020B0604020202020204" pitchFamily="34" charset="0"/>
              <a:buChar char="•"/>
              <a:defRPr>
                <a:solidFill>
                  <a:schemeClr val="bg2"/>
                </a:solidFill>
              </a:defRPr>
            </a:lvl7pPr>
            <a:lvl8pPr>
              <a:defRPr sz="1400">
                <a:solidFill>
                  <a:schemeClr val="bg2"/>
                </a:solidFill>
              </a:defRPr>
            </a:lvl8pPr>
            <a:lvl9pPr>
              <a:defRPr>
                <a:solidFill>
                  <a:schemeClr val="bg2"/>
                </a:solidFill>
              </a:defRPr>
            </a:lvl9pPr>
          </a:lstStyle>
          <a:p>
            <a:pPr lvl="0"/>
            <a:r>
              <a:rPr lang="nl-NL" noProof="0" dirty="0"/>
              <a:t>Opsomming</a:t>
            </a:r>
          </a:p>
          <a:p>
            <a:pPr lvl="1"/>
            <a:r>
              <a:rPr lang="nl-NL" noProof="0" dirty="0" err="1"/>
              <a:t>Bullet</a:t>
            </a:r>
            <a:endParaRPr lang="nl-NL" noProof="0" dirty="0"/>
          </a:p>
          <a:p>
            <a:pPr lvl="2"/>
            <a:r>
              <a:rPr lang="nl-NL" noProof="0" dirty="0"/>
              <a:t>Leestekst</a:t>
            </a:r>
          </a:p>
          <a:p>
            <a:pPr lvl="3"/>
            <a:r>
              <a:rPr lang="nl-NL" noProof="0" dirty="0"/>
              <a:t>Kopje wit</a:t>
            </a:r>
          </a:p>
          <a:p>
            <a:pPr lvl="4"/>
            <a:r>
              <a:rPr lang="nl-NL" noProof="0" dirty="0"/>
              <a:t>Kopje geel</a:t>
            </a:r>
          </a:p>
          <a:p>
            <a:pPr lvl="5"/>
            <a:r>
              <a:rPr lang="nl-NL" noProof="0" dirty="0"/>
              <a:t>Opsomming</a:t>
            </a:r>
          </a:p>
          <a:p>
            <a:pPr lvl="6"/>
            <a:r>
              <a:rPr lang="nl-NL" noProof="0" dirty="0" err="1"/>
              <a:t>Bullet</a:t>
            </a:r>
            <a:endParaRPr lang="nl-NL" noProof="0" dirty="0"/>
          </a:p>
          <a:p>
            <a:pPr lvl="7"/>
            <a:r>
              <a:rPr lang="nl-NL" sz="1349" noProof="0" dirty="0"/>
              <a:t>Leestekst</a:t>
            </a:r>
          </a:p>
          <a:p>
            <a:pPr lvl="8"/>
            <a:r>
              <a:rPr lang="nl-NL" noProof="0" dirty="0"/>
              <a:t>Kopje wit</a:t>
            </a:r>
          </a:p>
        </p:txBody>
      </p:sp>
      <p:sp>
        <p:nvSpPr>
          <p:cNvPr id="7" name="Tijdelijke aanduiding voor afbeelding 13"/>
          <p:cNvSpPr>
            <a:spLocks noGrp="1"/>
          </p:cNvSpPr>
          <p:nvPr>
            <p:ph type="pic" sz="quarter" idx="13" hasCustomPrompt="1"/>
          </p:nvPr>
        </p:nvSpPr>
        <p:spPr>
          <a:xfrm>
            <a:off x="5587316" y="1252539"/>
            <a:ext cx="3152019" cy="4795837"/>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noProof="0" dirty="0"/>
              <a:t>Klik hier om een</a:t>
            </a:r>
            <a:br>
              <a:rPr lang="nl-NL" noProof="0" dirty="0"/>
            </a:br>
            <a:r>
              <a:rPr lang="nl-NL" noProof="0" dirty="0"/>
              <a:t>afbeelding in te voegen</a:t>
            </a:r>
          </a:p>
        </p:txBody>
      </p:sp>
      <p:grpSp>
        <p:nvGrpSpPr>
          <p:cNvPr id="8" name="Grid" hidden="1"/>
          <p:cNvGrpSpPr/>
          <p:nvPr userDrawn="1"/>
        </p:nvGrpSpPr>
        <p:grpSpPr>
          <a:xfrm>
            <a:off x="0" y="0"/>
            <a:ext cx="9144002" cy="6858004"/>
            <a:chOff x="-2" y="-1"/>
            <a:chExt cx="12198353" cy="6858004"/>
          </a:xfrm>
        </p:grpSpPr>
        <p:sp>
          <p:nvSpPr>
            <p:cNvPr id="9" name="Rechthoek 8"/>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0" name="Rechthoek 9"/>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2" name="Rechthoek 11"/>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4" name="Rechthoek 13"/>
            <p:cNvSpPr/>
            <p:nvPr userDrawn="1"/>
          </p:nvSpPr>
          <p:spPr bwMode="auto">
            <a:xfrm rot="5400000">
              <a:off x="3923465"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grpSp>
      <p:pic>
        <p:nvPicPr>
          <p:cNvPr id="16" name="Afbeelding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543" y="6543376"/>
            <a:ext cx="4657501" cy="270000"/>
          </a:xfrm>
          <a:prstGeom prst="rect">
            <a:avLst/>
          </a:prstGeom>
        </p:spPr>
      </p:pic>
    </p:spTree>
    <p:extLst>
      <p:ext uri="{BB962C8B-B14F-4D97-AF65-F5344CB8AC3E}">
        <p14:creationId xmlns:p14="http://schemas.microsoft.com/office/powerpoint/2010/main" val="54426134"/>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kst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noProof="0" dirty="0"/>
              <a:t>Titel</a:t>
            </a:r>
          </a:p>
        </p:txBody>
      </p:sp>
      <p:sp>
        <p:nvSpPr>
          <p:cNvPr id="3" name="Tijdelijke aanduiding voor verticale tekst 2"/>
          <p:cNvSpPr>
            <a:spLocks noGrp="1"/>
          </p:cNvSpPr>
          <p:nvPr>
            <p:ph type="body" orient="vert" idx="1" hasCustomPrompt="1"/>
          </p:nvPr>
        </p:nvSpPr>
        <p:spPr/>
        <p:txBody>
          <a:bodyPr vert="horz"/>
          <a:lstStyle>
            <a:lvl8pPr>
              <a:defRPr sz="1600"/>
            </a:lvl8pPr>
          </a:lstStyle>
          <a:p>
            <a:pPr lvl="0"/>
            <a:r>
              <a:rPr lang="nl-NL" noProof="0" dirty="0" err="1"/>
              <a:t>Bullet</a:t>
            </a:r>
            <a:endParaRPr lang="nl-NL" noProof="0" dirty="0"/>
          </a:p>
          <a:p>
            <a:pPr lvl="1"/>
            <a:r>
              <a:rPr lang="nl-NL" noProof="0" dirty="0"/>
              <a:t>Sub-</a:t>
            </a:r>
            <a:r>
              <a:rPr lang="nl-NL" noProof="0" dirty="0" err="1"/>
              <a:t>bullet</a:t>
            </a:r>
            <a:endParaRPr lang="nl-NL" noProof="0" dirty="0"/>
          </a:p>
          <a:p>
            <a:pPr lvl="2"/>
            <a:r>
              <a:rPr lang="nl-NL" noProof="0" dirty="0"/>
              <a:t>Leestekst</a:t>
            </a:r>
          </a:p>
          <a:p>
            <a:pPr lvl="3"/>
            <a:r>
              <a:rPr lang="nl-NL" noProof="0" dirty="0"/>
              <a:t>Kopje donker blauw</a:t>
            </a:r>
          </a:p>
          <a:p>
            <a:pPr lvl="4"/>
            <a:r>
              <a:rPr lang="nl-NL" noProof="0" dirty="0"/>
              <a:t>Kopje licht blauw</a:t>
            </a:r>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sz="1349" noProof="0" dirty="0"/>
              <a:t>Leestekst</a:t>
            </a:r>
          </a:p>
          <a:p>
            <a:pPr lvl="8"/>
            <a:r>
              <a:rPr lang="nl-NL" noProof="0" dirty="0"/>
              <a:t>Kopje donker blauw</a:t>
            </a:r>
          </a:p>
        </p:txBody>
      </p:sp>
      <p:pic>
        <p:nvPicPr>
          <p:cNvPr id="5" name="Afbeelding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543" y="6543376"/>
            <a:ext cx="4657501" cy="270000"/>
          </a:xfrm>
          <a:prstGeom prst="rect">
            <a:avLst/>
          </a:prstGeom>
        </p:spPr>
      </p:pic>
    </p:spTree>
    <p:extLst>
      <p:ext uri="{BB962C8B-B14F-4D97-AF65-F5344CB8AC3E}">
        <p14:creationId xmlns:p14="http://schemas.microsoft.com/office/powerpoint/2010/main" val="3592596851"/>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kst &amp; Beeld 75%/25%">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noProof="0" dirty="0"/>
              <a:t>Titel</a:t>
            </a:r>
          </a:p>
        </p:txBody>
      </p:sp>
      <p:sp>
        <p:nvSpPr>
          <p:cNvPr id="3" name="Tijdelijke aanduiding voor verticale tekst 2"/>
          <p:cNvSpPr>
            <a:spLocks noGrp="1"/>
          </p:cNvSpPr>
          <p:nvPr>
            <p:ph type="body" orient="vert" idx="1" hasCustomPrompt="1"/>
          </p:nvPr>
        </p:nvSpPr>
        <p:spPr>
          <a:xfrm>
            <a:off x="404665" y="1252836"/>
            <a:ext cx="5840650" cy="4795836"/>
          </a:xfrm>
        </p:spPr>
        <p:txBody>
          <a:bodyPr vert="horz"/>
          <a:lstStyle/>
          <a:p>
            <a:pPr lvl="0"/>
            <a:r>
              <a:rPr lang="nl-NL" noProof="0" dirty="0" err="1"/>
              <a:t>Bullet</a:t>
            </a:r>
            <a:endParaRPr lang="nl-NL" noProof="0" dirty="0"/>
          </a:p>
          <a:p>
            <a:pPr lvl="1"/>
            <a:r>
              <a:rPr lang="nl-NL" noProof="0" dirty="0"/>
              <a:t>Sub-</a:t>
            </a:r>
            <a:r>
              <a:rPr lang="nl-NL" noProof="0" dirty="0" err="1"/>
              <a:t>bullet</a:t>
            </a:r>
            <a:endParaRPr lang="nl-NL" noProof="0" dirty="0"/>
          </a:p>
          <a:p>
            <a:pPr lvl="2"/>
            <a:r>
              <a:rPr lang="nl-NL" noProof="0" dirty="0"/>
              <a:t>Leestekst</a:t>
            </a:r>
          </a:p>
          <a:p>
            <a:pPr lvl="3"/>
            <a:r>
              <a:rPr lang="nl-NL" noProof="0" dirty="0"/>
              <a:t>Kopje donker blauw</a:t>
            </a:r>
          </a:p>
          <a:p>
            <a:pPr lvl="4"/>
            <a:r>
              <a:rPr lang="nl-NL" noProof="0" dirty="0"/>
              <a:t>Kopje licht blauw</a:t>
            </a:r>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sz="1349" noProof="0" dirty="0"/>
              <a:t>Leestekst</a:t>
            </a:r>
          </a:p>
          <a:p>
            <a:pPr lvl="8"/>
            <a:r>
              <a:rPr lang="nl-NL" noProof="0" dirty="0"/>
              <a:t>Kopje donker blauw</a:t>
            </a:r>
          </a:p>
        </p:txBody>
      </p:sp>
      <p:grpSp>
        <p:nvGrpSpPr>
          <p:cNvPr id="7" name="Grid" hidden="1"/>
          <p:cNvGrpSpPr/>
          <p:nvPr userDrawn="1"/>
        </p:nvGrpSpPr>
        <p:grpSpPr>
          <a:xfrm>
            <a:off x="0" y="0"/>
            <a:ext cx="9144002"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5003585"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6396986" y="1252539"/>
            <a:ext cx="2342350" cy="4795837"/>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noProof="0" dirty="0"/>
              <a:t>Klik hier om een</a:t>
            </a:r>
            <a:br>
              <a:rPr lang="nl-NL" noProof="0" dirty="0"/>
            </a:br>
            <a:r>
              <a:rPr lang="nl-NL" noProof="0" dirty="0"/>
              <a:t>afbeelding in te voegen</a:t>
            </a:r>
          </a:p>
        </p:txBody>
      </p:sp>
      <p:pic>
        <p:nvPicPr>
          <p:cNvPr id="15" name="Afbeelding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543" y="6543376"/>
            <a:ext cx="4657501" cy="270000"/>
          </a:xfrm>
          <a:prstGeom prst="rect">
            <a:avLst/>
          </a:prstGeom>
        </p:spPr>
      </p:pic>
    </p:spTree>
    <p:extLst>
      <p:ext uri="{BB962C8B-B14F-4D97-AF65-F5344CB8AC3E}">
        <p14:creationId xmlns:p14="http://schemas.microsoft.com/office/powerpoint/2010/main" val="3590302820"/>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 &amp; Beeld 50%/5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Titel</a:t>
            </a:r>
          </a:p>
        </p:txBody>
      </p:sp>
      <p:sp>
        <p:nvSpPr>
          <p:cNvPr id="3" name="Tijdelijke aanduiding voor verticale tekst 2"/>
          <p:cNvSpPr>
            <a:spLocks noGrp="1"/>
          </p:cNvSpPr>
          <p:nvPr>
            <p:ph type="body" orient="vert" idx="1" hasCustomPrompt="1"/>
          </p:nvPr>
        </p:nvSpPr>
        <p:spPr>
          <a:xfrm>
            <a:off x="404663" y="1252836"/>
            <a:ext cx="4091501" cy="4795836"/>
          </a:xfrm>
        </p:spPr>
        <p:txBody>
          <a:bodyPr vert="horz"/>
          <a:lstStyle/>
          <a:p>
            <a:pPr lvl="0"/>
            <a:r>
              <a:rPr lang="nl-NL" dirty="0" err="1"/>
              <a:t>Bullet</a:t>
            </a:r>
            <a:endParaRPr lang="nl-NL" dirty="0"/>
          </a:p>
          <a:p>
            <a:pPr lvl="1"/>
            <a:r>
              <a:rPr lang="nl-NL" dirty="0"/>
              <a:t>Sub-</a:t>
            </a:r>
            <a:r>
              <a:rPr lang="nl-NL" dirty="0" err="1"/>
              <a:t>bullet</a:t>
            </a:r>
            <a:endParaRPr lang="nl-NL" dirty="0"/>
          </a:p>
          <a:p>
            <a:pPr lvl="2"/>
            <a:r>
              <a:rPr lang="nl-NL" dirty="0"/>
              <a:t>Leestekst</a:t>
            </a:r>
          </a:p>
          <a:p>
            <a:pPr lvl="3"/>
            <a:r>
              <a:rPr lang="nl-NL" dirty="0"/>
              <a:t>Kopje donker blauw</a:t>
            </a:r>
          </a:p>
          <a:p>
            <a:pPr lvl="4"/>
            <a:r>
              <a:rPr lang="nl-NL" dirty="0"/>
              <a:t>Kopje licht blauw</a:t>
            </a:r>
          </a:p>
          <a:p>
            <a:pPr lvl="5"/>
            <a:r>
              <a:rPr lang="nl-NL" dirty="0" err="1"/>
              <a:t>Bullet</a:t>
            </a:r>
            <a:endParaRPr lang="nl-NL" dirty="0"/>
          </a:p>
          <a:p>
            <a:pPr lvl="6"/>
            <a:r>
              <a:rPr lang="nl-NL" dirty="0"/>
              <a:t>Sub-</a:t>
            </a:r>
            <a:r>
              <a:rPr lang="nl-NL" dirty="0" err="1"/>
              <a:t>bullet</a:t>
            </a:r>
            <a:endParaRPr lang="nl-NL" dirty="0"/>
          </a:p>
          <a:p>
            <a:pPr lvl="7"/>
            <a:r>
              <a:rPr lang="nl-NL" sz="1349" dirty="0"/>
              <a:t>Leestekst</a:t>
            </a:r>
          </a:p>
          <a:p>
            <a:pPr lvl="8"/>
            <a:r>
              <a:rPr lang="nl-NL" dirty="0"/>
              <a:t>Kopje donker blauw</a:t>
            </a:r>
          </a:p>
        </p:txBody>
      </p:sp>
      <p:grpSp>
        <p:nvGrpSpPr>
          <p:cNvPr id="7" name="Grid" hidden="1"/>
          <p:cNvGrpSpPr/>
          <p:nvPr userDrawn="1"/>
        </p:nvGrpSpPr>
        <p:grpSpPr>
          <a:xfrm>
            <a:off x="-1" y="-1"/>
            <a:ext cx="9144002"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2670173"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4648162" y="1252539"/>
            <a:ext cx="4091174" cy="4795837"/>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afbeelding in te voegen</a:t>
            </a:r>
          </a:p>
        </p:txBody>
      </p:sp>
      <p:pic>
        <p:nvPicPr>
          <p:cNvPr id="15" name="Afbeelding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543" y="6543376"/>
            <a:ext cx="4657501" cy="270000"/>
          </a:xfrm>
          <a:prstGeom prst="rect">
            <a:avLst/>
          </a:prstGeom>
        </p:spPr>
      </p:pic>
    </p:spTree>
    <p:extLst>
      <p:ext uri="{BB962C8B-B14F-4D97-AF65-F5344CB8AC3E}">
        <p14:creationId xmlns:p14="http://schemas.microsoft.com/office/powerpoint/2010/main" val="3682767422"/>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 &amp; Beeld 25%/75%">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Titel</a:t>
            </a:r>
          </a:p>
        </p:txBody>
      </p:sp>
      <p:sp>
        <p:nvSpPr>
          <p:cNvPr id="3" name="Tijdelijke aanduiding voor verticale tekst 2"/>
          <p:cNvSpPr>
            <a:spLocks noGrp="1"/>
          </p:cNvSpPr>
          <p:nvPr>
            <p:ph type="body" orient="vert" idx="1" hasCustomPrompt="1"/>
          </p:nvPr>
        </p:nvSpPr>
        <p:spPr>
          <a:xfrm>
            <a:off x="404664" y="1252836"/>
            <a:ext cx="2548000" cy="4795836"/>
          </a:xfrm>
        </p:spPr>
        <p:txBody>
          <a:bodyPr vert="horz"/>
          <a:lstStyle/>
          <a:p>
            <a:pPr lvl="0"/>
            <a:r>
              <a:rPr lang="nl-NL" dirty="0" err="1"/>
              <a:t>Bullet</a:t>
            </a:r>
            <a:endParaRPr lang="nl-NL" dirty="0"/>
          </a:p>
          <a:p>
            <a:pPr lvl="1"/>
            <a:r>
              <a:rPr lang="nl-NL" dirty="0"/>
              <a:t>Sub-</a:t>
            </a:r>
            <a:r>
              <a:rPr lang="nl-NL" dirty="0" err="1"/>
              <a:t>bullet</a:t>
            </a:r>
            <a:endParaRPr lang="nl-NL" dirty="0"/>
          </a:p>
          <a:p>
            <a:pPr lvl="2"/>
            <a:r>
              <a:rPr lang="nl-NL" dirty="0"/>
              <a:t>Leestekst</a:t>
            </a:r>
          </a:p>
          <a:p>
            <a:pPr lvl="3"/>
            <a:r>
              <a:rPr lang="nl-NL" dirty="0"/>
              <a:t>Kopje donker blauw</a:t>
            </a:r>
          </a:p>
          <a:p>
            <a:pPr lvl="4"/>
            <a:r>
              <a:rPr lang="nl-NL" dirty="0"/>
              <a:t>Kopje licht blauw</a:t>
            </a:r>
          </a:p>
          <a:p>
            <a:pPr lvl="5"/>
            <a:r>
              <a:rPr lang="nl-NL" dirty="0" err="1"/>
              <a:t>Bullet</a:t>
            </a:r>
            <a:endParaRPr lang="nl-NL" dirty="0"/>
          </a:p>
          <a:p>
            <a:pPr lvl="6"/>
            <a:r>
              <a:rPr lang="nl-NL" dirty="0"/>
              <a:t>Sub-</a:t>
            </a:r>
            <a:r>
              <a:rPr lang="nl-NL" dirty="0" err="1"/>
              <a:t>bullet</a:t>
            </a:r>
            <a:endParaRPr lang="nl-NL" dirty="0"/>
          </a:p>
          <a:p>
            <a:pPr lvl="7"/>
            <a:r>
              <a:rPr lang="nl-NL" sz="1349" dirty="0"/>
              <a:t>Leestekst</a:t>
            </a:r>
          </a:p>
          <a:p>
            <a:pPr lvl="8"/>
            <a:r>
              <a:rPr lang="nl-NL" dirty="0"/>
              <a:t>Kopje donker blauw</a:t>
            </a:r>
          </a:p>
        </p:txBody>
      </p:sp>
      <p:grpSp>
        <p:nvGrpSpPr>
          <p:cNvPr id="7" name="Grid" hidden="1"/>
          <p:cNvGrpSpPr/>
          <p:nvPr userDrawn="1"/>
        </p:nvGrpSpPr>
        <p:grpSpPr>
          <a:xfrm>
            <a:off x="-1" y="-1"/>
            <a:ext cx="9144002"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611099"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3104334" y="1252539"/>
            <a:ext cx="5635001" cy="4795837"/>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afbeelding in te voegen</a:t>
            </a:r>
          </a:p>
        </p:txBody>
      </p:sp>
      <p:pic>
        <p:nvPicPr>
          <p:cNvPr id="15" name="Afbeelding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543" y="6543376"/>
            <a:ext cx="4657501" cy="270000"/>
          </a:xfrm>
          <a:prstGeom prst="rect">
            <a:avLst/>
          </a:prstGeom>
        </p:spPr>
      </p:pic>
    </p:spTree>
    <p:extLst>
      <p:ext uri="{BB962C8B-B14F-4D97-AF65-F5344CB8AC3E}">
        <p14:creationId xmlns:p14="http://schemas.microsoft.com/office/powerpoint/2010/main" val="413231762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eeld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Titel</a:t>
            </a:r>
          </a:p>
        </p:txBody>
      </p:sp>
      <p:grpSp>
        <p:nvGrpSpPr>
          <p:cNvPr id="7" name="Grid" hidden="1"/>
          <p:cNvGrpSpPr/>
          <p:nvPr userDrawn="1"/>
        </p:nvGrpSpPr>
        <p:grpSpPr>
          <a:xfrm>
            <a:off x="-1" y="-1"/>
            <a:ext cx="9144002" cy="6858003"/>
            <a:chOff x="-2" y="-1"/>
            <a:chExt cx="12198353" cy="6858003"/>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404665" y="1252539"/>
            <a:ext cx="8334560" cy="4795837"/>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afbeelding in te voegen</a:t>
            </a:r>
          </a:p>
        </p:txBody>
      </p:sp>
      <p:pic>
        <p:nvPicPr>
          <p:cNvPr id="13" name="Afbeelding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543" y="6543376"/>
            <a:ext cx="4657501" cy="270000"/>
          </a:xfrm>
          <a:prstGeom prst="rect">
            <a:avLst/>
          </a:prstGeom>
        </p:spPr>
      </p:pic>
    </p:spTree>
    <p:extLst>
      <p:ext uri="{BB962C8B-B14F-4D97-AF65-F5344CB8AC3E}">
        <p14:creationId xmlns:p14="http://schemas.microsoft.com/office/powerpoint/2010/main" val="3929258224"/>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amp; Beeld 4x">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Titel</a:t>
            </a:r>
          </a:p>
        </p:txBody>
      </p:sp>
      <p:sp>
        <p:nvSpPr>
          <p:cNvPr id="3" name="Tijdelijke aanduiding voor verticale tekst 2"/>
          <p:cNvSpPr>
            <a:spLocks noGrp="1"/>
          </p:cNvSpPr>
          <p:nvPr>
            <p:ph type="body" orient="vert" idx="1" hasCustomPrompt="1"/>
          </p:nvPr>
        </p:nvSpPr>
        <p:spPr>
          <a:xfrm>
            <a:off x="404663" y="1252836"/>
            <a:ext cx="4091501" cy="4795836"/>
          </a:xfrm>
        </p:spPr>
        <p:txBody>
          <a:bodyPr vert="horz"/>
          <a:lstStyle/>
          <a:p>
            <a:pPr lvl="0"/>
            <a:r>
              <a:rPr lang="nl-NL" dirty="0" err="1"/>
              <a:t>Bullet</a:t>
            </a:r>
            <a:endParaRPr lang="nl-NL" dirty="0"/>
          </a:p>
          <a:p>
            <a:pPr lvl="1"/>
            <a:r>
              <a:rPr lang="nl-NL" dirty="0"/>
              <a:t>Sub-</a:t>
            </a:r>
            <a:r>
              <a:rPr lang="nl-NL" dirty="0" err="1"/>
              <a:t>bullet</a:t>
            </a:r>
            <a:endParaRPr lang="nl-NL" dirty="0"/>
          </a:p>
          <a:p>
            <a:pPr lvl="2"/>
            <a:r>
              <a:rPr lang="nl-NL" dirty="0"/>
              <a:t>Leestekst</a:t>
            </a:r>
          </a:p>
          <a:p>
            <a:pPr lvl="3"/>
            <a:r>
              <a:rPr lang="nl-NL" dirty="0"/>
              <a:t>Kopje donker blauw</a:t>
            </a:r>
          </a:p>
          <a:p>
            <a:pPr lvl="4"/>
            <a:r>
              <a:rPr lang="nl-NL" dirty="0"/>
              <a:t>Kopje licht blauw</a:t>
            </a:r>
          </a:p>
          <a:p>
            <a:pPr lvl="5"/>
            <a:r>
              <a:rPr lang="nl-NL" dirty="0" err="1"/>
              <a:t>Bullet</a:t>
            </a:r>
            <a:endParaRPr lang="nl-NL" dirty="0"/>
          </a:p>
          <a:p>
            <a:pPr lvl="6"/>
            <a:r>
              <a:rPr lang="nl-NL" dirty="0"/>
              <a:t>Sub-</a:t>
            </a:r>
            <a:r>
              <a:rPr lang="nl-NL" dirty="0" err="1"/>
              <a:t>bullet</a:t>
            </a:r>
            <a:endParaRPr lang="nl-NL" dirty="0"/>
          </a:p>
          <a:p>
            <a:pPr lvl="7"/>
            <a:r>
              <a:rPr lang="nl-NL" sz="1349" dirty="0"/>
              <a:t>Leestekst</a:t>
            </a:r>
          </a:p>
          <a:p>
            <a:pPr lvl="8"/>
            <a:r>
              <a:rPr lang="nl-NL" dirty="0"/>
              <a:t>Kopje donker blauw</a:t>
            </a:r>
          </a:p>
        </p:txBody>
      </p:sp>
      <p:grpSp>
        <p:nvGrpSpPr>
          <p:cNvPr id="7" name="Grid" hidden="1"/>
          <p:cNvGrpSpPr/>
          <p:nvPr userDrawn="1"/>
        </p:nvGrpSpPr>
        <p:grpSpPr>
          <a:xfrm>
            <a:off x="-1" y="-1"/>
            <a:ext cx="9159312" cy="6858004"/>
            <a:chOff x="-2" y="-1"/>
            <a:chExt cx="12218777"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2670173"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5" name="Rechthoek 14"/>
            <p:cNvSpPr/>
            <p:nvPr userDrawn="1"/>
          </p:nvSpPr>
          <p:spPr bwMode="auto">
            <a:xfrm rot="5400000">
              <a:off x="5568012"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6" name="Rechthoek 15"/>
            <p:cNvSpPr/>
            <p:nvPr userDrawn="1"/>
          </p:nvSpPr>
          <p:spPr bwMode="auto">
            <a:xfrm rot="10800000">
              <a:off x="5360772" y="3549589"/>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4648161" y="1252539"/>
            <a:ext cx="1969913" cy="2297049"/>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afbeelding in te voegen</a:t>
            </a:r>
          </a:p>
        </p:txBody>
      </p:sp>
      <p:sp>
        <p:nvSpPr>
          <p:cNvPr id="17" name="Tijdelijke aanduiding voor afbeelding 13"/>
          <p:cNvSpPr>
            <a:spLocks noGrp="1"/>
          </p:cNvSpPr>
          <p:nvPr>
            <p:ph type="pic" sz="quarter" idx="14" hasCustomPrompt="1"/>
          </p:nvPr>
        </p:nvSpPr>
        <p:spPr>
          <a:xfrm>
            <a:off x="6762195" y="1252539"/>
            <a:ext cx="1969913" cy="2297049"/>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afbeelding in te voegen</a:t>
            </a:r>
          </a:p>
        </p:txBody>
      </p:sp>
      <p:sp>
        <p:nvSpPr>
          <p:cNvPr id="18" name="Tijdelijke aanduiding voor afbeelding 13"/>
          <p:cNvSpPr>
            <a:spLocks noGrp="1"/>
          </p:cNvSpPr>
          <p:nvPr>
            <p:ph type="pic" sz="quarter" idx="15" hasCustomPrompt="1"/>
          </p:nvPr>
        </p:nvSpPr>
        <p:spPr>
          <a:xfrm>
            <a:off x="4648161" y="3751624"/>
            <a:ext cx="1969913" cy="2297049"/>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afbeelding in te voegen</a:t>
            </a:r>
          </a:p>
        </p:txBody>
      </p:sp>
      <p:sp>
        <p:nvSpPr>
          <p:cNvPr id="19" name="Tijdelijke aanduiding voor afbeelding 13"/>
          <p:cNvSpPr>
            <a:spLocks noGrp="1"/>
          </p:cNvSpPr>
          <p:nvPr>
            <p:ph type="pic" sz="quarter" idx="16" hasCustomPrompt="1"/>
          </p:nvPr>
        </p:nvSpPr>
        <p:spPr>
          <a:xfrm>
            <a:off x="6762195" y="3751624"/>
            <a:ext cx="1969913" cy="2297049"/>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afbeelding in te voegen</a:t>
            </a:r>
          </a:p>
        </p:txBody>
      </p:sp>
      <p:pic>
        <p:nvPicPr>
          <p:cNvPr id="20" name="Afbeelding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543" y="6543376"/>
            <a:ext cx="4657501" cy="270000"/>
          </a:xfrm>
          <a:prstGeom prst="rect">
            <a:avLst/>
          </a:prstGeom>
        </p:spPr>
      </p:pic>
    </p:spTree>
    <p:extLst>
      <p:ext uri="{BB962C8B-B14F-4D97-AF65-F5344CB8AC3E}">
        <p14:creationId xmlns:p14="http://schemas.microsoft.com/office/powerpoint/2010/main" val="3673173449"/>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kst &amp; Beeld 2x">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Titel</a:t>
            </a:r>
          </a:p>
        </p:txBody>
      </p:sp>
      <p:sp>
        <p:nvSpPr>
          <p:cNvPr id="3" name="Tijdelijke aanduiding voor verticale tekst 2"/>
          <p:cNvSpPr>
            <a:spLocks noGrp="1"/>
          </p:cNvSpPr>
          <p:nvPr>
            <p:ph type="body" orient="vert" idx="1" hasCustomPrompt="1"/>
          </p:nvPr>
        </p:nvSpPr>
        <p:spPr>
          <a:xfrm>
            <a:off x="404664" y="1252836"/>
            <a:ext cx="4091500" cy="4795836"/>
          </a:xfrm>
        </p:spPr>
        <p:txBody>
          <a:bodyPr vert="horz"/>
          <a:lstStyle/>
          <a:p>
            <a:pPr lvl="0"/>
            <a:r>
              <a:rPr lang="nl-NL" dirty="0" err="1"/>
              <a:t>Bullet</a:t>
            </a:r>
            <a:endParaRPr lang="nl-NL" dirty="0"/>
          </a:p>
          <a:p>
            <a:pPr lvl="1"/>
            <a:r>
              <a:rPr lang="nl-NL" dirty="0"/>
              <a:t>Sub-</a:t>
            </a:r>
            <a:r>
              <a:rPr lang="nl-NL" dirty="0" err="1"/>
              <a:t>bullet</a:t>
            </a:r>
            <a:endParaRPr lang="nl-NL" dirty="0"/>
          </a:p>
          <a:p>
            <a:pPr lvl="2"/>
            <a:r>
              <a:rPr lang="nl-NL" dirty="0"/>
              <a:t>Leestekst</a:t>
            </a:r>
          </a:p>
          <a:p>
            <a:pPr lvl="3"/>
            <a:r>
              <a:rPr lang="nl-NL" dirty="0"/>
              <a:t>Kopje donker blauw</a:t>
            </a:r>
          </a:p>
          <a:p>
            <a:pPr lvl="4"/>
            <a:r>
              <a:rPr lang="nl-NL" dirty="0"/>
              <a:t>Kopje licht blauw</a:t>
            </a:r>
          </a:p>
          <a:p>
            <a:pPr lvl="5"/>
            <a:r>
              <a:rPr lang="nl-NL" dirty="0" err="1"/>
              <a:t>Bullet</a:t>
            </a:r>
            <a:endParaRPr lang="nl-NL" dirty="0"/>
          </a:p>
          <a:p>
            <a:pPr lvl="6"/>
            <a:r>
              <a:rPr lang="nl-NL" dirty="0"/>
              <a:t>Sub-</a:t>
            </a:r>
            <a:r>
              <a:rPr lang="nl-NL" dirty="0" err="1"/>
              <a:t>bullet</a:t>
            </a:r>
            <a:endParaRPr lang="nl-NL" dirty="0"/>
          </a:p>
          <a:p>
            <a:pPr lvl="7"/>
            <a:r>
              <a:rPr lang="nl-NL" sz="1349" dirty="0"/>
              <a:t>Leestekst</a:t>
            </a:r>
          </a:p>
          <a:p>
            <a:pPr lvl="8"/>
            <a:r>
              <a:rPr lang="nl-NL" dirty="0"/>
              <a:t>Kopje donker blauw</a:t>
            </a:r>
          </a:p>
        </p:txBody>
      </p:sp>
      <p:grpSp>
        <p:nvGrpSpPr>
          <p:cNvPr id="7" name="Grid" hidden="1"/>
          <p:cNvGrpSpPr/>
          <p:nvPr userDrawn="1"/>
        </p:nvGrpSpPr>
        <p:grpSpPr>
          <a:xfrm>
            <a:off x="-1" y="-1"/>
            <a:ext cx="9144002"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2670173"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5" name="Rechthoek 14"/>
            <p:cNvSpPr/>
            <p:nvPr userDrawn="1"/>
          </p:nvSpPr>
          <p:spPr bwMode="auto">
            <a:xfrm rot="5400000">
              <a:off x="5568012"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4647835" y="1252538"/>
            <a:ext cx="1969200" cy="4796134"/>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afbeelding in te voegen</a:t>
            </a:r>
          </a:p>
        </p:txBody>
      </p:sp>
      <p:sp>
        <p:nvSpPr>
          <p:cNvPr id="17" name="Tijdelijke aanduiding voor afbeelding 13"/>
          <p:cNvSpPr>
            <a:spLocks noGrp="1"/>
          </p:cNvSpPr>
          <p:nvPr>
            <p:ph type="pic" sz="quarter" idx="14" hasCustomPrompt="1"/>
          </p:nvPr>
        </p:nvSpPr>
        <p:spPr>
          <a:xfrm>
            <a:off x="6760490" y="1252538"/>
            <a:ext cx="1969200" cy="4796134"/>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afbeelding in te voegen</a:t>
            </a:r>
          </a:p>
        </p:txBody>
      </p:sp>
      <p:pic>
        <p:nvPicPr>
          <p:cNvPr id="16" name="Afbeelding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543" y="6543376"/>
            <a:ext cx="4657501" cy="270000"/>
          </a:xfrm>
          <a:prstGeom prst="rect">
            <a:avLst/>
          </a:prstGeom>
        </p:spPr>
      </p:pic>
    </p:spTree>
    <p:extLst>
      <p:ext uri="{BB962C8B-B14F-4D97-AF65-F5344CB8AC3E}">
        <p14:creationId xmlns:p14="http://schemas.microsoft.com/office/powerpoint/2010/main" val="4146982251"/>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04665" y="404664"/>
            <a:ext cx="8334670" cy="432048"/>
          </a:xfrm>
          <a:prstGeom prst="rect">
            <a:avLst/>
          </a:prstGeom>
        </p:spPr>
        <p:txBody>
          <a:bodyPr vert="horz" lIns="0" tIns="0" rIns="0" bIns="0" rtlCol="0" anchor="ctr">
            <a:noAutofit/>
          </a:bodyPr>
          <a:lstStyle/>
          <a:p>
            <a:r>
              <a:rPr lang="nl-NL" noProof="0" dirty="0"/>
              <a:t>Titel</a:t>
            </a:r>
          </a:p>
        </p:txBody>
      </p:sp>
      <p:sp>
        <p:nvSpPr>
          <p:cNvPr id="3" name="Tijdelijke aanduiding voor tekst 2"/>
          <p:cNvSpPr>
            <a:spLocks noGrp="1"/>
          </p:cNvSpPr>
          <p:nvPr>
            <p:ph type="body" idx="1"/>
          </p:nvPr>
        </p:nvSpPr>
        <p:spPr>
          <a:xfrm>
            <a:off x="404665" y="1252836"/>
            <a:ext cx="8334670" cy="4795836"/>
          </a:xfrm>
          <a:prstGeom prst="rect">
            <a:avLst/>
          </a:prstGeom>
        </p:spPr>
        <p:txBody>
          <a:bodyPr vert="horz" lIns="0" tIns="0" rIns="0" bIns="0" rtlCol="0">
            <a:normAutofit/>
          </a:bodyPr>
          <a:lstStyle/>
          <a:p>
            <a:pPr lvl="0"/>
            <a:r>
              <a:rPr lang="nl-NL" noProof="0" dirty="0" err="1"/>
              <a:t>Bullet</a:t>
            </a:r>
            <a:endParaRPr lang="nl-NL" noProof="0" dirty="0"/>
          </a:p>
          <a:p>
            <a:pPr lvl="1"/>
            <a:r>
              <a:rPr lang="nl-NL" noProof="0" dirty="0"/>
              <a:t>Sub-</a:t>
            </a:r>
            <a:r>
              <a:rPr lang="nl-NL" noProof="0" dirty="0" err="1"/>
              <a:t>bullet</a:t>
            </a:r>
            <a:endParaRPr lang="nl-NL" noProof="0" dirty="0"/>
          </a:p>
          <a:p>
            <a:pPr lvl="2"/>
            <a:r>
              <a:rPr lang="nl-NL" noProof="0" dirty="0"/>
              <a:t>Leestekst</a:t>
            </a:r>
          </a:p>
          <a:p>
            <a:pPr lvl="3"/>
            <a:r>
              <a:rPr lang="nl-NL" noProof="0" dirty="0"/>
              <a:t>Kopje donker blauw</a:t>
            </a:r>
          </a:p>
          <a:p>
            <a:pPr lvl="4"/>
            <a:r>
              <a:rPr lang="nl-NL" noProof="0" dirty="0"/>
              <a:t>Kopje licht blauw</a:t>
            </a:r>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sz="1349" noProof="0" dirty="0"/>
              <a:t>Leestekst</a:t>
            </a:r>
          </a:p>
          <a:p>
            <a:pPr lvl="8"/>
            <a:r>
              <a:rPr lang="nl-NL" noProof="0" dirty="0"/>
              <a:t>Kopje donker blauw</a:t>
            </a:r>
          </a:p>
        </p:txBody>
      </p:sp>
      <p:sp>
        <p:nvSpPr>
          <p:cNvPr id="20" name="Rechthoek 19"/>
          <p:cNvSpPr/>
          <p:nvPr userDrawn="1"/>
        </p:nvSpPr>
        <p:spPr bwMode="auto">
          <a:xfrm>
            <a:off x="0" y="6453336"/>
            <a:ext cx="9144000" cy="404664"/>
          </a:xfrm>
          <a:prstGeom prst="rect">
            <a:avLst/>
          </a:prstGeom>
          <a:solidFill>
            <a:schemeClr val="bg2"/>
          </a:solidFill>
          <a:ln>
            <a:noFill/>
          </a:ln>
          <a:effectLst/>
        </p:spPr>
        <p:txBody>
          <a:bodyPr vert="horz" wrap="square" lIns="68544" tIns="34272" rIns="68544" bIns="34272"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noProof="0" dirty="0">
              <a:ln>
                <a:noFill/>
              </a:ln>
              <a:solidFill>
                <a:schemeClr val="bg1"/>
              </a:solidFill>
              <a:effectLst/>
              <a:latin typeface="Minion" pitchFamily="2" charset="0"/>
            </a:endParaRPr>
          </a:p>
        </p:txBody>
      </p:sp>
      <p:sp>
        <p:nvSpPr>
          <p:cNvPr id="6" name="Tijdelijke aanduiding voor dianummer 5"/>
          <p:cNvSpPr>
            <a:spLocks noGrp="1"/>
          </p:cNvSpPr>
          <p:nvPr>
            <p:ph type="sldNum" sz="quarter" idx="4"/>
          </p:nvPr>
        </p:nvSpPr>
        <p:spPr>
          <a:xfrm>
            <a:off x="404664" y="6453336"/>
            <a:ext cx="381346" cy="404664"/>
          </a:xfrm>
          <a:prstGeom prst="rect">
            <a:avLst/>
          </a:prstGeom>
        </p:spPr>
        <p:txBody>
          <a:bodyPr vert="horz" lIns="0" tIns="0" rIns="0" bIns="0" rtlCol="0" anchor="ctr"/>
          <a:lstStyle>
            <a:lvl1pPr algn="l">
              <a:defRPr lang="nl-NL" sz="1200" b="1" smtClean="0">
                <a:solidFill>
                  <a:schemeClr val="bg1"/>
                </a:solidFill>
              </a:defRPr>
            </a:lvl1pPr>
          </a:lstStyle>
          <a:p>
            <a:fld id="{21272068-81DC-4C45-9305-5AD5E2019168}" type="slidenum">
              <a:rPr lang="nl-NL" noProof="0" smtClean="0"/>
              <a:pPr/>
              <a:t>‹nr.›</a:t>
            </a:fld>
            <a:endParaRPr lang="nl-NL" noProof="0" dirty="0"/>
          </a:p>
        </p:txBody>
      </p:sp>
      <p:sp>
        <p:nvSpPr>
          <p:cNvPr id="14" name="Tijdelijke aanduiding voor dianummer 5"/>
          <p:cNvSpPr txBox="1">
            <a:spLocks/>
          </p:cNvSpPr>
          <p:nvPr userDrawn="1"/>
        </p:nvSpPr>
        <p:spPr>
          <a:xfrm>
            <a:off x="6681815" y="6453337"/>
            <a:ext cx="2057519" cy="416127"/>
          </a:xfrm>
          <a:prstGeom prst="rect">
            <a:avLst/>
          </a:prstGeom>
        </p:spPr>
        <p:txBody>
          <a:bodyPr vert="horz" lIns="68544" tIns="34272" rIns="68544" bIns="34272"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B90D95B-2DCA-4A8C-818D-5010775FDD58}" type="slidenum">
              <a:rPr lang="nl-NL" sz="1100" noProof="0" smtClean="0">
                <a:solidFill>
                  <a:schemeClr val="bg1"/>
                </a:solidFill>
              </a:rPr>
              <a:pPr/>
              <a:t>‹nr.›</a:t>
            </a:fld>
            <a:endParaRPr lang="nl-NL" sz="900" noProof="0" dirty="0">
              <a:solidFill>
                <a:schemeClr val="bg1"/>
              </a:solidFill>
            </a:endParaRPr>
          </a:p>
        </p:txBody>
      </p:sp>
      <p:grpSp>
        <p:nvGrpSpPr>
          <p:cNvPr id="15" name="Grid" hidden="1"/>
          <p:cNvGrpSpPr/>
          <p:nvPr userDrawn="1"/>
        </p:nvGrpSpPr>
        <p:grpSpPr>
          <a:xfrm>
            <a:off x="0" y="0"/>
            <a:ext cx="9144000" cy="6858004"/>
            <a:chOff x="-2" y="-1"/>
            <a:chExt cx="9144000" cy="6858004"/>
          </a:xfrm>
        </p:grpSpPr>
        <p:sp>
          <p:nvSpPr>
            <p:cNvPr id="16" name="Rechthoek 15"/>
            <p:cNvSpPr/>
            <p:nvPr userDrawn="1"/>
          </p:nvSpPr>
          <p:spPr bwMode="auto">
            <a:xfrm>
              <a:off x="0" y="0"/>
              <a:ext cx="9143998"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7" name="Rechthoek 16"/>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8" name="Rechthoek 17"/>
            <p:cNvSpPr/>
            <p:nvPr userDrawn="1"/>
          </p:nvSpPr>
          <p:spPr bwMode="auto">
            <a:xfrm rot="5400000">
              <a:off x="5512664" y="3226670"/>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9" name="Rechthoek 18"/>
            <p:cNvSpPr/>
            <p:nvPr userDrawn="1"/>
          </p:nvSpPr>
          <p:spPr bwMode="auto">
            <a:xfrm>
              <a:off x="0" y="848172"/>
              <a:ext cx="9143998"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21" name="Rechthoek 20"/>
            <p:cNvSpPr/>
            <p:nvPr userDrawn="1"/>
          </p:nvSpPr>
          <p:spPr bwMode="auto">
            <a:xfrm>
              <a:off x="0" y="6048672"/>
              <a:ext cx="9143998"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spTree>
    <p:extLst>
      <p:ext uri="{BB962C8B-B14F-4D97-AF65-F5344CB8AC3E}">
        <p14:creationId xmlns:p14="http://schemas.microsoft.com/office/powerpoint/2010/main" val="383980359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58" r:id="rId3"/>
    <p:sldLayoutId id="2147483665" r:id="rId4"/>
    <p:sldLayoutId id="2147483661" r:id="rId5"/>
    <p:sldLayoutId id="2147483664" r:id="rId6"/>
    <p:sldLayoutId id="2147483666" r:id="rId7"/>
    <p:sldLayoutId id="2147483662" r:id="rId8"/>
    <p:sldLayoutId id="2147483663" r:id="rId9"/>
    <p:sldLayoutId id="2147483667" r:id="rId10"/>
    <p:sldLayoutId id="2147483668" r:id="rId11"/>
    <p:sldLayoutId id="2147483670" r:id="rId12"/>
  </p:sldLayoutIdLst>
  <p:hf hdr="0" ftr="0"/>
  <p:txStyles>
    <p:titleStyle>
      <a:lvl1pPr algn="l" defTabSz="685434" rtl="0" eaLnBrk="1" latinLnBrk="0" hangingPunct="1">
        <a:spcBef>
          <a:spcPct val="0"/>
        </a:spcBef>
        <a:buNone/>
        <a:defRPr sz="3600" b="1" i="0" kern="1200">
          <a:solidFill>
            <a:schemeClr val="bg2"/>
          </a:solidFill>
          <a:latin typeface="+mj-lt"/>
          <a:ea typeface="+mj-ea"/>
          <a:cs typeface="+mj-cs"/>
        </a:defRPr>
      </a:lvl1pPr>
    </p:titleStyle>
    <p:bodyStyle>
      <a:lvl1pPr marL="135659"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600" kern="1200">
          <a:solidFill>
            <a:schemeClr val="bg2"/>
          </a:solidFill>
          <a:latin typeface="+mn-lt"/>
          <a:ea typeface="+mn-ea"/>
          <a:cs typeface="+mn-cs"/>
        </a:defRPr>
      </a:lvl1pPr>
      <a:lvl2pPr marL="271318"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400" kern="1200">
          <a:solidFill>
            <a:schemeClr val="bg2"/>
          </a:solidFill>
          <a:latin typeface="+mn-lt"/>
          <a:ea typeface="+mn-ea"/>
          <a:cs typeface="+mn-cs"/>
        </a:defRPr>
      </a:lvl2pPr>
      <a:lvl3pPr marL="0" indent="0" algn="l" defTabSz="685434" rtl="0" eaLnBrk="1" latinLnBrk="0" hangingPunct="1">
        <a:lnSpc>
          <a:spcPct val="90000"/>
        </a:lnSpc>
        <a:spcBef>
          <a:spcPts val="450"/>
        </a:spcBef>
        <a:spcAft>
          <a:spcPts val="450"/>
        </a:spcAft>
        <a:buFont typeface="Arial" panose="020B0604020202020204" pitchFamily="34" charset="0"/>
        <a:buNone/>
        <a:defRPr sz="1600" kern="1200">
          <a:solidFill>
            <a:schemeClr val="bg2"/>
          </a:solidFill>
          <a:latin typeface="+mn-lt"/>
          <a:ea typeface="+mn-ea"/>
          <a:cs typeface="+mn-cs"/>
        </a:defRPr>
      </a:lvl3pPr>
      <a:lvl4pPr marL="0" indent="0" algn="l" defTabSz="685434" rtl="0" eaLnBrk="1" latinLnBrk="0" hangingPunct="1">
        <a:lnSpc>
          <a:spcPct val="90000"/>
        </a:lnSpc>
        <a:spcBef>
          <a:spcPts val="450"/>
        </a:spcBef>
        <a:spcAft>
          <a:spcPts val="450"/>
        </a:spcAft>
        <a:buFont typeface="Arial" panose="020B0604020202020204" pitchFamily="34" charset="0"/>
        <a:buNone/>
        <a:defRPr sz="1600" b="1" kern="1200">
          <a:solidFill>
            <a:schemeClr val="bg2"/>
          </a:solidFill>
          <a:latin typeface="+mn-lt"/>
          <a:ea typeface="+mn-ea"/>
          <a:cs typeface="+mn-cs"/>
        </a:defRPr>
      </a:lvl4pPr>
      <a:lvl5pPr marL="0" indent="0" algn="l" defTabSz="685434" rtl="0" eaLnBrk="1" latinLnBrk="0" hangingPunct="1">
        <a:lnSpc>
          <a:spcPct val="90000"/>
        </a:lnSpc>
        <a:spcBef>
          <a:spcPts val="450"/>
        </a:spcBef>
        <a:spcAft>
          <a:spcPts val="450"/>
        </a:spcAft>
        <a:buFont typeface="Arial" panose="020B0604020202020204" pitchFamily="34" charset="0"/>
        <a:buNone/>
        <a:defRPr sz="1600" b="1" kern="1200" baseline="0">
          <a:solidFill>
            <a:schemeClr val="tx2"/>
          </a:solidFill>
          <a:latin typeface="+mn-lt"/>
          <a:ea typeface="+mn-ea"/>
          <a:cs typeface="+mn-cs"/>
        </a:defRPr>
      </a:lvl5pPr>
      <a:lvl6pPr marL="135659"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600" kern="1200">
          <a:solidFill>
            <a:schemeClr val="bg2"/>
          </a:solidFill>
          <a:latin typeface="+mn-lt"/>
          <a:ea typeface="+mn-ea"/>
          <a:cs typeface="+mn-cs"/>
        </a:defRPr>
      </a:lvl6pPr>
      <a:lvl7pPr marL="271318"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600" kern="1200">
          <a:solidFill>
            <a:schemeClr val="bg2"/>
          </a:solidFill>
          <a:latin typeface="+mn-lt"/>
          <a:ea typeface="+mn-ea"/>
          <a:cs typeface="+mn-cs"/>
        </a:defRPr>
      </a:lvl7pPr>
      <a:lvl8pPr marL="0" indent="0" algn="l" defTabSz="685434" rtl="0" eaLnBrk="1" latinLnBrk="0" hangingPunct="1">
        <a:lnSpc>
          <a:spcPct val="90000"/>
        </a:lnSpc>
        <a:spcBef>
          <a:spcPts val="450"/>
        </a:spcBef>
        <a:spcAft>
          <a:spcPts val="450"/>
        </a:spcAft>
        <a:buFont typeface="Arial" panose="020B0604020202020204" pitchFamily="34" charset="0"/>
        <a:buNone/>
        <a:defRPr sz="1200" kern="1200">
          <a:solidFill>
            <a:schemeClr val="bg2"/>
          </a:solidFill>
          <a:latin typeface="+mn-lt"/>
          <a:ea typeface="+mn-ea"/>
          <a:cs typeface="+mn-cs"/>
        </a:defRPr>
      </a:lvl8pPr>
      <a:lvl9pPr marL="0" indent="0" algn="l" defTabSz="685434" rtl="0" eaLnBrk="1" latinLnBrk="0" hangingPunct="1">
        <a:lnSpc>
          <a:spcPct val="90000"/>
        </a:lnSpc>
        <a:spcBef>
          <a:spcPts val="450"/>
        </a:spcBef>
        <a:spcAft>
          <a:spcPts val="450"/>
        </a:spcAft>
        <a:buFont typeface="Arial" panose="020B0604020202020204" pitchFamily="34" charset="0"/>
        <a:buNone/>
        <a:defRPr sz="1600" b="1" kern="1200" baseline="0">
          <a:solidFill>
            <a:schemeClr val="bg2"/>
          </a:solidFill>
          <a:latin typeface="+mn-lt"/>
          <a:ea typeface="+mn-ea"/>
          <a:cs typeface="+mn-cs"/>
        </a:defRPr>
      </a:lvl9pPr>
    </p:bodyStyle>
    <p:otherStyle>
      <a:defPPr>
        <a:defRPr lang="nl-NL"/>
      </a:defPPr>
      <a:lvl1pPr marL="0" algn="l" defTabSz="685434" rtl="0" eaLnBrk="1" latinLnBrk="0" hangingPunct="1">
        <a:defRPr sz="1349" kern="1200">
          <a:solidFill>
            <a:schemeClr val="tx1"/>
          </a:solidFill>
          <a:latin typeface="+mn-lt"/>
          <a:ea typeface="+mn-ea"/>
          <a:cs typeface="+mn-cs"/>
        </a:defRPr>
      </a:lvl1pPr>
      <a:lvl2pPr marL="342717" algn="l" defTabSz="685434" rtl="0" eaLnBrk="1" latinLnBrk="0" hangingPunct="1">
        <a:defRPr sz="1349" kern="1200">
          <a:solidFill>
            <a:schemeClr val="tx1"/>
          </a:solidFill>
          <a:latin typeface="+mn-lt"/>
          <a:ea typeface="+mn-ea"/>
          <a:cs typeface="+mn-cs"/>
        </a:defRPr>
      </a:lvl2pPr>
      <a:lvl3pPr marL="685434" algn="l" defTabSz="685434" rtl="0" eaLnBrk="1" latinLnBrk="0" hangingPunct="1">
        <a:defRPr sz="1349" kern="1200">
          <a:solidFill>
            <a:schemeClr val="tx1"/>
          </a:solidFill>
          <a:latin typeface="+mn-lt"/>
          <a:ea typeface="+mn-ea"/>
          <a:cs typeface="+mn-cs"/>
        </a:defRPr>
      </a:lvl3pPr>
      <a:lvl4pPr marL="1028151" algn="l" defTabSz="685434" rtl="0" eaLnBrk="1" latinLnBrk="0" hangingPunct="1">
        <a:defRPr sz="1349" kern="1200">
          <a:solidFill>
            <a:schemeClr val="tx1"/>
          </a:solidFill>
          <a:latin typeface="+mn-lt"/>
          <a:ea typeface="+mn-ea"/>
          <a:cs typeface="+mn-cs"/>
        </a:defRPr>
      </a:lvl4pPr>
      <a:lvl5pPr marL="1370868" algn="l" defTabSz="685434" rtl="0" eaLnBrk="1" latinLnBrk="0" hangingPunct="1">
        <a:defRPr sz="1349" kern="1200">
          <a:solidFill>
            <a:schemeClr val="tx1"/>
          </a:solidFill>
          <a:latin typeface="+mn-lt"/>
          <a:ea typeface="+mn-ea"/>
          <a:cs typeface="+mn-cs"/>
        </a:defRPr>
      </a:lvl5pPr>
      <a:lvl6pPr marL="1713586" algn="l" defTabSz="685434" rtl="0" eaLnBrk="1" latinLnBrk="0" hangingPunct="1">
        <a:defRPr sz="1349" kern="1200">
          <a:solidFill>
            <a:schemeClr val="tx1"/>
          </a:solidFill>
          <a:latin typeface="+mn-lt"/>
          <a:ea typeface="+mn-ea"/>
          <a:cs typeface="+mn-cs"/>
        </a:defRPr>
      </a:lvl6pPr>
      <a:lvl7pPr marL="2056303" algn="l" defTabSz="685434" rtl="0" eaLnBrk="1" latinLnBrk="0" hangingPunct="1">
        <a:defRPr sz="1349" kern="1200">
          <a:solidFill>
            <a:schemeClr val="tx1"/>
          </a:solidFill>
          <a:latin typeface="+mn-lt"/>
          <a:ea typeface="+mn-ea"/>
          <a:cs typeface="+mn-cs"/>
        </a:defRPr>
      </a:lvl7pPr>
      <a:lvl8pPr marL="2399020" algn="l" defTabSz="685434" rtl="0" eaLnBrk="1" latinLnBrk="0" hangingPunct="1">
        <a:defRPr sz="1349" kern="1200">
          <a:solidFill>
            <a:schemeClr val="tx1"/>
          </a:solidFill>
          <a:latin typeface="+mn-lt"/>
          <a:ea typeface="+mn-ea"/>
          <a:cs typeface="+mn-cs"/>
        </a:defRPr>
      </a:lvl8pPr>
      <a:lvl9pPr marL="2741737" algn="l" defTabSz="685434" rtl="0" eaLnBrk="1" latinLnBrk="0" hangingPunct="1">
        <a:defRPr sz="134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jpeg"/><Relationship Id="rId7"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nl.wikipedia.org/wiki/Afbeelding:CiceroBust.jpg" TargetMode="External"/><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jdelijke aanduiding voor tekst 15"/>
          <p:cNvSpPr>
            <a:spLocks noGrp="1"/>
          </p:cNvSpPr>
          <p:nvPr>
            <p:ph type="body" sz="quarter" idx="13"/>
          </p:nvPr>
        </p:nvSpPr>
        <p:spPr/>
        <p:txBody>
          <a:bodyPr/>
          <a:lstStyle/>
          <a:p>
            <a:r>
              <a:rPr lang="nl-NL" dirty="0"/>
              <a:t> </a:t>
            </a:r>
          </a:p>
        </p:txBody>
      </p:sp>
      <p:sp>
        <p:nvSpPr>
          <p:cNvPr id="15" name="Tijdelijke aanduiding voor tekst 14"/>
          <p:cNvSpPr>
            <a:spLocks noGrp="1"/>
          </p:cNvSpPr>
          <p:nvPr>
            <p:ph type="body" sz="quarter" idx="12"/>
          </p:nvPr>
        </p:nvSpPr>
        <p:spPr/>
        <p:txBody>
          <a:bodyPr/>
          <a:lstStyle/>
          <a:p>
            <a:r>
              <a:rPr lang="nl-NL" dirty="0"/>
              <a:t> </a:t>
            </a:r>
          </a:p>
        </p:txBody>
      </p:sp>
      <p:sp>
        <p:nvSpPr>
          <p:cNvPr id="4" name="Titel 3"/>
          <p:cNvSpPr>
            <a:spLocks noGrp="1"/>
          </p:cNvSpPr>
          <p:nvPr>
            <p:ph type="title"/>
          </p:nvPr>
        </p:nvSpPr>
        <p:spPr>
          <a:xfrm>
            <a:off x="503548" y="1031576"/>
            <a:ext cx="8136904" cy="2037383"/>
          </a:xfrm>
        </p:spPr>
        <p:txBody>
          <a:bodyPr/>
          <a:lstStyle/>
          <a:p>
            <a:pPr algn="ctr"/>
            <a:r>
              <a:rPr lang="nl-NL" dirty="0">
                <a:latin typeface="Calibri" panose="020F0502020204030204" pitchFamily="34" charset="0"/>
                <a:cs typeface="Calibri" panose="020F0502020204030204" pitchFamily="34" charset="0"/>
              </a:rPr>
              <a:t>Argumenteren en Overtuigen</a:t>
            </a:r>
            <a:br>
              <a:rPr lang="nl-NL" dirty="0">
                <a:latin typeface="Calibri" panose="020F0502020204030204" pitchFamily="34" charset="0"/>
                <a:cs typeface="Calibri" panose="020F0502020204030204" pitchFamily="34" charset="0"/>
              </a:rPr>
            </a:br>
            <a:r>
              <a:rPr lang="nl-NL" sz="2400" b="0" dirty="0">
                <a:latin typeface="Calibri" panose="020F0502020204030204" pitchFamily="34" charset="0"/>
                <a:cs typeface="Calibri" panose="020F0502020204030204" pitchFamily="34" charset="0"/>
              </a:rPr>
              <a:t>College 9: Standaardgeschilpunten en verdedigingslinies</a:t>
            </a:r>
            <a:endParaRPr lang="nl-NL" b="0" dirty="0">
              <a:latin typeface="Calibri" panose="020F0502020204030204" pitchFamily="34" charset="0"/>
              <a:cs typeface="Calibri" panose="020F0502020204030204" pitchFamily="34" charset="0"/>
            </a:endParaRPr>
          </a:p>
        </p:txBody>
      </p:sp>
      <p:sp>
        <p:nvSpPr>
          <p:cNvPr id="5" name="Tijdelijke aanduiding voor tekst 4"/>
          <p:cNvSpPr>
            <a:spLocks noGrp="1"/>
          </p:cNvSpPr>
          <p:nvPr>
            <p:ph type="body" sz="quarter" idx="14"/>
          </p:nvPr>
        </p:nvSpPr>
        <p:spPr>
          <a:xfrm>
            <a:off x="503548" y="3934610"/>
            <a:ext cx="8136904" cy="393700"/>
          </a:xfrm>
        </p:spPr>
        <p:txBody>
          <a:bodyPr>
            <a:normAutofit/>
          </a:bodyPr>
          <a:lstStyle/>
          <a:p>
            <a:r>
              <a:rPr lang="nl-NL" dirty="0"/>
              <a:t>Mila van Nieuwenhuizen   (m.van.nieuwenhuizen@hum.leidenuniv.nl)</a:t>
            </a:r>
          </a:p>
        </p:txBody>
      </p:sp>
    </p:spTree>
    <p:extLst>
      <p:ext uri="{BB962C8B-B14F-4D97-AF65-F5344CB8AC3E}">
        <p14:creationId xmlns:p14="http://schemas.microsoft.com/office/powerpoint/2010/main" val="2977814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posting Posts of Others on Facebook | Impressions">
            <a:extLst>
              <a:ext uri="{FF2B5EF4-FFF2-40B4-BE49-F238E27FC236}">
                <a16:creationId xmlns:a16="http://schemas.microsoft.com/office/drawing/2014/main" id="{EF92B8D4-4151-44A7-B954-0E3748811E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7984" y="2132856"/>
            <a:ext cx="1634630" cy="231224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Essays on Plato and Aristotle part 2">
            <a:extLst>
              <a:ext uri="{FF2B5EF4-FFF2-40B4-BE49-F238E27FC236}">
                <a16:creationId xmlns:a16="http://schemas.microsoft.com/office/drawing/2014/main" id="{0FD7508A-3481-4729-8AB4-FCE315387FB0}"/>
              </a:ext>
            </a:extLst>
          </p:cNvPr>
          <p:cNvPicPr>
            <a:picLocks noChangeAspect="1" noChangeArrowheads="1"/>
          </p:cNvPicPr>
          <p:nvPr/>
        </p:nvPicPr>
        <p:blipFill rotWithShape="1">
          <a:blip r:embed="rId3" cstate="print">
            <a:lum bright="70000" contrast="-70000"/>
            <a:extLst>
              <a:ext uri="{28A0092B-C50C-407E-A947-70E740481C1C}">
                <a14:useLocalDpi xmlns:a14="http://schemas.microsoft.com/office/drawing/2010/main" val="0"/>
              </a:ext>
            </a:extLst>
          </a:blip>
          <a:srcRect l="-4" b="62539"/>
          <a:stretch/>
        </p:blipFill>
        <p:spPr bwMode="auto">
          <a:xfrm flipH="1">
            <a:off x="1865723" y="3087553"/>
            <a:ext cx="2274229" cy="1141512"/>
          </a:xfrm>
          <a:prstGeom prst="rect">
            <a:avLst/>
          </a:prstGeom>
          <a:noFill/>
          <a:extLst>
            <a:ext uri="{909E8E84-426E-40DD-AFC4-6F175D3DCCD1}">
              <a14:hiddenFill xmlns:a14="http://schemas.microsoft.com/office/drawing/2010/main">
                <a:solidFill>
                  <a:srgbClr val="FFFFFF"/>
                </a:solidFill>
              </a14:hiddenFill>
            </a:ext>
          </a:extLst>
        </p:spPr>
      </p:pic>
      <p:pic>
        <p:nvPicPr>
          <p:cNvPr id="28" name="Afbeelding 27">
            <a:extLst>
              <a:ext uri="{FF2B5EF4-FFF2-40B4-BE49-F238E27FC236}">
                <a16:creationId xmlns:a16="http://schemas.microsoft.com/office/drawing/2014/main" id="{C6130EE4-8B16-4813-9B8D-E1E950030741}"/>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rot="21194482">
            <a:off x="497272" y="4721397"/>
            <a:ext cx="972035" cy="139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Afbeelding 29">
            <a:extLst>
              <a:ext uri="{FF2B5EF4-FFF2-40B4-BE49-F238E27FC236}">
                <a16:creationId xmlns:a16="http://schemas.microsoft.com/office/drawing/2014/main" id="{734C462C-A2AC-4908-810B-F8562B183520}"/>
              </a:ext>
            </a:extLst>
          </p:cNvPr>
          <p:cNvPicPr>
            <a:picLocks noChangeAspect="1"/>
          </p:cNvPicPr>
          <p:nvPr/>
        </p:nvPicPr>
        <p:blipFill>
          <a:blip r:embed="rId5" cstate="print">
            <a:lum bright="70000" contrast="-70000"/>
            <a:extLst>
              <a:ext uri="{28A0092B-C50C-407E-A947-70E740481C1C}">
                <a14:useLocalDpi xmlns:a14="http://schemas.microsoft.com/office/drawing/2010/main" val="0"/>
              </a:ext>
            </a:extLst>
          </a:blip>
          <a:srcRect l="22572"/>
          <a:stretch>
            <a:fillRect/>
          </a:stretch>
        </p:blipFill>
        <p:spPr bwMode="auto">
          <a:xfrm>
            <a:off x="-39699" y="4724003"/>
            <a:ext cx="1276817" cy="2089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Standaardgeschilpunten</a:t>
            </a:r>
          </a:p>
        </p:txBody>
      </p:sp>
      <p:sp>
        <p:nvSpPr>
          <p:cNvPr id="4" name="Titel 1">
            <a:extLst>
              <a:ext uri="{FF2B5EF4-FFF2-40B4-BE49-F238E27FC236}">
                <a16:creationId xmlns:a16="http://schemas.microsoft.com/office/drawing/2014/main" id="{701140AA-438D-4D18-A392-61381CE23AB7}"/>
              </a:ext>
            </a:extLst>
          </p:cNvPr>
          <p:cNvSpPr txBox="1">
            <a:spLocks/>
          </p:cNvSpPr>
          <p:nvPr/>
        </p:nvSpPr>
        <p:spPr>
          <a:xfrm>
            <a:off x="408857" y="1283284"/>
            <a:ext cx="8334670" cy="1281620"/>
          </a:xfrm>
          <a:prstGeom prst="rect">
            <a:avLst/>
          </a:prstGeom>
        </p:spPr>
        <p:txBody>
          <a:bodyPr vert="horz" lIns="0" tIns="0" rIns="0" bIns="0" rtlCol="0" anchor="ctr">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pPr marL="358775" indent="-358775">
              <a:buFontTx/>
              <a:buChar char="-"/>
            </a:pPr>
            <a:r>
              <a:rPr lang="nl-NL" sz="3200" b="0" dirty="0" err="1">
                <a:solidFill>
                  <a:schemeClr val="tx1"/>
                </a:solidFill>
                <a:latin typeface="Calibri" panose="020F0502020204030204" pitchFamily="34" charset="0"/>
              </a:rPr>
              <a:t>Stasisleer</a:t>
            </a:r>
            <a:r>
              <a:rPr lang="nl-NL" sz="3200" b="0" dirty="0">
                <a:solidFill>
                  <a:schemeClr val="tx1"/>
                </a:solidFill>
                <a:latin typeface="Calibri" panose="020F0502020204030204" pitchFamily="34" charset="0"/>
              </a:rPr>
              <a:t> van Hermagoras van </a:t>
            </a:r>
            <a:r>
              <a:rPr lang="nl-NL" sz="3200" b="0" dirty="0" err="1">
                <a:solidFill>
                  <a:schemeClr val="tx1"/>
                </a:solidFill>
                <a:latin typeface="Calibri" panose="020F0502020204030204" pitchFamily="34" charset="0"/>
              </a:rPr>
              <a:t>Temnos</a:t>
            </a:r>
            <a:endParaRPr lang="nl-NL" sz="3200" b="0" dirty="0">
              <a:solidFill>
                <a:schemeClr val="tx1"/>
              </a:solidFill>
              <a:latin typeface="Calibri" panose="020F0502020204030204" pitchFamily="34" charset="0"/>
            </a:endParaRPr>
          </a:p>
          <a:p>
            <a:r>
              <a:rPr lang="nl-NL" sz="3200" b="0" dirty="0">
                <a:solidFill>
                  <a:schemeClr val="tx1"/>
                </a:solidFill>
                <a:latin typeface="Calibri" panose="020F0502020204030204" pitchFamily="34" charset="0"/>
              </a:rPr>
              <a:t> 	           </a:t>
            </a:r>
            <a:r>
              <a:rPr lang="nl-NL" sz="3200" b="0" dirty="0" err="1">
                <a:solidFill>
                  <a:schemeClr val="accent3"/>
                </a:solidFill>
                <a:latin typeface="Calibri" panose="020F0502020204030204" pitchFamily="34" charset="0"/>
              </a:rPr>
              <a:t>stasis</a:t>
            </a:r>
            <a:r>
              <a:rPr lang="nl-NL" sz="3200" b="0" dirty="0">
                <a:solidFill>
                  <a:schemeClr val="accent3"/>
                </a:solidFill>
                <a:latin typeface="Calibri" panose="020F0502020204030204" pitchFamily="34" charset="0"/>
              </a:rPr>
              <a:t> (mv. ‘</a:t>
            </a:r>
            <a:r>
              <a:rPr lang="nl-NL" sz="3200" b="0" dirty="0" err="1">
                <a:solidFill>
                  <a:schemeClr val="accent3"/>
                </a:solidFill>
                <a:latin typeface="Calibri" panose="020F0502020204030204" pitchFamily="34" charset="0"/>
              </a:rPr>
              <a:t>staseis</a:t>
            </a:r>
            <a:r>
              <a:rPr lang="nl-NL" sz="3200" b="0" dirty="0">
                <a:solidFill>
                  <a:schemeClr val="accent3"/>
                </a:solidFill>
                <a:latin typeface="Calibri" panose="020F0502020204030204" pitchFamily="34" charset="0"/>
              </a:rPr>
              <a:t>’) = geschilpunt</a:t>
            </a:r>
          </a:p>
          <a:p>
            <a:endParaRPr lang="nl-NL" sz="3200" b="0" dirty="0">
              <a:solidFill>
                <a:schemeClr val="tx1"/>
              </a:solidFill>
              <a:latin typeface="Calibri" panose="020F0502020204030204" pitchFamily="34" charset="0"/>
            </a:endParaRPr>
          </a:p>
        </p:txBody>
      </p:sp>
      <p:sp>
        <p:nvSpPr>
          <p:cNvPr id="9" name="Line 3">
            <a:extLst>
              <a:ext uri="{FF2B5EF4-FFF2-40B4-BE49-F238E27FC236}">
                <a16:creationId xmlns:a16="http://schemas.microsoft.com/office/drawing/2014/main" id="{DC001D5F-B170-4514-8814-F15C1A8DCE94}"/>
              </a:ext>
            </a:extLst>
          </p:cNvPr>
          <p:cNvSpPr>
            <a:spLocks noChangeShapeType="1"/>
          </p:cNvSpPr>
          <p:nvPr/>
        </p:nvSpPr>
        <p:spPr bwMode="auto">
          <a:xfrm>
            <a:off x="817563" y="4263306"/>
            <a:ext cx="8153400" cy="0"/>
          </a:xfrm>
          <a:prstGeom prst="line">
            <a:avLst/>
          </a:prstGeom>
          <a:noFill/>
          <a:ln w="38100">
            <a:solidFill>
              <a:schemeClr val="tx1"/>
            </a:solidFill>
            <a:round/>
            <a:headEnd type="diamond" w="lg" len="lg"/>
            <a:tailEnd type="diamond" w="lg" len="lg"/>
          </a:ln>
          <a:effectLst>
            <a:outerShdw blurRad="63500" dist="38099" dir="2700000" algn="ctr" rotWithShape="0">
              <a:schemeClr val="bg2">
                <a:alpha val="74997"/>
              </a:schemeClr>
            </a:outerShdw>
          </a:effectLst>
          <a:extLst>
            <a:ext uri="{909E8E84-426E-40DD-AFC4-6F175D3DCCD1}">
              <a14:hiddenFill xmlns:a14="http://schemas.microsoft.com/office/drawing/2010/main">
                <a:noFill/>
              </a14:hiddenFill>
            </a:ext>
          </a:extLst>
        </p:spPr>
        <p:txBody>
          <a:bodyPr lIns="91436" tIns="45718" rIns="91436" bIns="45718"/>
          <a:lstStyle/>
          <a:p>
            <a:pPr>
              <a:defRPr/>
            </a:pPr>
            <a:endParaRPr lang="en-GB">
              <a:solidFill>
                <a:srgbClr val="000000"/>
              </a:solidFill>
              <a:latin typeface="Arial" charset="0"/>
              <a:ea typeface="MS PGothic" pitchFamily="34" charset="-128"/>
              <a:cs typeface="ＭＳ Ｐゴシック" charset="0"/>
            </a:endParaRPr>
          </a:p>
        </p:txBody>
      </p:sp>
      <p:sp>
        <p:nvSpPr>
          <p:cNvPr id="10" name="Text Box 4">
            <a:extLst>
              <a:ext uri="{FF2B5EF4-FFF2-40B4-BE49-F238E27FC236}">
                <a16:creationId xmlns:a16="http://schemas.microsoft.com/office/drawing/2014/main" id="{57CEF50B-6DE5-4618-8FBB-5721579B0F35}"/>
              </a:ext>
            </a:extLst>
          </p:cNvPr>
          <p:cNvSpPr txBox="1">
            <a:spLocks noChangeArrowheads="1"/>
          </p:cNvSpPr>
          <p:nvPr/>
        </p:nvSpPr>
        <p:spPr bwMode="auto">
          <a:xfrm>
            <a:off x="434975" y="4406181"/>
            <a:ext cx="19050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1436" tIns="45718" rIns="91436" bIns="45718">
            <a:spAutoFit/>
          </a:bodyPr>
          <a:lstStyle/>
          <a:p>
            <a:pPr>
              <a:spcBef>
                <a:spcPct val="50000"/>
              </a:spcBef>
              <a:defRPr/>
            </a:pPr>
            <a:r>
              <a:rPr lang="nl-NL" sz="2400" dirty="0">
                <a:solidFill>
                  <a:srgbClr val="E0C7B6"/>
                </a:solidFill>
                <a:latin typeface="Calibri"/>
                <a:ea typeface="MS PGothic" pitchFamily="34" charset="-128"/>
                <a:cs typeface="Calibri"/>
              </a:rPr>
              <a:t>Sofisten</a:t>
            </a:r>
          </a:p>
        </p:txBody>
      </p:sp>
      <p:sp>
        <p:nvSpPr>
          <p:cNvPr id="11" name="Text Box 5">
            <a:extLst>
              <a:ext uri="{FF2B5EF4-FFF2-40B4-BE49-F238E27FC236}">
                <a16:creationId xmlns:a16="http://schemas.microsoft.com/office/drawing/2014/main" id="{299F5313-4EC1-4E19-9192-95A55E532003}"/>
              </a:ext>
            </a:extLst>
          </p:cNvPr>
          <p:cNvSpPr txBox="1">
            <a:spLocks noChangeArrowheads="1"/>
          </p:cNvSpPr>
          <p:nvPr/>
        </p:nvSpPr>
        <p:spPr bwMode="auto">
          <a:xfrm>
            <a:off x="2451100" y="4453806"/>
            <a:ext cx="19050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1436" tIns="45718" rIns="91436" bIns="45718">
            <a:spAutoFit/>
          </a:bodyPr>
          <a:lstStyle/>
          <a:p>
            <a:pPr>
              <a:spcBef>
                <a:spcPct val="50000"/>
              </a:spcBef>
              <a:defRPr/>
            </a:pPr>
            <a:r>
              <a:rPr lang="nl-NL" sz="2400" dirty="0">
                <a:solidFill>
                  <a:srgbClr val="E0C7B6"/>
                </a:solidFill>
                <a:latin typeface="Calibri"/>
                <a:ea typeface="MS PGothic" pitchFamily="34" charset="-128"/>
                <a:cs typeface="Calibri"/>
              </a:rPr>
              <a:t>Aristoteles</a:t>
            </a:r>
          </a:p>
        </p:txBody>
      </p:sp>
      <p:sp>
        <p:nvSpPr>
          <p:cNvPr id="12" name="Line 6">
            <a:extLst>
              <a:ext uri="{FF2B5EF4-FFF2-40B4-BE49-F238E27FC236}">
                <a16:creationId xmlns:a16="http://schemas.microsoft.com/office/drawing/2014/main" id="{4D037456-9BA7-4F8F-9F75-48E8ACD4485D}"/>
              </a:ext>
            </a:extLst>
          </p:cNvPr>
          <p:cNvSpPr>
            <a:spLocks noChangeShapeType="1"/>
          </p:cNvSpPr>
          <p:nvPr/>
        </p:nvSpPr>
        <p:spPr bwMode="auto">
          <a:xfrm>
            <a:off x="1042988" y="4263306"/>
            <a:ext cx="0" cy="228600"/>
          </a:xfrm>
          <a:prstGeom prst="line">
            <a:avLst/>
          </a:prstGeom>
          <a:noFill/>
          <a:ln w="19050">
            <a:solidFill>
              <a:srgbClr val="E0C7B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1436" tIns="45718" rIns="91436" bIns="45718"/>
          <a:lstStyle/>
          <a:p>
            <a:pPr>
              <a:defRPr/>
            </a:pPr>
            <a:endParaRPr lang="en-GB">
              <a:solidFill>
                <a:srgbClr val="000000"/>
              </a:solidFill>
              <a:latin typeface="Arial" charset="0"/>
              <a:ea typeface="MS PGothic" pitchFamily="34" charset="-128"/>
              <a:cs typeface="ＭＳ Ｐゴシック" charset="0"/>
            </a:endParaRPr>
          </a:p>
        </p:txBody>
      </p:sp>
      <p:sp>
        <p:nvSpPr>
          <p:cNvPr id="13" name="Line 7">
            <a:extLst>
              <a:ext uri="{FF2B5EF4-FFF2-40B4-BE49-F238E27FC236}">
                <a16:creationId xmlns:a16="http://schemas.microsoft.com/office/drawing/2014/main" id="{6EFCB02E-CA43-43BC-AF70-666E980675B9}"/>
              </a:ext>
            </a:extLst>
          </p:cNvPr>
          <p:cNvSpPr>
            <a:spLocks noChangeShapeType="1"/>
          </p:cNvSpPr>
          <p:nvPr/>
        </p:nvSpPr>
        <p:spPr bwMode="auto">
          <a:xfrm>
            <a:off x="3132138" y="4247431"/>
            <a:ext cx="0" cy="228600"/>
          </a:xfrm>
          <a:prstGeom prst="line">
            <a:avLst/>
          </a:prstGeom>
          <a:noFill/>
          <a:ln w="19050">
            <a:solidFill>
              <a:srgbClr val="E0C7B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1436" tIns="45718" rIns="91436" bIns="45718"/>
          <a:lstStyle/>
          <a:p>
            <a:pPr>
              <a:defRPr/>
            </a:pPr>
            <a:endParaRPr lang="en-GB">
              <a:solidFill>
                <a:srgbClr val="000000"/>
              </a:solidFill>
              <a:latin typeface="Arial" charset="0"/>
              <a:ea typeface="MS PGothic" pitchFamily="34" charset="-128"/>
              <a:cs typeface="ＭＳ Ｐゴシック" charset="0"/>
            </a:endParaRPr>
          </a:p>
        </p:txBody>
      </p:sp>
      <p:sp>
        <p:nvSpPr>
          <p:cNvPr id="14" name="Line 8">
            <a:extLst>
              <a:ext uri="{FF2B5EF4-FFF2-40B4-BE49-F238E27FC236}">
                <a16:creationId xmlns:a16="http://schemas.microsoft.com/office/drawing/2014/main" id="{C58D0B93-B170-46F6-9595-C4F64AB54933}"/>
              </a:ext>
            </a:extLst>
          </p:cNvPr>
          <p:cNvSpPr>
            <a:spLocks noChangeShapeType="1"/>
          </p:cNvSpPr>
          <p:nvPr/>
        </p:nvSpPr>
        <p:spPr bwMode="auto">
          <a:xfrm>
            <a:off x="6516216" y="4018831"/>
            <a:ext cx="0" cy="228600"/>
          </a:xfrm>
          <a:prstGeom prst="line">
            <a:avLst/>
          </a:prstGeom>
          <a:noFill/>
          <a:ln w="19050">
            <a:solidFill>
              <a:srgbClr val="E0C7B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1436" tIns="45718" rIns="91436" bIns="45718"/>
          <a:lstStyle/>
          <a:p>
            <a:pPr>
              <a:defRPr/>
            </a:pPr>
            <a:endParaRPr lang="en-GB">
              <a:solidFill>
                <a:srgbClr val="000000"/>
              </a:solidFill>
              <a:latin typeface="Arial" charset="0"/>
              <a:ea typeface="MS PGothic" pitchFamily="34" charset="-128"/>
              <a:cs typeface="ＭＳ Ｐゴシック" charset="0"/>
            </a:endParaRPr>
          </a:p>
        </p:txBody>
      </p:sp>
      <p:sp>
        <p:nvSpPr>
          <p:cNvPr id="15" name="Text Box 9">
            <a:extLst>
              <a:ext uri="{FF2B5EF4-FFF2-40B4-BE49-F238E27FC236}">
                <a16:creationId xmlns:a16="http://schemas.microsoft.com/office/drawing/2014/main" id="{22F63FF0-1394-4FD8-9325-C32B1E7EA628}"/>
              </a:ext>
            </a:extLst>
          </p:cNvPr>
          <p:cNvSpPr txBox="1">
            <a:spLocks noChangeArrowheads="1"/>
          </p:cNvSpPr>
          <p:nvPr/>
        </p:nvSpPr>
        <p:spPr bwMode="auto">
          <a:xfrm>
            <a:off x="7419528" y="4479206"/>
            <a:ext cx="19050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1436" tIns="45718" rIns="91436" bIns="45718">
            <a:spAutoFit/>
          </a:bodyPr>
          <a:lstStyle/>
          <a:p>
            <a:pPr>
              <a:spcBef>
                <a:spcPct val="50000"/>
              </a:spcBef>
              <a:defRPr/>
            </a:pPr>
            <a:r>
              <a:rPr lang="nl-NL" sz="2400" dirty="0" err="1">
                <a:solidFill>
                  <a:srgbClr val="E0C7B6"/>
                </a:solidFill>
                <a:latin typeface="Calibri"/>
                <a:ea typeface="MS PGothic" pitchFamily="34" charset="-128"/>
                <a:cs typeface="Calibri"/>
              </a:rPr>
              <a:t>Quintilianus</a:t>
            </a:r>
            <a:endParaRPr lang="nl-NL" sz="2400" dirty="0">
              <a:solidFill>
                <a:srgbClr val="E0C7B6"/>
              </a:solidFill>
              <a:latin typeface="Calibri"/>
              <a:ea typeface="MS PGothic" pitchFamily="34" charset="-128"/>
              <a:cs typeface="Calibri"/>
            </a:endParaRPr>
          </a:p>
        </p:txBody>
      </p:sp>
      <p:sp>
        <p:nvSpPr>
          <p:cNvPr id="16" name="Text Box 10">
            <a:extLst>
              <a:ext uri="{FF2B5EF4-FFF2-40B4-BE49-F238E27FC236}">
                <a16:creationId xmlns:a16="http://schemas.microsoft.com/office/drawing/2014/main" id="{65B6BCD0-E230-4FEE-9178-0DB7AFD12B04}"/>
              </a:ext>
            </a:extLst>
          </p:cNvPr>
          <p:cNvSpPr txBox="1">
            <a:spLocks noChangeArrowheads="1"/>
          </p:cNvSpPr>
          <p:nvPr/>
        </p:nvSpPr>
        <p:spPr bwMode="auto">
          <a:xfrm>
            <a:off x="6123384" y="3614018"/>
            <a:ext cx="1905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1436" tIns="45718" rIns="91436" bIns="45718">
            <a:spAutoFit/>
          </a:bodyPr>
          <a:lstStyle/>
          <a:p>
            <a:pPr>
              <a:spcBef>
                <a:spcPct val="50000"/>
              </a:spcBef>
              <a:defRPr/>
            </a:pPr>
            <a:r>
              <a:rPr lang="nl-NL" sz="2400" dirty="0">
                <a:solidFill>
                  <a:srgbClr val="E0C7B6"/>
                </a:solidFill>
                <a:latin typeface="Calibri"/>
                <a:ea typeface="MS PGothic" pitchFamily="34" charset="-128"/>
                <a:cs typeface="Calibri"/>
              </a:rPr>
              <a:t>Cicero</a:t>
            </a:r>
          </a:p>
        </p:txBody>
      </p:sp>
      <p:sp>
        <p:nvSpPr>
          <p:cNvPr id="17" name="Line 11">
            <a:extLst>
              <a:ext uri="{FF2B5EF4-FFF2-40B4-BE49-F238E27FC236}">
                <a16:creationId xmlns:a16="http://schemas.microsoft.com/office/drawing/2014/main" id="{8F1650A7-50B3-4F7B-A2B8-A129D5DA3BB9}"/>
              </a:ext>
            </a:extLst>
          </p:cNvPr>
          <p:cNvSpPr>
            <a:spLocks noChangeShapeType="1"/>
          </p:cNvSpPr>
          <p:nvPr/>
        </p:nvSpPr>
        <p:spPr bwMode="auto">
          <a:xfrm>
            <a:off x="8316416" y="4247431"/>
            <a:ext cx="0" cy="158750"/>
          </a:xfrm>
          <a:prstGeom prst="line">
            <a:avLst/>
          </a:prstGeom>
          <a:noFill/>
          <a:ln w="19050">
            <a:solidFill>
              <a:srgbClr val="E0C7B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1436" tIns="45718" rIns="91436" bIns="45718"/>
          <a:lstStyle/>
          <a:p>
            <a:pPr>
              <a:defRPr/>
            </a:pPr>
            <a:endParaRPr lang="en-GB">
              <a:solidFill>
                <a:srgbClr val="000000"/>
              </a:solidFill>
              <a:latin typeface="Arial" charset="0"/>
              <a:ea typeface="MS PGothic" pitchFamily="34" charset="-128"/>
              <a:cs typeface="ＭＳ Ｐゴシック" charset="0"/>
            </a:endParaRPr>
          </a:p>
        </p:txBody>
      </p:sp>
      <p:pic>
        <p:nvPicPr>
          <p:cNvPr id="18" name="Picture 13" descr="180px-CiceroBust">
            <a:hlinkClick r:id="rId6" tooltip="Marcus Tullius Cicero"/>
            <a:extLst>
              <a:ext uri="{FF2B5EF4-FFF2-40B4-BE49-F238E27FC236}">
                <a16:creationId xmlns:a16="http://schemas.microsoft.com/office/drawing/2014/main" id="{EA682054-DF38-41E5-B452-A2DB5648DC6E}"/>
              </a:ext>
            </a:extLst>
          </p:cNvPr>
          <p:cNvPicPr>
            <a:picLocks noChangeAspect="1" noChangeArrowheads="1"/>
          </p:cNvPicPr>
          <p:nvPr/>
        </p:nvPicPr>
        <p:blipFill>
          <a:blip r:embed="rId7">
            <a:lum bright="70000" contrast="-70000"/>
            <a:extLst>
              <a:ext uri="{28A0092B-C50C-407E-A947-70E740481C1C}">
                <a14:useLocalDpi xmlns:a14="http://schemas.microsoft.com/office/drawing/2010/main" val="0"/>
              </a:ext>
            </a:extLst>
          </a:blip>
          <a:srcRect/>
          <a:stretch>
            <a:fillRect/>
          </a:stretch>
        </p:blipFill>
        <p:spPr bwMode="auto">
          <a:xfrm>
            <a:off x="6016029" y="4361657"/>
            <a:ext cx="1076251" cy="1585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14" descr="200811164432981">
            <a:extLst>
              <a:ext uri="{FF2B5EF4-FFF2-40B4-BE49-F238E27FC236}">
                <a16:creationId xmlns:a16="http://schemas.microsoft.com/office/drawing/2014/main" id="{A5ED6DBF-EEFB-4FFB-9AB0-EC939D0F5E51}"/>
              </a:ext>
            </a:extLst>
          </p:cNvPr>
          <p:cNvPicPr>
            <a:picLocks noChangeAspect="1" noChangeArrowheads="1"/>
          </p:cNvPicPr>
          <p:nvPr/>
        </p:nvPicPr>
        <p:blipFill>
          <a:blip r:embed="rId8">
            <a:lum bright="70000" contrast="-70000"/>
            <a:extLst>
              <a:ext uri="{28A0092B-C50C-407E-A947-70E740481C1C}">
                <a14:useLocalDpi xmlns:a14="http://schemas.microsoft.com/office/drawing/2010/main" val="0"/>
              </a:ext>
            </a:extLst>
          </a:blip>
          <a:srcRect b="9953"/>
          <a:stretch>
            <a:fillRect/>
          </a:stretch>
        </p:blipFill>
        <p:spPr bwMode="auto">
          <a:xfrm>
            <a:off x="7452320" y="2760446"/>
            <a:ext cx="1079500" cy="1388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 Box 10">
            <a:extLst>
              <a:ext uri="{FF2B5EF4-FFF2-40B4-BE49-F238E27FC236}">
                <a16:creationId xmlns:a16="http://schemas.microsoft.com/office/drawing/2014/main" id="{6E6E2F48-082E-4208-A177-7CF8238AEFB0}"/>
              </a:ext>
            </a:extLst>
          </p:cNvPr>
          <p:cNvSpPr txBox="1">
            <a:spLocks noChangeArrowheads="1"/>
          </p:cNvSpPr>
          <p:nvPr/>
        </p:nvSpPr>
        <p:spPr bwMode="auto">
          <a:xfrm>
            <a:off x="95250" y="3691806"/>
            <a:ext cx="1905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1436" tIns="45718" rIns="91436" bIns="45718">
            <a:spAutoFit/>
          </a:bodyPr>
          <a:lstStyle/>
          <a:p>
            <a:pPr>
              <a:spcBef>
                <a:spcPct val="50000"/>
              </a:spcBef>
              <a:defRPr/>
            </a:pPr>
            <a:r>
              <a:rPr lang="nl-NL" sz="2000" dirty="0">
                <a:solidFill>
                  <a:srgbClr val="000000"/>
                </a:solidFill>
                <a:latin typeface="Calibri"/>
                <a:ea typeface="MS PGothic" pitchFamily="34" charset="-128"/>
                <a:cs typeface="Calibri"/>
              </a:rPr>
              <a:t>500 v. Chr.</a:t>
            </a:r>
          </a:p>
        </p:txBody>
      </p:sp>
      <p:sp>
        <p:nvSpPr>
          <p:cNvPr id="21" name="Text Box 10">
            <a:extLst>
              <a:ext uri="{FF2B5EF4-FFF2-40B4-BE49-F238E27FC236}">
                <a16:creationId xmlns:a16="http://schemas.microsoft.com/office/drawing/2014/main" id="{79530ACB-C0AD-444F-8D32-E2C3422D3635}"/>
              </a:ext>
            </a:extLst>
          </p:cNvPr>
          <p:cNvSpPr txBox="1">
            <a:spLocks noChangeArrowheads="1"/>
          </p:cNvSpPr>
          <p:nvPr/>
        </p:nvSpPr>
        <p:spPr bwMode="auto">
          <a:xfrm>
            <a:off x="8101013" y="3614018"/>
            <a:ext cx="126682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1436" tIns="45718" rIns="91436" bIns="45718">
            <a:spAutoFit/>
          </a:bodyPr>
          <a:lstStyle/>
          <a:p>
            <a:pPr>
              <a:spcBef>
                <a:spcPct val="50000"/>
              </a:spcBef>
              <a:defRPr/>
            </a:pPr>
            <a:r>
              <a:rPr lang="nl-NL" sz="2000" dirty="0">
                <a:solidFill>
                  <a:srgbClr val="000000"/>
                </a:solidFill>
                <a:latin typeface="Calibri"/>
                <a:ea typeface="MS PGothic" pitchFamily="34" charset="-128"/>
                <a:cs typeface="Calibri"/>
              </a:rPr>
              <a:t>100 n. Chr.</a:t>
            </a:r>
          </a:p>
        </p:txBody>
      </p:sp>
      <p:sp>
        <p:nvSpPr>
          <p:cNvPr id="22" name="Line 8">
            <a:extLst>
              <a:ext uri="{FF2B5EF4-FFF2-40B4-BE49-F238E27FC236}">
                <a16:creationId xmlns:a16="http://schemas.microsoft.com/office/drawing/2014/main" id="{DC1301FA-1A01-40EE-B0A5-C2A0DDB36386}"/>
              </a:ext>
            </a:extLst>
          </p:cNvPr>
          <p:cNvSpPr>
            <a:spLocks noChangeShapeType="1"/>
          </p:cNvSpPr>
          <p:nvPr/>
        </p:nvSpPr>
        <p:spPr bwMode="auto">
          <a:xfrm>
            <a:off x="7451725" y="4118843"/>
            <a:ext cx="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1436" tIns="45718" rIns="91436" bIns="45718"/>
          <a:lstStyle/>
          <a:p>
            <a:pPr>
              <a:defRPr/>
            </a:pPr>
            <a:endParaRPr lang="en-GB">
              <a:solidFill>
                <a:srgbClr val="000000"/>
              </a:solidFill>
              <a:latin typeface="Arial" charset="0"/>
              <a:ea typeface="MS PGothic" pitchFamily="34" charset="-128"/>
              <a:cs typeface="ＭＳ Ｐゴシック" charset="0"/>
            </a:endParaRPr>
          </a:p>
        </p:txBody>
      </p:sp>
      <p:sp>
        <p:nvSpPr>
          <p:cNvPr id="23" name="Text Box 10">
            <a:extLst>
              <a:ext uri="{FF2B5EF4-FFF2-40B4-BE49-F238E27FC236}">
                <a16:creationId xmlns:a16="http://schemas.microsoft.com/office/drawing/2014/main" id="{CB42ADD7-4021-48F2-9515-5DF526288E44}"/>
              </a:ext>
            </a:extLst>
          </p:cNvPr>
          <p:cNvSpPr txBox="1">
            <a:spLocks noChangeArrowheads="1"/>
          </p:cNvSpPr>
          <p:nvPr/>
        </p:nvSpPr>
        <p:spPr bwMode="auto">
          <a:xfrm>
            <a:off x="7264400" y="3687043"/>
            <a:ext cx="12684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1436" tIns="45718" rIns="91436" bIns="45718">
            <a:spAutoFit/>
          </a:bodyPr>
          <a:lstStyle/>
          <a:p>
            <a:pPr>
              <a:spcBef>
                <a:spcPct val="50000"/>
              </a:spcBef>
              <a:defRPr/>
            </a:pPr>
            <a:r>
              <a:rPr lang="nl-NL" sz="2400" dirty="0">
                <a:solidFill>
                  <a:srgbClr val="000000"/>
                </a:solidFill>
                <a:latin typeface="Calibri"/>
                <a:ea typeface="MS PGothic" pitchFamily="34" charset="-128"/>
                <a:cs typeface="Calibri"/>
              </a:rPr>
              <a:t>0</a:t>
            </a:r>
          </a:p>
        </p:txBody>
      </p:sp>
      <p:sp>
        <p:nvSpPr>
          <p:cNvPr id="25" name="Line 6">
            <a:extLst>
              <a:ext uri="{FF2B5EF4-FFF2-40B4-BE49-F238E27FC236}">
                <a16:creationId xmlns:a16="http://schemas.microsoft.com/office/drawing/2014/main" id="{C910E228-4993-43D2-A192-E3F3F45284ED}"/>
              </a:ext>
            </a:extLst>
          </p:cNvPr>
          <p:cNvSpPr>
            <a:spLocks noChangeShapeType="1"/>
          </p:cNvSpPr>
          <p:nvPr/>
        </p:nvSpPr>
        <p:spPr bwMode="auto">
          <a:xfrm>
            <a:off x="1691680" y="4005064"/>
            <a:ext cx="0" cy="228600"/>
          </a:xfrm>
          <a:prstGeom prst="line">
            <a:avLst/>
          </a:prstGeom>
          <a:noFill/>
          <a:ln w="19050">
            <a:solidFill>
              <a:srgbClr val="E0C7B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1436" tIns="45718" rIns="91436" bIns="45718"/>
          <a:lstStyle/>
          <a:p>
            <a:pPr>
              <a:defRPr/>
            </a:pPr>
            <a:endParaRPr lang="en-GB">
              <a:solidFill>
                <a:srgbClr val="000000"/>
              </a:solidFill>
              <a:latin typeface="Arial" charset="0"/>
              <a:ea typeface="MS PGothic" pitchFamily="34" charset="-128"/>
              <a:cs typeface="ＭＳ Ｐゴシック" charset="0"/>
            </a:endParaRPr>
          </a:p>
        </p:txBody>
      </p:sp>
      <p:sp>
        <p:nvSpPr>
          <p:cNvPr id="26" name="Text Box 4">
            <a:extLst>
              <a:ext uri="{FF2B5EF4-FFF2-40B4-BE49-F238E27FC236}">
                <a16:creationId xmlns:a16="http://schemas.microsoft.com/office/drawing/2014/main" id="{1F637964-2145-4BD0-B76A-862989DF63F8}"/>
              </a:ext>
            </a:extLst>
          </p:cNvPr>
          <p:cNvSpPr txBox="1">
            <a:spLocks noChangeArrowheads="1"/>
          </p:cNvSpPr>
          <p:nvPr/>
        </p:nvSpPr>
        <p:spPr bwMode="auto">
          <a:xfrm>
            <a:off x="1187624" y="3573016"/>
            <a:ext cx="19050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1436" tIns="45718" rIns="91436" bIns="45718">
            <a:spAutoFit/>
          </a:bodyPr>
          <a:lstStyle/>
          <a:p>
            <a:pPr>
              <a:spcBef>
                <a:spcPct val="50000"/>
              </a:spcBef>
              <a:defRPr/>
            </a:pPr>
            <a:r>
              <a:rPr lang="nl-NL" sz="2400" dirty="0">
                <a:solidFill>
                  <a:srgbClr val="E0C7B6"/>
                </a:solidFill>
                <a:latin typeface="Calibri"/>
                <a:ea typeface="MS PGothic" pitchFamily="34" charset="-128"/>
                <a:cs typeface="Calibri"/>
              </a:rPr>
              <a:t>Plato</a:t>
            </a:r>
          </a:p>
        </p:txBody>
      </p:sp>
      <p:pic>
        <p:nvPicPr>
          <p:cNvPr id="29" name="Afbeelding 28">
            <a:extLst>
              <a:ext uri="{FF2B5EF4-FFF2-40B4-BE49-F238E27FC236}">
                <a16:creationId xmlns:a16="http://schemas.microsoft.com/office/drawing/2014/main" id="{1F824CA9-5CEF-499E-A129-754FD49A475A}"/>
              </a:ext>
            </a:extLst>
          </p:cNvPr>
          <p:cNvPicPr>
            <a:picLocks noChangeAspect="1"/>
          </p:cNvPicPr>
          <p:nvPr/>
        </p:nvPicPr>
        <p:blipFill>
          <a:blip r:embed="rId9" cstate="print">
            <a:lum bright="70000" contrast="-70000"/>
            <a:extLst>
              <a:ext uri="{28A0092B-C50C-407E-A947-70E740481C1C}">
                <a14:useLocalDpi xmlns:a14="http://schemas.microsoft.com/office/drawing/2010/main" val="0"/>
              </a:ext>
            </a:extLst>
          </a:blip>
          <a:srcRect/>
          <a:stretch>
            <a:fillRect/>
          </a:stretch>
        </p:blipFill>
        <p:spPr bwMode="auto">
          <a:xfrm>
            <a:off x="1674700" y="5093567"/>
            <a:ext cx="941006" cy="135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Line 6">
            <a:extLst>
              <a:ext uri="{FF2B5EF4-FFF2-40B4-BE49-F238E27FC236}">
                <a16:creationId xmlns:a16="http://schemas.microsoft.com/office/drawing/2014/main" id="{2C69E04B-92C7-4CB1-AFBC-585D5BAD6B1E}"/>
              </a:ext>
            </a:extLst>
          </p:cNvPr>
          <p:cNvSpPr>
            <a:spLocks noChangeShapeType="1"/>
          </p:cNvSpPr>
          <p:nvPr/>
        </p:nvSpPr>
        <p:spPr bwMode="auto">
          <a:xfrm flipH="1">
            <a:off x="1615541" y="4322042"/>
            <a:ext cx="4131" cy="590553"/>
          </a:xfrm>
          <a:prstGeom prst="line">
            <a:avLst/>
          </a:prstGeom>
          <a:noFill/>
          <a:ln w="19050">
            <a:solidFill>
              <a:srgbClr val="E0C7B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1436" tIns="45718" rIns="91436" bIns="45718"/>
          <a:lstStyle/>
          <a:p>
            <a:pPr>
              <a:defRPr/>
            </a:pPr>
            <a:endParaRPr lang="en-GB">
              <a:solidFill>
                <a:srgbClr val="000000"/>
              </a:solidFill>
              <a:latin typeface="Arial" charset="0"/>
              <a:ea typeface="MS PGothic" pitchFamily="34" charset="-128"/>
              <a:cs typeface="ＭＳ Ｐゴシック" charset="0"/>
            </a:endParaRPr>
          </a:p>
        </p:txBody>
      </p:sp>
      <p:sp>
        <p:nvSpPr>
          <p:cNvPr id="32" name="Text Box 4">
            <a:extLst>
              <a:ext uri="{FF2B5EF4-FFF2-40B4-BE49-F238E27FC236}">
                <a16:creationId xmlns:a16="http://schemas.microsoft.com/office/drawing/2014/main" id="{503ED728-5F5A-412F-AB89-69A80248F592}"/>
              </a:ext>
            </a:extLst>
          </p:cNvPr>
          <p:cNvSpPr txBox="1">
            <a:spLocks noChangeArrowheads="1"/>
          </p:cNvSpPr>
          <p:nvPr/>
        </p:nvSpPr>
        <p:spPr bwMode="auto">
          <a:xfrm>
            <a:off x="1382740" y="4814290"/>
            <a:ext cx="14001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1436" tIns="45718" rIns="91436" bIns="45718">
            <a:spAutoFit/>
          </a:bodyPr>
          <a:lstStyle/>
          <a:p>
            <a:pPr>
              <a:spcBef>
                <a:spcPct val="50000"/>
              </a:spcBef>
              <a:defRPr/>
            </a:pPr>
            <a:r>
              <a:rPr lang="nl-NL" sz="2400" dirty="0" err="1">
                <a:solidFill>
                  <a:srgbClr val="E0C7B6"/>
                </a:solidFill>
                <a:latin typeface="Calibri"/>
                <a:ea typeface="MS PGothic" pitchFamily="34" charset="-128"/>
                <a:cs typeface="Calibri"/>
              </a:rPr>
              <a:t>Isocrates</a:t>
            </a:r>
            <a:endParaRPr lang="nl-NL" sz="2400" dirty="0">
              <a:solidFill>
                <a:srgbClr val="E0C7B6"/>
              </a:solidFill>
              <a:latin typeface="Calibri"/>
              <a:ea typeface="MS PGothic" pitchFamily="34" charset="-128"/>
              <a:cs typeface="Calibri"/>
            </a:endParaRPr>
          </a:p>
        </p:txBody>
      </p:sp>
      <p:sp>
        <p:nvSpPr>
          <p:cNvPr id="33" name="Line 7">
            <a:extLst>
              <a:ext uri="{FF2B5EF4-FFF2-40B4-BE49-F238E27FC236}">
                <a16:creationId xmlns:a16="http://schemas.microsoft.com/office/drawing/2014/main" id="{255A2BEE-1B49-4C97-9DF6-6118A887047E}"/>
              </a:ext>
            </a:extLst>
          </p:cNvPr>
          <p:cNvSpPr>
            <a:spLocks noChangeShapeType="1"/>
          </p:cNvSpPr>
          <p:nvPr/>
        </p:nvSpPr>
        <p:spPr bwMode="auto">
          <a:xfrm>
            <a:off x="5220072" y="4293096"/>
            <a:ext cx="0" cy="228600"/>
          </a:xfrm>
          <a:prstGeom prst="line">
            <a:avLst/>
          </a:prstGeom>
          <a:noFill/>
          <a:ln w="19050">
            <a:solidFill>
              <a:srgbClr val="95373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1436" tIns="45718" rIns="91436" bIns="45718"/>
          <a:lstStyle/>
          <a:p>
            <a:pPr>
              <a:defRPr/>
            </a:pPr>
            <a:endParaRPr lang="en-GB">
              <a:solidFill>
                <a:srgbClr val="000000"/>
              </a:solidFill>
              <a:latin typeface="Arial" charset="0"/>
              <a:ea typeface="MS PGothic" pitchFamily="34" charset="-128"/>
              <a:cs typeface="ＭＳ Ｐゴシック" charset="0"/>
            </a:endParaRPr>
          </a:p>
        </p:txBody>
      </p:sp>
      <p:sp>
        <p:nvSpPr>
          <p:cNvPr id="34" name="Text Box 5">
            <a:extLst>
              <a:ext uri="{FF2B5EF4-FFF2-40B4-BE49-F238E27FC236}">
                <a16:creationId xmlns:a16="http://schemas.microsoft.com/office/drawing/2014/main" id="{C104FF08-9025-476C-BD68-CC3B1CC82B15}"/>
              </a:ext>
            </a:extLst>
          </p:cNvPr>
          <p:cNvSpPr txBox="1">
            <a:spLocks noChangeArrowheads="1"/>
          </p:cNvSpPr>
          <p:nvPr/>
        </p:nvSpPr>
        <p:spPr bwMode="auto">
          <a:xfrm>
            <a:off x="4423990" y="4493022"/>
            <a:ext cx="19050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1436" tIns="45718" rIns="91436" bIns="45718">
            <a:spAutoFit/>
          </a:bodyPr>
          <a:lstStyle/>
          <a:p>
            <a:pPr>
              <a:spcBef>
                <a:spcPct val="50000"/>
              </a:spcBef>
              <a:defRPr/>
            </a:pPr>
            <a:r>
              <a:rPr lang="nl-NL" sz="2400" dirty="0">
                <a:solidFill>
                  <a:srgbClr val="953735"/>
                </a:solidFill>
                <a:latin typeface="Calibri"/>
                <a:ea typeface="MS PGothic" pitchFamily="34" charset="-128"/>
                <a:cs typeface="Calibri"/>
              </a:rPr>
              <a:t>Hermagoras</a:t>
            </a:r>
          </a:p>
        </p:txBody>
      </p:sp>
      <p:cxnSp>
        <p:nvCxnSpPr>
          <p:cNvPr id="5" name="Verbindingslijn: gebogen 4">
            <a:extLst>
              <a:ext uri="{FF2B5EF4-FFF2-40B4-BE49-F238E27FC236}">
                <a16:creationId xmlns:a16="http://schemas.microsoft.com/office/drawing/2014/main" id="{4998B3A1-2C59-46DC-B0A8-2C11165844FD}"/>
              </a:ext>
            </a:extLst>
          </p:cNvPr>
          <p:cNvCxnSpPr/>
          <p:nvPr/>
        </p:nvCxnSpPr>
        <p:spPr>
          <a:xfrm>
            <a:off x="817563" y="1772816"/>
            <a:ext cx="1182687" cy="216024"/>
          </a:xfrm>
          <a:prstGeom prst="bentConnector3">
            <a:avLst>
              <a:gd name="adj1" fmla="val -470"/>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8261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Standaardgeschilpunten</a:t>
            </a:r>
          </a:p>
        </p:txBody>
      </p:sp>
      <p:sp>
        <p:nvSpPr>
          <p:cNvPr id="6" name="Rectangle 7">
            <a:extLst>
              <a:ext uri="{FF2B5EF4-FFF2-40B4-BE49-F238E27FC236}">
                <a16:creationId xmlns:a16="http://schemas.microsoft.com/office/drawing/2014/main" id="{BAA193C0-5EFF-442A-ABD1-8C3D8350EF24}"/>
              </a:ext>
            </a:extLst>
          </p:cNvPr>
          <p:cNvSpPr txBox="1">
            <a:spLocks noChangeArrowheads="1"/>
          </p:cNvSpPr>
          <p:nvPr/>
        </p:nvSpPr>
        <p:spPr bwMode="auto">
          <a:xfrm>
            <a:off x="395536" y="1413222"/>
            <a:ext cx="7942262"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marR="0" lvl="0" indent="0" algn="l" defTabSz="914400" rtl="0" eaLnBrk="1" fontAlgn="base" latinLnBrk="0" hangingPunct="1">
              <a:lnSpc>
                <a:spcPct val="100000"/>
              </a:lnSpc>
              <a:spcBef>
                <a:spcPct val="40000"/>
              </a:spcBef>
              <a:spcAft>
                <a:spcPct val="0"/>
              </a:spcAft>
              <a:buClrTx/>
              <a:buSzTx/>
              <a:buFontTx/>
              <a:buNone/>
              <a:tabLst/>
              <a:defRPr/>
            </a:pPr>
            <a:r>
              <a:rPr kumimoji="0" lang="nl-NL" altLang="nl-NL" sz="3200" b="0" i="0" u="none" strike="noStrike" kern="0" cap="none" spc="0" normalizeH="0" baseline="0" noProof="0" dirty="0">
                <a:ln>
                  <a:noFill/>
                </a:ln>
                <a:solidFill>
                  <a:srgbClr val="000000"/>
                </a:solidFill>
                <a:effectLst/>
                <a:uLnTx/>
                <a:uFillTx/>
                <a:latin typeface="Calibri" pitchFamily="34" charset="0"/>
                <a:ea typeface="ＭＳ Ｐゴシック"/>
              </a:rPr>
              <a:t>Gebruik van </a:t>
            </a:r>
            <a:r>
              <a:rPr kumimoji="0" lang="nl-NL" altLang="nl-NL" sz="3200" b="0" i="1" u="none" strike="noStrike" kern="0" cap="none" spc="0" normalizeH="0" baseline="0" noProof="0" dirty="0">
                <a:ln>
                  <a:noFill/>
                </a:ln>
                <a:solidFill>
                  <a:srgbClr val="000000"/>
                </a:solidFill>
                <a:effectLst/>
                <a:uLnTx/>
                <a:uFillTx/>
                <a:latin typeface="Calibri" pitchFamily="34" charset="0"/>
                <a:ea typeface="ＭＳ Ｐゴシック"/>
              </a:rPr>
              <a:t>logos</a:t>
            </a:r>
            <a:r>
              <a:rPr kumimoji="0" lang="nl-NL" altLang="nl-NL" sz="3200" b="0" i="0" u="none" strike="noStrike" kern="0" cap="none" spc="0" normalizeH="0" baseline="0" noProof="0" dirty="0">
                <a:ln>
                  <a:noFill/>
                </a:ln>
                <a:solidFill>
                  <a:srgbClr val="000000"/>
                </a:solidFill>
                <a:effectLst/>
                <a:uLnTx/>
                <a:uFillTx/>
                <a:latin typeface="Calibri" pitchFamily="34" charset="0"/>
                <a:ea typeface="ＭＳ Ｐゴシック"/>
              </a:rPr>
              <a:t> verschil per type standpunt:</a:t>
            </a:r>
          </a:p>
          <a:p>
            <a:pPr marL="0" marR="0" lvl="0" indent="0" algn="l" defTabSz="914400" rtl="0" eaLnBrk="1" fontAlgn="base" latinLnBrk="0" hangingPunct="1">
              <a:lnSpc>
                <a:spcPct val="100000"/>
              </a:lnSpc>
              <a:spcBef>
                <a:spcPct val="40000"/>
              </a:spcBef>
              <a:spcAft>
                <a:spcPct val="0"/>
              </a:spcAft>
              <a:buClrTx/>
              <a:buSzTx/>
              <a:buFontTx/>
              <a:buNone/>
              <a:tabLst/>
              <a:defRPr/>
            </a:pPr>
            <a:endParaRPr kumimoji="0" lang="nl-NL" altLang="nl-NL" sz="1600" b="0" i="0" u="none" strike="noStrike" kern="0" cap="none" spc="0" normalizeH="0" baseline="0" noProof="0" dirty="0">
              <a:ln>
                <a:noFill/>
              </a:ln>
              <a:solidFill>
                <a:srgbClr val="000000"/>
              </a:solidFill>
              <a:effectLst/>
              <a:uLnTx/>
              <a:uFillTx/>
              <a:latin typeface="Calibri" pitchFamily="34" charset="0"/>
              <a:ea typeface="ＭＳ Ｐゴシック"/>
            </a:endParaRPr>
          </a:p>
          <a:p>
            <a:pPr marL="342900" marR="0" lvl="0" indent="-342900" algn="l" defTabSz="914400" rtl="0" eaLnBrk="1" fontAlgn="base" latinLnBrk="0" hangingPunct="1">
              <a:lnSpc>
                <a:spcPct val="100000"/>
              </a:lnSpc>
              <a:spcBef>
                <a:spcPct val="40000"/>
              </a:spcBef>
              <a:spcAft>
                <a:spcPct val="0"/>
              </a:spcAft>
              <a:buClrTx/>
              <a:buSzTx/>
              <a:buFontTx/>
              <a:buChar char="-"/>
              <a:tabLst/>
              <a:defRPr/>
            </a:pPr>
            <a:r>
              <a:rPr kumimoji="0" lang="nl-NL" altLang="nl-NL" sz="3200" b="0" i="0" u="none" strike="noStrike" kern="0" cap="none" spc="0" normalizeH="0" baseline="0" noProof="0" dirty="0">
                <a:ln>
                  <a:noFill/>
                </a:ln>
                <a:solidFill>
                  <a:schemeClr val="accent6"/>
                </a:solidFill>
                <a:effectLst/>
                <a:uLnTx/>
                <a:uFillTx/>
                <a:latin typeface="Calibri" pitchFamily="34" charset="0"/>
                <a:ea typeface="ＭＳ Ｐゴシック"/>
              </a:rPr>
              <a:t>Beschuldiging</a:t>
            </a:r>
            <a:r>
              <a:rPr kumimoji="0" lang="nl-NL" altLang="nl-NL" sz="3200" b="0" i="0" u="none" strike="noStrike" kern="0" cap="none" spc="0" normalizeH="0" baseline="0" noProof="0" dirty="0">
                <a:ln>
                  <a:noFill/>
                </a:ln>
                <a:solidFill>
                  <a:srgbClr val="BBE0E3">
                    <a:lumMod val="50000"/>
                  </a:srgbClr>
                </a:solidFill>
                <a:effectLst/>
                <a:uLnTx/>
                <a:uFillTx/>
                <a:latin typeface="Calibri" pitchFamily="34" charset="0"/>
                <a:ea typeface="ＭＳ Ｐゴシック"/>
              </a:rPr>
              <a:t>   </a:t>
            </a:r>
            <a:r>
              <a:rPr kumimoji="0" lang="nl-NL" altLang="nl-NL" sz="3200" b="0" i="0" u="none" strike="noStrike" kern="0" cap="none" spc="0" normalizeH="0" baseline="0" noProof="0" dirty="0">
                <a:ln>
                  <a:noFill/>
                </a:ln>
                <a:solidFill>
                  <a:schemeClr val="tx2"/>
                </a:solidFill>
                <a:effectLst/>
                <a:uLnTx/>
                <a:uFillTx/>
                <a:latin typeface="Calibri" pitchFamily="34" charset="0"/>
                <a:ea typeface="ＭＳ Ｐゴシック"/>
              </a:rPr>
              <a:t>(gerechtelijke rede)</a:t>
            </a:r>
          </a:p>
          <a:p>
            <a:pPr marL="342900" marR="0" lvl="0" indent="-342900" algn="l" defTabSz="914400" rtl="0" eaLnBrk="1" fontAlgn="base" latinLnBrk="0" hangingPunct="1">
              <a:lnSpc>
                <a:spcPct val="100000"/>
              </a:lnSpc>
              <a:spcBef>
                <a:spcPct val="40000"/>
              </a:spcBef>
              <a:spcAft>
                <a:spcPct val="0"/>
              </a:spcAft>
              <a:buClrTx/>
              <a:buSzTx/>
              <a:buFontTx/>
              <a:buChar char="-"/>
              <a:tabLst/>
              <a:defRPr/>
            </a:pPr>
            <a:r>
              <a:rPr kumimoji="0" lang="nl-NL" altLang="nl-NL" sz="3200" b="0" i="0" u="none" strike="noStrike" kern="0" cap="none" spc="0" normalizeH="0" baseline="0" noProof="0" dirty="0">
                <a:ln>
                  <a:noFill/>
                </a:ln>
                <a:solidFill>
                  <a:schemeClr val="bg1">
                    <a:lumMod val="75000"/>
                  </a:schemeClr>
                </a:solidFill>
                <a:effectLst/>
                <a:uLnTx/>
                <a:uFillTx/>
                <a:latin typeface="Calibri" pitchFamily="34" charset="0"/>
                <a:ea typeface="ＭＳ Ｐゴシック"/>
              </a:rPr>
              <a:t>Beleidsvoorstel   (politieke</a:t>
            </a:r>
            <a:r>
              <a:rPr kumimoji="0" lang="nl-NL" altLang="nl-NL" sz="3200" b="0" i="0" u="none" strike="noStrike" kern="0" cap="none" spc="0" normalizeH="0" noProof="0" dirty="0">
                <a:ln>
                  <a:noFill/>
                </a:ln>
                <a:solidFill>
                  <a:schemeClr val="bg1">
                    <a:lumMod val="75000"/>
                  </a:schemeClr>
                </a:solidFill>
                <a:effectLst/>
                <a:uLnTx/>
                <a:uFillTx/>
                <a:latin typeface="Calibri" pitchFamily="34" charset="0"/>
                <a:ea typeface="ＭＳ Ｐゴシック"/>
              </a:rPr>
              <a:t> rede)</a:t>
            </a:r>
            <a:endParaRPr kumimoji="0" lang="nl-NL" altLang="nl-NL" sz="3200" b="0" i="0" u="none" strike="noStrike" kern="0" cap="none" spc="0" normalizeH="0" baseline="0" noProof="0" dirty="0">
              <a:ln>
                <a:noFill/>
              </a:ln>
              <a:solidFill>
                <a:schemeClr val="bg1">
                  <a:lumMod val="75000"/>
                </a:schemeClr>
              </a:solidFill>
              <a:effectLst/>
              <a:uLnTx/>
              <a:uFillTx/>
              <a:latin typeface="Calibri" pitchFamily="34" charset="0"/>
              <a:ea typeface="ＭＳ Ｐゴシック"/>
            </a:endParaRPr>
          </a:p>
          <a:p>
            <a:pPr marL="342900" marR="0" lvl="0" indent="-342900" algn="l" defTabSz="914400" rtl="0" eaLnBrk="1" fontAlgn="base" latinLnBrk="0" hangingPunct="1">
              <a:lnSpc>
                <a:spcPct val="100000"/>
              </a:lnSpc>
              <a:spcBef>
                <a:spcPct val="40000"/>
              </a:spcBef>
              <a:spcAft>
                <a:spcPct val="0"/>
              </a:spcAft>
              <a:buClrTx/>
              <a:buSzTx/>
              <a:buFontTx/>
              <a:buChar char="-"/>
              <a:tabLst/>
              <a:defRPr/>
            </a:pPr>
            <a:r>
              <a:rPr kumimoji="0" lang="nl-NL" altLang="nl-NL" sz="3200" b="0" i="0" u="none" strike="noStrike" kern="0" cap="none" spc="0" normalizeH="0" baseline="0" noProof="0" dirty="0">
                <a:ln>
                  <a:noFill/>
                </a:ln>
                <a:solidFill>
                  <a:schemeClr val="bg1">
                    <a:lumMod val="75000"/>
                  </a:schemeClr>
                </a:solidFill>
                <a:effectLst/>
                <a:uLnTx/>
                <a:uFillTx/>
                <a:latin typeface="Calibri" pitchFamily="34" charset="0"/>
                <a:ea typeface="ＭＳ Ｐゴシック"/>
              </a:rPr>
              <a:t>Lof-uiting  </a:t>
            </a:r>
            <a:r>
              <a:rPr kumimoji="0" lang="nl-NL" altLang="nl-NL" sz="3200" b="0" i="0" u="none" strike="noStrike" kern="0" cap="none" spc="0" normalizeH="0" noProof="0" dirty="0">
                <a:ln>
                  <a:noFill/>
                </a:ln>
                <a:solidFill>
                  <a:schemeClr val="bg1">
                    <a:lumMod val="75000"/>
                  </a:schemeClr>
                </a:solidFill>
                <a:effectLst/>
                <a:uLnTx/>
                <a:uFillTx/>
                <a:latin typeface="Calibri" pitchFamily="34" charset="0"/>
                <a:ea typeface="ＭＳ Ｐゴシック"/>
              </a:rPr>
              <a:t> (gelegenheidsrede) </a:t>
            </a:r>
          </a:p>
          <a:p>
            <a:pPr marL="0" marR="0" lvl="0" indent="0" algn="l" defTabSz="914400" rtl="0" eaLnBrk="1" fontAlgn="base" latinLnBrk="0" hangingPunct="1">
              <a:lnSpc>
                <a:spcPct val="100000"/>
              </a:lnSpc>
              <a:spcBef>
                <a:spcPct val="40000"/>
              </a:spcBef>
              <a:spcAft>
                <a:spcPct val="0"/>
              </a:spcAft>
              <a:buClrTx/>
              <a:buSzTx/>
              <a:buNone/>
              <a:tabLst/>
              <a:defRPr/>
            </a:pPr>
            <a:endParaRPr kumimoji="0" lang="nl-NL" altLang="nl-NL" sz="3200" b="0" i="0" u="none" strike="noStrike" kern="0" cap="none" spc="0" normalizeH="0" baseline="0" noProof="0" dirty="0">
              <a:ln>
                <a:noFill/>
              </a:ln>
              <a:solidFill>
                <a:schemeClr val="bg1">
                  <a:lumMod val="75000"/>
                </a:schemeClr>
              </a:solidFill>
              <a:effectLst/>
              <a:uLnTx/>
              <a:uFillTx/>
              <a:latin typeface="Calibri" pitchFamily="34" charset="0"/>
              <a:ea typeface="ＭＳ Ｐゴシック"/>
            </a:endParaRPr>
          </a:p>
          <a:p>
            <a:pPr marL="0" marR="0" lvl="0" indent="0" algn="l" defTabSz="914400" rtl="0" eaLnBrk="1" fontAlgn="base" latinLnBrk="0" hangingPunct="1">
              <a:lnSpc>
                <a:spcPct val="100000"/>
              </a:lnSpc>
              <a:spcBef>
                <a:spcPct val="40000"/>
              </a:spcBef>
              <a:spcAft>
                <a:spcPct val="0"/>
              </a:spcAft>
              <a:buClrTx/>
              <a:buSzTx/>
              <a:buFontTx/>
              <a:buNone/>
              <a:tabLst/>
              <a:defRPr/>
            </a:pPr>
            <a:endParaRPr kumimoji="0" lang="nl-NL" altLang="nl-NL" sz="3200" b="0" i="0" u="none" strike="noStrike" kern="0" cap="none" spc="0" normalizeH="0" baseline="0" noProof="0" dirty="0">
              <a:ln>
                <a:noFill/>
              </a:ln>
              <a:solidFill>
                <a:srgbClr val="000000"/>
              </a:solidFill>
              <a:effectLst/>
              <a:uLnTx/>
              <a:uFillTx/>
              <a:latin typeface="Calibri" pitchFamily="34" charset="0"/>
              <a:ea typeface="ＭＳ Ｐゴシック"/>
            </a:endParaRPr>
          </a:p>
        </p:txBody>
      </p:sp>
      <p:sp>
        <p:nvSpPr>
          <p:cNvPr id="4" name="TextBox 14">
            <a:extLst>
              <a:ext uri="{FF2B5EF4-FFF2-40B4-BE49-F238E27FC236}">
                <a16:creationId xmlns:a16="http://schemas.microsoft.com/office/drawing/2014/main" id="{C1FF3EC8-206A-4E2A-8A78-EF95C1D8FABB}"/>
              </a:ext>
            </a:extLst>
          </p:cNvPr>
          <p:cNvSpPr txBox="1"/>
          <p:nvPr/>
        </p:nvSpPr>
        <p:spPr>
          <a:xfrm>
            <a:off x="0" y="5161835"/>
            <a:ext cx="9144000" cy="1723549"/>
          </a:xfrm>
          <a:prstGeom prst="rect">
            <a:avLst/>
          </a:prstGeom>
          <a:solidFill>
            <a:srgbClr val="002060"/>
          </a:solidFill>
          <a:ln>
            <a:solidFill>
              <a:srgbClr val="002060"/>
            </a:solidFill>
          </a:ln>
        </p:spPr>
        <p:txBody>
          <a:bodyPr>
            <a:spAutoFit/>
          </a:bodyPr>
          <a:lstStyle/>
          <a:p>
            <a:pPr marL="352425">
              <a:defRPr/>
            </a:pPr>
            <a:endParaRPr lang="nl-NL" sz="1200" dirty="0">
              <a:solidFill>
                <a:srgbClr val="FFFF00"/>
              </a:solidFill>
              <a:latin typeface="Calibri" panose="020F0502020204030204" pitchFamily="34" charset="0"/>
            </a:endParaRPr>
          </a:p>
          <a:p>
            <a:pPr marL="352425">
              <a:defRPr/>
            </a:pPr>
            <a:r>
              <a:rPr lang="nl-NL" sz="2800" b="1" dirty="0">
                <a:solidFill>
                  <a:schemeClr val="bg1"/>
                </a:solidFill>
                <a:latin typeface="Calibri" panose="020F0502020204030204" pitchFamily="34" charset="0"/>
              </a:rPr>
              <a:t>Type standpunt?</a:t>
            </a:r>
          </a:p>
          <a:p>
            <a:pPr marL="352425">
              <a:defRPr/>
            </a:pPr>
            <a:r>
              <a:rPr lang="nl-NL" sz="2400" dirty="0">
                <a:solidFill>
                  <a:schemeClr val="bg1">
                    <a:lumMod val="95000"/>
                  </a:schemeClr>
                </a:solidFill>
                <a:latin typeface="Calibri" panose="020F0502020204030204" pitchFamily="34" charset="0"/>
              </a:rPr>
              <a:t>‘De beschuldigde heeft zich schuldig gemaakt aan misdaad Y’</a:t>
            </a:r>
          </a:p>
          <a:p>
            <a:pPr marL="352425">
              <a:defRPr/>
            </a:pPr>
            <a:r>
              <a:rPr lang="nl-NL" sz="2400" dirty="0">
                <a:solidFill>
                  <a:schemeClr val="bg1">
                    <a:lumMod val="95000"/>
                  </a:schemeClr>
                </a:solidFill>
                <a:latin typeface="Calibri" panose="020F0502020204030204" pitchFamily="34" charset="0"/>
              </a:rPr>
              <a:t>(descriptief standpunt)</a:t>
            </a:r>
            <a:endParaRPr lang="nl-NL" sz="2800" dirty="0">
              <a:solidFill>
                <a:schemeClr val="bg1">
                  <a:lumMod val="95000"/>
                </a:schemeClr>
              </a:solidFill>
              <a:latin typeface="Calibri" panose="020F0502020204030204" pitchFamily="34" charset="0"/>
            </a:endParaRPr>
          </a:p>
          <a:p>
            <a:pPr marL="352425">
              <a:defRPr/>
            </a:pPr>
            <a:endParaRPr lang="en-GB" dirty="0"/>
          </a:p>
        </p:txBody>
      </p:sp>
    </p:spTree>
    <p:extLst>
      <p:ext uri="{BB962C8B-B14F-4D97-AF65-F5344CB8AC3E}">
        <p14:creationId xmlns:p14="http://schemas.microsoft.com/office/powerpoint/2010/main" val="2366336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F83FB2B-AB10-4CFF-AA4A-2C71A8DE607B}"/>
              </a:ext>
            </a:extLst>
          </p:cNvPr>
          <p:cNvSpPr txBox="1">
            <a:spLocks noChangeArrowheads="1"/>
          </p:cNvSpPr>
          <p:nvPr/>
        </p:nvSpPr>
        <p:spPr bwMode="auto">
          <a:xfrm>
            <a:off x="395536" y="1412776"/>
            <a:ext cx="7942262"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spcBef>
                <a:spcPct val="40000"/>
              </a:spcBef>
              <a:buFontTx/>
              <a:buNone/>
              <a:defRPr/>
            </a:pPr>
            <a:r>
              <a:rPr lang="nl-NL" altLang="nl-NL" kern="0" dirty="0">
                <a:solidFill>
                  <a:srgbClr val="000000"/>
                </a:solidFill>
                <a:latin typeface="Calibri" pitchFamily="34" charset="0"/>
              </a:rPr>
              <a:t>Gerechtelijke rede: </a:t>
            </a:r>
          </a:p>
          <a:p>
            <a:pPr marL="0" indent="0">
              <a:spcBef>
                <a:spcPct val="40000"/>
              </a:spcBef>
              <a:buFontTx/>
              <a:buNone/>
              <a:defRPr/>
            </a:pPr>
            <a:r>
              <a:rPr lang="nl-NL" altLang="en-GB" sz="2800" kern="0" dirty="0">
                <a:solidFill>
                  <a:schemeClr val="bg2">
                    <a:lumMod val="60000"/>
                    <a:lumOff val="40000"/>
                  </a:schemeClr>
                </a:solidFill>
                <a:latin typeface="Calibri" pitchFamily="34" charset="0"/>
              </a:rPr>
              <a:t>‘</a:t>
            </a:r>
            <a:r>
              <a:rPr lang="nl-NL" altLang="nl-NL" sz="2800" kern="0" dirty="0">
                <a:solidFill>
                  <a:schemeClr val="bg2">
                    <a:lumMod val="60000"/>
                    <a:lumOff val="40000"/>
                  </a:schemeClr>
                </a:solidFill>
                <a:latin typeface="Calibri" pitchFamily="34" charset="0"/>
              </a:rPr>
              <a:t>De beschuldigde heeft zich schuldig gemaakt aan misdaad x</a:t>
            </a:r>
            <a:r>
              <a:rPr lang="nl-NL" altLang="en-GB" sz="2800" kern="0" dirty="0">
                <a:solidFill>
                  <a:schemeClr val="bg2">
                    <a:lumMod val="60000"/>
                    <a:lumOff val="40000"/>
                  </a:schemeClr>
                </a:solidFill>
                <a:latin typeface="Calibri" pitchFamily="34" charset="0"/>
              </a:rPr>
              <a:t>’</a:t>
            </a:r>
            <a:endParaRPr lang="nl-NL" altLang="nl-NL" sz="2800" kern="0" dirty="0">
              <a:solidFill>
                <a:schemeClr val="bg2">
                  <a:lumMod val="60000"/>
                  <a:lumOff val="40000"/>
                </a:schemeClr>
              </a:solidFill>
              <a:latin typeface="Calibri" pitchFamily="34" charset="0"/>
            </a:endParaRPr>
          </a:p>
          <a:p>
            <a:pPr marL="0" indent="0">
              <a:spcBef>
                <a:spcPct val="40000"/>
              </a:spcBef>
              <a:buFontTx/>
              <a:buNone/>
              <a:defRPr/>
            </a:pPr>
            <a:endParaRPr lang="nl-NL" altLang="nl-NL" sz="1400" kern="0" dirty="0">
              <a:solidFill>
                <a:srgbClr val="3C8C93"/>
              </a:solidFill>
              <a:latin typeface="Calibri" pitchFamily="34" charset="0"/>
            </a:endParaRPr>
          </a:p>
          <a:p>
            <a:pPr marL="0" indent="0">
              <a:spcBef>
                <a:spcPct val="40000"/>
              </a:spcBef>
              <a:buFontTx/>
              <a:buNone/>
              <a:defRPr/>
            </a:pPr>
            <a:r>
              <a:rPr lang="nl-NL" altLang="nl-NL" sz="2800" b="1" kern="0" dirty="0">
                <a:solidFill>
                  <a:srgbClr val="000000"/>
                </a:solidFill>
                <a:latin typeface="Calibri" pitchFamily="34" charset="0"/>
              </a:rPr>
              <a:t>Verdedigingslinies (</a:t>
            </a:r>
            <a:r>
              <a:rPr lang="nl-NL" altLang="nl-NL" sz="2800" b="1" i="1" kern="0" dirty="0" err="1">
                <a:solidFill>
                  <a:srgbClr val="000000"/>
                </a:solidFill>
                <a:latin typeface="Calibri" pitchFamily="34" charset="0"/>
              </a:rPr>
              <a:t>staseis</a:t>
            </a:r>
            <a:r>
              <a:rPr lang="nl-NL" altLang="nl-NL" sz="2800" b="1" kern="0" dirty="0">
                <a:solidFill>
                  <a:srgbClr val="000000"/>
                </a:solidFill>
                <a:latin typeface="Calibri" pitchFamily="34" charset="0"/>
              </a:rPr>
              <a:t>):</a:t>
            </a:r>
          </a:p>
          <a:p>
            <a:pPr marL="352425" indent="-352425">
              <a:lnSpc>
                <a:spcPct val="80000"/>
              </a:lnSpc>
              <a:spcBef>
                <a:spcPct val="40000"/>
              </a:spcBef>
              <a:buFontTx/>
              <a:buChar char="-"/>
              <a:defRPr/>
            </a:pPr>
            <a:r>
              <a:rPr lang="nl-NL" altLang="nl-NL" sz="2800" kern="0" dirty="0">
                <a:solidFill>
                  <a:srgbClr val="3C8C93"/>
                </a:solidFill>
                <a:latin typeface="Calibri" pitchFamily="34" charset="0"/>
              </a:rPr>
              <a:t>Ontkennen</a:t>
            </a:r>
          </a:p>
          <a:p>
            <a:pPr marL="352425" indent="-352425">
              <a:lnSpc>
                <a:spcPct val="80000"/>
              </a:lnSpc>
              <a:spcBef>
                <a:spcPct val="40000"/>
              </a:spcBef>
              <a:buFontTx/>
              <a:buChar char="-"/>
              <a:defRPr/>
            </a:pPr>
            <a:r>
              <a:rPr lang="nl-NL" altLang="nl-NL" sz="2800" kern="0" dirty="0">
                <a:solidFill>
                  <a:srgbClr val="3C8C93"/>
                </a:solidFill>
                <a:latin typeface="Calibri" pitchFamily="34" charset="0"/>
              </a:rPr>
              <a:t>Herformuleren tot een (on)wettige daad</a:t>
            </a:r>
          </a:p>
          <a:p>
            <a:pPr marL="352425" indent="-352425">
              <a:lnSpc>
                <a:spcPct val="80000"/>
              </a:lnSpc>
              <a:spcBef>
                <a:spcPct val="40000"/>
              </a:spcBef>
              <a:buFontTx/>
              <a:buChar char="-"/>
              <a:defRPr/>
            </a:pPr>
            <a:r>
              <a:rPr lang="nl-NL" altLang="nl-NL" sz="2800" kern="0" dirty="0">
                <a:solidFill>
                  <a:srgbClr val="3C8C93"/>
                </a:solidFill>
                <a:latin typeface="Calibri" pitchFamily="34" charset="0"/>
              </a:rPr>
              <a:t>Rechtvaardigen</a:t>
            </a:r>
          </a:p>
          <a:p>
            <a:pPr marL="352425" indent="-352425">
              <a:lnSpc>
                <a:spcPct val="80000"/>
              </a:lnSpc>
              <a:spcBef>
                <a:spcPct val="40000"/>
              </a:spcBef>
              <a:buFontTx/>
              <a:buChar char="-"/>
              <a:defRPr/>
            </a:pPr>
            <a:r>
              <a:rPr lang="nl-NL" altLang="nl-NL" sz="2800" kern="0" dirty="0">
                <a:solidFill>
                  <a:srgbClr val="3C8C93"/>
                </a:solidFill>
                <a:latin typeface="Calibri" pitchFamily="34" charset="0"/>
              </a:rPr>
              <a:t>Zich op procedurefout beroepen</a:t>
            </a:r>
          </a:p>
          <a:p>
            <a:pPr marL="0" indent="0">
              <a:spcBef>
                <a:spcPct val="40000"/>
              </a:spcBef>
              <a:buFontTx/>
              <a:buChar char="-"/>
              <a:defRPr/>
            </a:pPr>
            <a:endParaRPr lang="nl-NL" altLang="nl-NL" sz="2800" kern="0" dirty="0">
              <a:latin typeface="Calibri" pitchFamily="34" charset="0"/>
            </a:endParaRPr>
          </a:p>
        </p:txBody>
      </p:sp>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Standaardgeschilpunten</a:t>
            </a:r>
          </a:p>
        </p:txBody>
      </p:sp>
    </p:spTree>
    <p:extLst>
      <p:ext uri="{BB962C8B-B14F-4D97-AF65-F5344CB8AC3E}">
        <p14:creationId xmlns:p14="http://schemas.microsoft.com/office/powerpoint/2010/main" val="32614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kstvak 5">
            <a:extLst>
              <a:ext uri="{FF2B5EF4-FFF2-40B4-BE49-F238E27FC236}">
                <a16:creationId xmlns:a16="http://schemas.microsoft.com/office/drawing/2014/main" id="{CA424C6D-10D9-4939-AD51-BFE949ACB2C6}"/>
              </a:ext>
            </a:extLst>
          </p:cNvPr>
          <p:cNvSpPr txBox="1">
            <a:spLocks noChangeArrowheads="1"/>
          </p:cNvSpPr>
          <p:nvPr/>
        </p:nvSpPr>
        <p:spPr bwMode="auto">
          <a:xfrm>
            <a:off x="-794" y="-50948"/>
            <a:ext cx="9144000" cy="784830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eaLnBrk="0" hangingPunct="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endParaRPr lang="en-US" altLang="nl-NL" sz="2400" dirty="0">
              <a:solidFill>
                <a:schemeClr val="bg1"/>
              </a:solidFill>
              <a:latin typeface="Calibri" panose="020F0502020204030204" pitchFamily="34" charset="0"/>
            </a:endParaRPr>
          </a:p>
          <a:p>
            <a:pPr algn="ctr" eaLnBrk="1" hangingPunct="1">
              <a:spcBef>
                <a:spcPct val="0"/>
              </a:spcBef>
              <a:buFontTx/>
              <a:buNone/>
            </a:pPr>
            <a:endParaRPr lang="en-US" altLang="nl-NL" sz="2400" dirty="0">
              <a:solidFill>
                <a:schemeClr val="bg1"/>
              </a:solidFill>
              <a:latin typeface="Calibri" panose="020F0502020204030204" pitchFamily="34" charset="0"/>
            </a:endParaRPr>
          </a:p>
          <a:p>
            <a:pPr algn="ctr" eaLnBrk="1" hangingPunct="1">
              <a:spcBef>
                <a:spcPct val="0"/>
              </a:spcBef>
              <a:buFontTx/>
              <a:buNone/>
            </a:pPr>
            <a:endParaRPr lang="en-US" altLang="nl-NL" sz="2400" dirty="0">
              <a:solidFill>
                <a:schemeClr val="bg1"/>
              </a:solidFill>
              <a:latin typeface="Calibri" panose="020F0502020204030204" pitchFamily="34" charset="0"/>
            </a:endParaRPr>
          </a:p>
          <a:p>
            <a:pPr algn="ctr" eaLnBrk="1" hangingPunct="1">
              <a:spcBef>
                <a:spcPct val="0"/>
              </a:spcBef>
              <a:buFontTx/>
              <a:buNone/>
            </a:pPr>
            <a:endParaRPr lang="en-US" altLang="nl-NL" sz="2400" dirty="0">
              <a:solidFill>
                <a:schemeClr val="bg1"/>
              </a:solidFill>
              <a:latin typeface="Calibri" panose="020F0502020204030204" pitchFamily="34" charset="0"/>
            </a:endParaRPr>
          </a:p>
          <a:p>
            <a:pPr algn="ctr" eaLnBrk="1" hangingPunct="1">
              <a:spcBef>
                <a:spcPct val="0"/>
              </a:spcBef>
              <a:buFontTx/>
              <a:buNone/>
            </a:pPr>
            <a:endParaRPr lang="en-US" altLang="nl-NL" sz="2400" dirty="0">
              <a:solidFill>
                <a:schemeClr val="bg1"/>
              </a:solidFill>
              <a:latin typeface="Calibri" panose="020F0502020204030204" pitchFamily="34" charset="0"/>
            </a:endParaRPr>
          </a:p>
          <a:p>
            <a:pPr algn="ctr" eaLnBrk="1" hangingPunct="1">
              <a:spcBef>
                <a:spcPct val="0"/>
              </a:spcBef>
              <a:buFontTx/>
              <a:buNone/>
            </a:pPr>
            <a:endParaRPr lang="en-US" altLang="nl-NL" sz="2400" dirty="0">
              <a:solidFill>
                <a:schemeClr val="bg1"/>
              </a:solidFill>
              <a:latin typeface="Calibri" panose="020F0502020204030204" pitchFamily="34" charset="0"/>
            </a:endParaRPr>
          </a:p>
          <a:p>
            <a:pPr algn="ctr" eaLnBrk="1" hangingPunct="1">
              <a:spcBef>
                <a:spcPct val="0"/>
              </a:spcBef>
              <a:buFontTx/>
              <a:buNone/>
            </a:pPr>
            <a:endParaRPr lang="en-US" altLang="nl-NL" sz="2400" dirty="0">
              <a:solidFill>
                <a:schemeClr val="bg1"/>
              </a:solidFill>
              <a:latin typeface="Calibri" panose="020F0502020204030204" pitchFamily="34" charset="0"/>
            </a:endParaRPr>
          </a:p>
          <a:p>
            <a:pPr algn="ctr" eaLnBrk="1" hangingPunct="1">
              <a:spcBef>
                <a:spcPct val="0"/>
              </a:spcBef>
              <a:buFontTx/>
              <a:buNone/>
            </a:pPr>
            <a:endParaRPr lang="en-US" altLang="nl-NL" sz="2400" dirty="0">
              <a:solidFill>
                <a:schemeClr val="bg1"/>
              </a:solidFill>
              <a:latin typeface="Calibri" panose="020F0502020204030204" pitchFamily="34" charset="0"/>
            </a:endParaRPr>
          </a:p>
          <a:p>
            <a:pPr algn="ctr" eaLnBrk="1" hangingPunct="1">
              <a:spcBef>
                <a:spcPct val="0"/>
              </a:spcBef>
              <a:buFontTx/>
              <a:buNone/>
            </a:pPr>
            <a:endParaRPr lang="en-US" altLang="nl-NL" sz="2400" dirty="0">
              <a:solidFill>
                <a:schemeClr val="bg1"/>
              </a:solidFill>
              <a:latin typeface="Calibri" panose="020F0502020204030204" pitchFamily="34" charset="0"/>
            </a:endParaRPr>
          </a:p>
          <a:p>
            <a:pPr algn="ctr" eaLnBrk="1" hangingPunct="1">
              <a:spcBef>
                <a:spcPct val="0"/>
              </a:spcBef>
              <a:buFontTx/>
              <a:buNone/>
            </a:pPr>
            <a:endParaRPr lang="en-US" altLang="nl-NL" sz="2400" dirty="0">
              <a:solidFill>
                <a:schemeClr val="bg1"/>
              </a:solidFill>
              <a:latin typeface="Calibri" panose="020F0502020204030204" pitchFamily="34" charset="0"/>
            </a:endParaRPr>
          </a:p>
          <a:p>
            <a:pPr algn="ctr" eaLnBrk="1" hangingPunct="1">
              <a:spcBef>
                <a:spcPct val="0"/>
              </a:spcBef>
              <a:buFontTx/>
              <a:buNone/>
            </a:pPr>
            <a:endParaRPr lang="en-US" altLang="nl-NL" sz="2400" dirty="0">
              <a:solidFill>
                <a:schemeClr val="bg1"/>
              </a:solidFill>
              <a:latin typeface="Calibri" panose="020F0502020204030204" pitchFamily="34" charset="0"/>
            </a:endParaRPr>
          </a:p>
          <a:p>
            <a:pPr algn="ctr" eaLnBrk="1" hangingPunct="1">
              <a:spcBef>
                <a:spcPct val="0"/>
              </a:spcBef>
              <a:buFontTx/>
              <a:buNone/>
            </a:pPr>
            <a:endParaRPr lang="en-US" altLang="nl-NL" sz="2400" dirty="0">
              <a:solidFill>
                <a:schemeClr val="bg1"/>
              </a:solidFill>
              <a:latin typeface="Calibri" panose="020F0502020204030204" pitchFamily="34" charset="0"/>
            </a:endParaRPr>
          </a:p>
          <a:p>
            <a:pPr algn="ctr" eaLnBrk="1" hangingPunct="1">
              <a:spcBef>
                <a:spcPct val="0"/>
              </a:spcBef>
              <a:buFontTx/>
              <a:buNone/>
            </a:pPr>
            <a:endParaRPr lang="en-US" altLang="nl-NL" sz="2400" dirty="0">
              <a:solidFill>
                <a:schemeClr val="bg1"/>
              </a:solidFill>
              <a:latin typeface="Calibri" panose="020F0502020204030204" pitchFamily="34" charset="0"/>
            </a:endParaRPr>
          </a:p>
          <a:p>
            <a:pPr algn="ctr" eaLnBrk="1" hangingPunct="1">
              <a:spcBef>
                <a:spcPct val="0"/>
              </a:spcBef>
              <a:buFontTx/>
              <a:buNone/>
            </a:pPr>
            <a:endParaRPr lang="en-US" altLang="nl-NL" sz="2400" dirty="0">
              <a:solidFill>
                <a:schemeClr val="bg1"/>
              </a:solidFill>
              <a:latin typeface="Calibri" panose="020F0502020204030204" pitchFamily="34" charset="0"/>
            </a:endParaRPr>
          </a:p>
          <a:p>
            <a:pPr algn="ctr" eaLnBrk="1" hangingPunct="1">
              <a:spcBef>
                <a:spcPct val="0"/>
              </a:spcBef>
              <a:buFontTx/>
              <a:buNone/>
            </a:pPr>
            <a:endParaRPr lang="en-US" altLang="nl-NL" sz="2400" dirty="0">
              <a:solidFill>
                <a:schemeClr val="bg1"/>
              </a:solidFill>
              <a:latin typeface="Calibri" panose="020F0502020204030204" pitchFamily="34" charset="0"/>
            </a:endParaRPr>
          </a:p>
          <a:p>
            <a:pPr algn="ctr" eaLnBrk="1" hangingPunct="1">
              <a:spcBef>
                <a:spcPct val="0"/>
              </a:spcBef>
              <a:buFontTx/>
              <a:buNone/>
            </a:pPr>
            <a:endParaRPr lang="en-US" altLang="nl-NL" sz="2400" dirty="0">
              <a:solidFill>
                <a:schemeClr val="bg1"/>
              </a:solidFill>
              <a:latin typeface="Calibri" panose="020F0502020204030204" pitchFamily="34" charset="0"/>
            </a:endParaRPr>
          </a:p>
          <a:p>
            <a:pPr algn="ctr" eaLnBrk="1" hangingPunct="1">
              <a:spcBef>
                <a:spcPct val="0"/>
              </a:spcBef>
              <a:buFontTx/>
              <a:buNone/>
            </a:pPr>
            <a:endParaRPr lang="en-US" altLang="nl-NL" sz="2400" dirty="0">
              <a:solidFill>
                <a:schemeClr val="bg1"/>
              </a:solidFill>
              <a:latin typeface="Calibri" panose="020F0502020204030204" pitchFamily="34" charset="0"/>
            </a:endParaRPr>
          </a:p>
          <a:p>
            <a:pPr algn="ctr" eaLnBrk="1" hangingPunct="1">
              <a:spcBef>
                <a:spcPct val="0"/>
              </a:spcBef>
              <a:buFontTx/>
              <a:buNone/>
            </a:pPr>
            <a:endParaRPr lang="en-US" altLang="nl-NL" sz="2400" dirty="0">
              <a:solidFill>
                <a:schemeClr val="bg1"/>
              </a:solidFill>
              <a:latin typeface="Calibri" panose="020F0502020204030204" pitchFamily="34" charset="0"/>
            </a:endParaRPr>
          </a:p>
          <a:p>
            <a:pPr algn="ctr" eaLnBrk="1" hangingPunct="1">
              <a:spcBef>
                <a:spcPct val="0"/>
              </a:spcBef>
              <a:buFontTx/>
              <a:buNone/>
            </a:pPr>
            <a:endParaRPr lang="en-US" altLang="nl-NL" sz="2400" dirty="0">
              <a:solidFill>
                <a:schemeClr val="bg1"/>
              </a:solidFill>
              <a:latin typeface="Calibri" panose="020F0502020204030204" pitchFamily="34" charset="0"/>
            </a:endParaRPr>
          </a:p>
          <a:p>
            <a:pPr algn="ctr" eaLnBrk="1" hangingPunct="1">
              <a:spcBef>
                <a:spcPct val="0"/>
              </a:spcBef>
              <a:buFontTx/>
              <a:buNone/>
            </a:pPr>
            <a:endParaRPr lang="en-US" altLang="nl-NL" sz="2400" dirty="0">
              <a:solidFill>
                <a:schemeClr val="bg1"/>
              </a:solidFill>
              <a:latin typeface="Calibri" panose="020F0502020204030204" pitchFamily="34" charset="0"/>
            </a:endParaRPr>
          </a:p>
          <a:p>
            <a:pPr algn="ctr" eaLnBrk="1" hangingPunct="1">
              <a:spcBef>
                <a:spcPct val="0"/>
              </a:spcBef>
              <a:buFontTx/>
              <a:buNone/>
            </a:pPr>
            <a:endParaRPr lang="en-US" altLang="nl-NL" sz="2400" dirty="0">
              <a:solidFill>
                <a:schemeClr val="bg1"/>
              </a:solidFill>
              <a:latin typeface="Calibri" panose="020F0502020204030204" pitchFamily="34" charset="0"/>
            </a:endParaRPr>
          </a:p>
        </p:txBody>
      </p:sp>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Standaardgeschilpunten</a:t>
            </a:r>
          </a:p>
        </p:txBody>
      </p:sp>
      <p:sp>
        <p:nvSpPr>
          <p:cNvPr id="8" name="Tijdelijke aanduiding voor dianummer 1">
            <a:extLst>
              <a:ext uri="{FF2B5EF4-FFF2-40B4-BE49-F238E27FC236}">
                <a16:creationId xmlns:a16="http://schemas.microsoft.com/office/drawing/2014/main" id="{5DE62BC8-1AC8-4C93-8EF6-A27B4BCF261F}"/>
              </a:ext>
            </a:extLst>
          </p:cNvPr>
          <p:cNvSpPr txBox="1">
            <a:spLocks/>
          </p:cNvSpPr>
          <p:nvPr/>
        </p:nvSpPr>
        <p:spPr>
          <a:xfrm>
            <a:off x="6553200" y="6245225"/>
            <a:ext cx="2133600" cy="476250"/>
          </a:xfrm>
          <a:prstGeom prst="rect">
            <a:avLst/>
          </a:prstGeom>
        </p:spPr>
        <p:txBody>
          <a:bodyPr/>
          <a:lstStyle>
            <a:defPPr>
              <a:defRPr lang="nl-NL"/>
            </a:defPPr>
            <a:lvl1pPr marL="0" algn="l" defTabSz="914400" rtl="0" eaLnBrk="0" latinLnBrk="0" hangingPunct="0">
              <a:spcBef>
                <a:spcPct val="20000"/>
              </a:spcBef>
              <a:buChar char="•"/>
              <a:defRPr sz="3200" kern="1200">
                <a:solidFill>
                  <a:schemeClr val="tx1"/>
                </a:solidFill>
                <a:latin typeface="Arial" panose="020B0604020202020204" pitchFamily="34" charset="0"/>
                <a:ea typeface="ＭＳ Ｐゴシック" panose="020B0600070205080204" pitchFamily="34" charset="-128"/>
                <a:cs typeface="+mn-cs"/>
              </a:defRPr>
            </a:lvl1pPr>
            <a:lvl2pPr marL="742950" indent="-285750" algn="l" defTabSz="914400" rtl="0" eaLnBrk="0" latinLnBrk="0" hangingPunct="0">
              <a:spcBef>
                <a:spcPct val="20000"/>
              </a:spcBef>
              <a:buChar char="–"/>
              <a:defRPr sz="2800" kern="1200">
                <a:solidFill>
                  <a:schemeClr val="tx1"/>
                </a:solidFill>
                <a:latin typeface="Arial" panose="020B0604020202020204" pitchFamily="34" charset="0"/>
                <a:ea typeface="ＭＳ Ｐゴシック" panose="020B0600070205080204" pitchFamily="34" charset="-128"/>
                <a:cs typeface="+mn-cs"/>
              </a:defRPr>
            </a:lvl2pPr>
            <a:lvl3pPr marL="1143000" indent="-228600" algn="l" defTabSz="914400" rtl="0" eaLnBrk="0" latinLnBrk="0" hangingPunct="0">
              <a:spcBef>
                <a:spcPct val="20000"/>
              </a:spcBef>
              <a:buChar char="•"/>
              <a:defRPr sz="2400" kern="1200">
                <a:solidFill>
                  <a:schemeClr val="tx1"/>
                </a:solidFill>
                <a:latin typeface="Arial" panose="020B0604020202020204" pitchFamily="34" charset="0"/>
                <a:ea typeface="ＭＳ Ｐゴシック" panose="020B0600070205080204" pitchFamily="34" charset="-128"/>
                <a:cs typeface="+mn-cs"/>
              </a:defRPr>
            </a:lvl3pPr>
            <a:lvl4pPr marL="1600200" indent="-228600" algn="l" defTabSz="914400" rtl="0" eaLnBrk="0" latinLnBrk="0" hangingPunct="0">
              <a:spcBef>
                <a:spcPct val="20000"/>
              </a:spcBef>
              <a:buChar char="–"/>
              <a:defRPr sz="2000" kern="1200">
                <a:solidFill>
                  <a:schemeClr val="tx1"/>
                </a:solidFill>
                <a:latin typeface="Arial" panose="020B0604020202020204" pitchFamily="34" charset="0"/>
                <a:ea typeface="ＭＳ Ｐゴシック" panose="020B0600070205080204" pitchFamily="34" charset="-128"/>
                <a:cs typeface="+mn-cs"/>
              </a:defRPr>
            </a:lvl4pPr>
            <a:lvl5pPr marL="2057400" indent="-228600" algn="l" defTabSz="914400" rtl="0" eaLnBrk="0" latinLnBrk="0" hangingPunct="0">
              <a:spcBef>
                <a:spcPct val="20000"/>
              </a:spcBef>
              <a:buChar char="»"/>
              <a:defRPr sz="2000" kern="1200">
                <a:solidFill>
                  <a:schemeClr val="tx1"/>
                </a:solidFill>
                <a:latin typeface="Arial" panose="020B0604020202020204" pitchFamily="34" charset="0"/>
                <a:ea typeface="ＭＳ Ｐゴシック" panose="020B0600070205080204" pitchFamily="34"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ＭＳ Ｐゴシック" panose="020B0600070205080204" pitchFamily="34"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ＭＳ Ｐゴシック" panose="020B0600070205080204" pitchFamily="34"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ＭＳ Ｐゴシック" panose="020B0600070205080204" pitchFamily="34"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ＭＳ Ｐゴシック" panose="020B0600070205080204" pitchFamily="34" charset="-128"/>
                <a:cs typeface="+mn-cs"/>
              </a:defRPr>
            </a:lvl9pPr>
          </a:lstStyle>
          <a:p>
            <a:pPr eaLnBrk="1" hangingPunct="1">
              <a:spcBef>
                <a:spcPct val="0"/>
              </a:spcBef>
              <a:buFontTx/>
              <a:buNone/>
            </a:pPr>
            <a:fld id="{96E2BED6-417E-F240-AAC0-056585FCF694}" type="slidenum">
              <a:rPr lang="nl-NL" altLang="nl-NL" sz="1400" smtClean="0"/>
              <a:pPr eaLnBrk="1" hangingPunct="1">
                <a:spcBef>
                  <a:spcPct val="0"/>
                </a:spcBef>
                <a:buFontTx/>
                <a:buNone/>
              </a:pPr>
              <a:t>13</a:t>
            </a:fld>
            <a:endParaRPr lang="nl-NL" altLang="nl-NL" sz="1400"/>
          </a:p>
        </p:txBody>
      </p:sp>
      <p:pic>
        <p:nvPicPr>
          <p:cNvPr id="9" name="Afbeelding 2">
            <a:extLst>
              <a:ext uri="{FF2B5EF4-FFF2-40B4-BE49-F238E27FC236}">
                <a16:creationId xmlns:a16="http://schemas.microsoft.com/office/drawing/2014/main" id="{B5DB29A5-27B6-424C-8AFE-4AAC7C89AFA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0"/>
            <a:ext cx="77708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kstvak 5">
            <a:extLst>
              <a:ext uri="{FF2B5EF4-FFF2-40B4-BE49-F238E27FC236}">
                <a16:creationId xmlns:a16="http://schemas.microsoft.com/office/drawing/2014/main" id="{81E9049B-5759-4F59-848F-779C27086E55}"/>
              </a:ext>
            </a:extLst>
          </p:cNvPr>
          <p:cNvSpPr txBox="1">
            <a:spLocks noChangeArrowheads="1"/>
          </p:cNvSpPr>
          <p:nvPr/>
        </p:nvSpPr>
        <p:spPr bwMode="auto">
          <a:xfrm>
            <a:off x="0" y="6237288"/>
            <a:ext cx="9144000" cy="46196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eaLnBrk="0" hangingPunct="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nl-NL" sz="2400">
                <a:solidFill>
                  <a:schemeClr val="bg1"/>
                </a:solidFill>
                <a:latin typeface="Calibri" panose="020F0502020204030204" pitchFamily="34" charset="0"/>
              </a:rPr>
              <a:t>De wroeging van Orestes (Bouguereau, 1862)</a:t>
            </a:r>
          </a:p>
        </p:txBody>
      </p:sp>
    </p:spTree>
    <p:extLst>
      <p:ext uri="{BB962C8B-B14F-4D97-AF65-F5344CB8AC3E}">
        <p14:creationId xmlns:p14="http://schemas.microsoft.com/office/powerpoint/2010/main" val="3592129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8">
            <a:extLst>
              <a:ext uri="{FF2B5EF4-FFF2-40B4-BE49-F238E27FC236}">
                <a16:creationId xmlns:a16="http://schemas.microsoft.com/office/drawing/2014/main" id="{5BB0BDD0-46FB-4198-9970-5AC9E522F03E}"/>
              </a:ext>
            </a:extLst>
          </p:cNvPr>
          <p:cNvSpPr txBox="1">
            <a:spLocks noChangeArrowheads="1"/>
          </p:cNvSpPr>
          <p:nvPr/>
        </p:nvSpPr>
        <p:spPr bwMode="auto">
          <a:xfrm>
            <a:off x="4213027" y="1669828"/>
            <a:ext cx="4679950"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800100" indent="-34290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lvl="1" eaLnBrk="1" hangingPunct="1">
              <a:lnSpc>
                <a:spcPct val="130000"/>
              </a:lnSpc>
              <a:spcBef>
                <a:spcPct val="0"/>
              </a:spcBef>
              <a:buFontTx/>
              <a:buAutoNum type="arabicPeriod"/>
            </a:pPr>
            <a:r>
              <a:rPr lang="nl-NL" altLang="nl-NL" sz="2400" dirty="0">
                <a:latin typeface="Calibri" panose="020F0502020204030204" pitchFamily="34" charset="0"/>
              </a:rPr>
              <a:t> X heeft Y niet gedaan</a:t>
            </a:r>
          </a:p>
          <a:p>
            <a:pPr lvl="1" eaLnBrk="1" hangingPunct="1">
              <a:lnSpc>
                <a:spcPct val="130000"/>
              </a:lnSpc>
              <a:spcBef>
                <a:spcPct val="0"/>
              </a:spcBef>
              <a:buFontTx/>
              <a:buAutoNum type="arabicPeriod"/>
            </a:pPr>
            <a:r>
              <a:rPr lang="nl-NL" altLang="nl-NL" sz="2400" dirty="0">
                <a:latin typeface="Calibri" panose="020F0502020204030204" pitchFamily="34" charset="0"/>
              </a:rPr>
              <a:t> X heeft niet Y maar Y</a:t>
            </a:r>
            <a:r>
              <a:rPr lang="ja-JP" altLang="nl-NL" sz="2400" dirty="0">
                <a:latin typeface="Calibri" panose="020F0502020204030204" pitchFamily="34" charset="0"/>
              </a:rPr>
              <a:t>’</a:t>
            </a:r>
            <a:r>
              <a:rPr lang="nl-NL" altLang="ja-JP" sz="2400" dirty="0">
                <a:latin typeface="Calibri" panose="020F0502020204030204" pitchFamily="34" charset="0"/>
              </a:rPr>
              <a:t> </a:t>
            </a:r>
          </a:p>
          <a:p>
            <a:pPr lvl="1" eaLnBrk="1" hangingPunct="1">
              <a:lnSpc>
                <a:spcPct val="130000"/>
              </a:lnSpc>
              <a:spcBef>
                <a:spcPct val="0"/>
              </a:spcBef>
              <a:buFontTx/>
              <a:buNone/>
            </a:pPr>
            <a:r>
              <a:rPr lang="nl-NL" altLang="nl-NL" sz="2400" dirty="0">
                <a:latin typeface="Calibri" panose="020F0502020204030204" pitchFamily="34" charset="0"/>
              </a:rPr>
              <a:t>	 gedaan (en dat is </a:t>
            </a:r>
          </a:p>
          <a:p>
            <a:pPr lvl="1" eaLnBrk="1" hangingPunct="1">
              <a:lnSpc>
                <a:spcPct val="130000"/>
              </a:lnSpc>
              <a:spcBef>
                <a:spcPct val="0"/>
              </a:spcBef>
              <a:buFontTx/>
              <a:buNone/>
            </a:pPr>
            <a:r>
              <a:rPr lang="nl-NL" altLang="nl-NL" sz="2400" dirty="0">
                <a:latin typeface="Calibri" panose="020F0502020204030204" pitchFamily="34" charset="0"/>
              </a:rPr>
              <a:t>		niet strafbaar)</a:t>
            </a:r>
          </a:p>
          <a:p>
            <a:pPr lvl="1" eaLnBrk="1" hangingPunct="1">
              <a:lnSpc>
                <a:spcPct val="130000"/>
              </a:lnSpc>
              <a:spcBef>
                <a:spcPct val="0"/>
              </a:spcBef>
              <a:buFontTx/>
              <a:buNone/>
            </a:pPr>
            <a:r>
              <a:rPr lang="nl-NL" altLang="nl-NL" sz="2400" dirty="0">
                <a:latin typeface="Calibri" panose="020F0502020204030204" pitchFamily="34" charset="0"/>
              </a:rPr>
              <a:t>3.   Verzachtende </a:t>
            </a:r>
          </a:p>
          <a:p>
            <a:pPr lvl="1" eaLnBrk="1" hangingPunct="1">
              <a:lnSpc>
                <a:spcPct val="130000"/>
              </a:lnSpc>
              <a:spcBef>
                <a:spcPct val="0"/>
              </a:spcBef>
              <a:buFontTx/>
              <a:buNone/>
            </a:pPr>
            <a:r>
              <a:rPr lang="nl-NL" altLang="nl-NL" sz="2400" dirty="0">
                <a:latin typeface="Calibri" panose="020F0502020204030204" pitchFamily="34" charset="0"/>
              </a:rPr>
              <a:t>	 omstandigheden of</a:t>
            </a:r>
          </a:p>
          <a:p>
            <a:pPr lvl="1" eaLnBrk="1" hangingPunct="1">
              <a:lnSpc>
                <a:spcPct val="130000"/>
              </a:lnSpc>
              <a:spcBef>
                <a:spcPct val="0"/>
              </a:spcBef>
              <a:buFontTx/>
              <a:buNone/>
            </a:pPr>
            <a:r>
              <a:rPr lang="en-US" altLang="nl-NL" sz="2400" dirty="0">
                <a:latin typeface="Calibri" panose="020F0502020204030204" pitchFamily="34" charset="0"/>
              </a:rPr>
              <a:t>	 </a:t>
            </a:r>
            <a:r>
              <a:rPr lang="en-US" altLang="nl-NL" sz="2400" dirty="0" err="1">
                <a:latin typeface="Calibri" panose="020F0502020204030204" pitchFamily="34" charset="0"/>
              </a:rPr>
              <a:t>schulduitsluitingsgronden</a:t>
            </a:r>
            <a:endParaRPr lang="nl-NL" altLang="nl-NL" sz="2400" dirty="0">
              <a:latin typeface="Calibri" panose="020F0502020204030204" pitchFamily="34" charset="0"/>
            </a:endParaRPr>
          </a:p>
          <a:p>
            <a:pPr lvl="1" eaLnBrk="1" hangingPunct="1">
              <a:lnSpc>
                <a:spcPct val="130000"/>
              </a:lnSpc>
              <a:spcBef>
                <a:spcPct val="0"/>
              </a:spcBef>
              <a:buFontTx/>
              <a:buNone/>
            </a:pPr>
            <a:r>
              <a:rPr lang="nl-NL" altLang="nl-NL" sz="2400" dirty="0">
                <a:latin typeface="Calibri" panose="020F0502020204030204" pitchFamily="34" charset="0"/>
              </a:rPr>
              <a:t>4.   De procedure is niet correct    	 verlopen</a:t>
            </a:r>
          </a:p>
        </p:txBody>
      </p:sp>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Standaardgeschilpunten</a:t>
            </a:r>
          </a:p>
        </p:txBody>
      </p:sp>
      <p:sp>
        <p:nvSpPr>
          <p:cNvPr id="6" name="Text Box 5">
            <a:extLst>
              <a:ext uri="{FF2B5EF4-FFF2-40B4-BE49-F238E27FC236}">
                <a16:creationId xmlns:a16="http://schemas.microsoft.com/office/drawing/2014/main" id="{EB44608B-954C-4532-89A4-F738D5C1AC41}"/>
              </a:ext>
            </a:extLst>
          </p:cNvPr>
          <p:cNvSpPr txBox="1">
            <a:spLocks noChangeArrowheads="1"/>
          </p:cNvSpPr>
          <p:nvPr/>
        </p:nvSpPr>
        <p:spPr bwMode="auto">
          <a:xfrm>
            <a:off x="790228" y="1196752"/>
            <a:ext cx="1724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nl-NL" altLang="nl-NL" sz="2800" b="1" i="1" dirty="0">
                <a:solidFill>
                  <a:schemeClr val="bg2">
                    <a:lumMod val="60000"/>
                    <a:lumOff val="40000"/>
                  </a:schemeClr>
                </a:solidFill>
                <a:latin typeface="Calibri" panose="020F0502020204030204" pitchFamily="34" charset="0"/>
              </a:rPr>
              <a:t>Aanklager</a:t>
            </a:r>
          </a:p>
        </p:txBody>
      </p:sp>
      <p:sp>
        <p:nvSpPr>
          <p:cNvPr id="7" name="Text Box 6">
            <a:extLst>
              <a:ext uri="{FF2B5EF4-FFF2-40B4-BE49-F238E27FC236}">
                <a16:creationId xmlns:a16="http://schemas.microsoft.com/office/drawing/2014/main" id="{3EA84232-8F9F-41C4-A5D0-120FE03899B7}"/>
              </a:ext>
            </a:extLst>
          </p:cNvPr>
          <p:cNvSpPr txBox="1">
            <a:spLocks noChangeArrowheads="1"/>
          </p:cNvSpPr>
          <p:nvPr/>
        </p:nvSpPr>
        <p:spPr bwMode="auto">
          <a:xfrm>
            <a:off x="4932040" y="1196752"/>
            <a:ext cx="1897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nl-NL" altLang="nl-NL" sz="2800" b="1" i="1" dirty="0">
                <a:solidFill>
                  <a:schemeClr val="bg2">
                    <a:lumMod val="60000"/>
                    <a:lumOff val="40000"/>
                  </a:schemeClr>
                </a:solidFill>
                <a:latin typeface="Calibri" panose="020F0502020204030204" pitchFamily="34" charset="0"/>
              </a:rPr>
              <a:t>Verdediger </a:t>
            </a:r>
          </a:p>
        </p:txBody>
      </p:sp>
      <p:sp>
        <p:nvSpPr>
          <p:cNvPr id="8" name="Text Box 7">
            <a:extLst>
              <a:ext uri="{FF2B5EF4-FFF2-40B4-BE49-F238E27FC236}">
                <a16:creationId xmlns:a16="http://schemas.microsoft.com/office/drawing/2014/main" id="{CFD676B7-756E-4011-A253-4D647924565F}"/>
              </a:ext>
            </a:extLst>
          </p:cNvPr>
          <p:cNvSpPr txBox="1">
            <a:spLocks noChangeArrowheads="1"/>
          </p:cNvSpPr>
          <p:nvPr/>
        </p:nvSpPr>
        <p:spPr bwMode="auto">
          <a:xfrm>
            <a:off x="539552" y="1669828"/>
            <a:ext cx="3927475" cy="4413250"/>
          </a:xfrm>
          <a:prstGeom prst="rect">
            <a:avLst/>
          </a:prstGeom>
          <a:noFill/>
          <a:ln>
            <a:noFill/>
          </a:ln>
          <a:effectLst/>
        </p:spPr>
        <p:txBody>
          <a:bodyPr wrap="none">
            <a:spAutoFit/>
          </a:bodyPr>
          <a:lstStyle>
            <a:lvl1pPr marL="342900" indent="-342900" eaLnBrk="0" hangingPunct="0">
              <a:defRPr>
                <a:solidFill>
                  <a:schemeClr val="tx1"/>
                </a:solidFill>
                <a:latin typeface="Arial" charset="0"/>
                <a:ea typeface="ＭＳ Ｐゴシック" charset="0"/>
              </a:defRPr>
            </a:lvl1pPr>
            <a:lvl2pPr marL="800100" indent="-34290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130000"/>
              </a:lnSpc>
              <a:buFontTx/>
              <a:buAutoNum type="arabicPeriod"/>
              <a:defRPr/>
            </a:pPr>
            <a:r>
              <a:rPr lang="nl-NL" sz="2400" dirty="0">
                <a:latin typeface="Calibri" panose="020F0502020204030204" pitchFamily="34" charset="0"/>
              </a:rPr>
              <a:t>   X heeft Y </a:t>
            </a:r>
            <a:r>
              <a:rPr lang="nl-NL" sz="2400" b="1" dirty="0">
                <a:latin typeface="Calibri" panose="020F0502020204030204" pitchFamily="34" charset="0"/>
              </a:rPr>
              <a:t>gedaan</a:t>
            </a:r>
          </a:p>
          <a:p>
            <a:pPr eaLnBrk="1" hangingPunct="1">
              <a:lnSpc>
                <a:spcPct val="130000"/>
              </a:lnSpc>
              <a:buFontTx/>
              <a:buAutoNum type="arabicPeriod"/>
              <a:defRPr/>
            </a:pPr>
            <a:r>
              <a:rPr lang="nl-NL" sz="2400" dirty="0">
                <a:latin typeface="Calibri" panose="020F0502020204030204" pitchFamily="34" charset="0"/>
              </a:rPr>
              <a:t>   Y is </a:t>
            </a:r>
            <a:r>
              <a:rPr lang="nl-NL" sz="2400" b="1" dirty="0">
                <a:latin typeface="Calibri" panose="020F0502020204030204" pitchFamily="34" charset="0"/>
              </a:rPr>
              <a:t>strafbaar</a:t>
            </a:r>
            <a:r>
              <a:rPr lang="nl-NL" sz="2400" dirty="0">
                <a:latin typeface="Calibri" panose="020F0502020204030204" pitchFamily="34" charset="0"/>
              </a:rPr>
              <a:t> </a:t>
            </a:r>
            <a:br>
              <a:rPr lang="nl-NL" sz="2400" dirty="0">
                <a:latin typeface="Calibri" panose="020F0502020204030204" pitchFamily="34" charset="0"/>
              </a:rPr>
            </a:br>
            <a:br>
              <a:rPr lang="nl-NL" sz="2400" dirty="0">
                <a:latin typeface="Calibri" panose="020F0502020204030204" pitchFamily="34" charset="0"/>
              </a:rPr>
            </a:br>
            <a:endParaRPr lang="nl-NL" sz="2400" dirty="0">
              <a:latin typeface="Calibri" panose="020F0502020204030204" pitchFamily="34" charset="0"/>
            </a:endParaRPr>
          </a:p>
          <a:p>
            <a:pPr eaLnBrk="1" hangingPunct="1">
              <a:lnSpc>
                <a:spcPct val="130000"/>
              </a:lnSpc>
              <a:buFontTx/>
              <a:buAutoNum type="arabicPeriod"/>
              <a:defRPr/>
            </a:pPr>
            <a:r>
              <a:rPr lang="nl-NL" sz="2400" dirty="0">
                <a:latin typeface="Calibri" panose="020F0502020204030204" pitchFamily="34" charset="0"/>
              </a:rPr>
              <a:t>  Geen verzachtende </a:t>
            </a:r>
          </a:p>
          <a:p>
            <a:pPr lvl="1" eaLnBrk="1" hangingPunct="1">
              <a:lnSpc>
                <a:spcPct val="130000"/>
              </a:lnSpc>
              <a:defRPr/>
            </a:pPr>
            <a:r>
              <a:rPr lang="nl-NL" sz="2400" dirty="0">
                <a:latin typeface="Calibri" panose="020F0502020204030204" pitchFamily="34" charset="0"/>
              </a:rPr>
              <a:t> </a:t>
            </a:r>
            <a:r>
              <a:rPr lang="nl-NL" sz="2400" b="1" dirty="0">
                <a:latin typeface="Calibri" panose="020F0502020204030204" pitchFamily="34" charset="0"/>
              </a:rPr>
              <a:t>omstandigheden</a:t>
            </a:r>
            <a:r>
              <a:rPr lang="nl-NL" sz="2400" dirty="0">
                <a:latin typeface="Calibri" panose="020F0502020204030204" pitchFamily="34" charset="0"/>
              </a:rPr>
              <a:t> of </a:t>
            </a:r>
          </a:p>
          <a:p>
            <a:pPr lvl="1" eaLnBrk="1" hangingPunct="1">
              <a:lnSpc>
                <a:spcPct val="130000"/>
              </a:lnSpc>
              <a:defRPr/>
            </a:pPr>
            <a:r>
              <a:rPr lang="en-US" sz="2400" dirty="0">
                <a:latin typeface="Calibri" panose="020F0502020204030204" pitchFamily="34" charset="0"/>
              </a:rPr>
              <a:t> </a:t>
            </a:r>
            <a:r>
              <a:rPr lang="en-US" sz="2400" dirty="0" err="1">
                <a:latin typeface="Calibri" panose="020F0502020204030204" pitchFamily="34" charset="0"/>
              </a:rPr>
              <a:t>schulduitsluitingsgronden</a:t>
            </a:r>
            <a:endParaRPr lang="nl-NL" sz="2400" dirty="0">
              <a:latin typeface="Calibri" panose="020F0502020204030204" pitchFamily="34" charset="0"/>
            </a:endParaRPr>
          </a:p>
          <a:p>
            <a:pPr eaLnBrk="1" hangingPunct="1">
              <a:lnSpc>
                <a:spcPct val="130000"/>
              </a:lnSpc>
              <a:buFontTx/>
              <a:buAutoNum type="arabicPeriod"/>
              <a:defRPr/>
            </a:pPr>
            <a:r>
              <a:rPr lang="nl-NL" sz="2400" dirty="0">
                <a:latin typeface="Calibri" panose="020F0502020204030204" pitchFamily="34" charset="0"/>
              </a:rPr>
              <a:t>   De </a:t>
            </a:r>
            <a:r>
              <a:rPr lang="nl-NL" sz="2400" b="1" dirty="0">
                <a:latin typeface="Calibri" panose="020F0502020204030204" pitchFamily="34" charset="0"/>
              </a:rPr>
              <a:t>procedure</a:t>
            </a:r>
            <a:r>
              <a:rPr lang="nl-NL" sz="2400" dirty="0">
                <a:latin typeface="Calibri" panose="020F0502020204030204" pitchFamily="34" charset="0"/>
              </a:rPr>
              <a:t> is correct </a:t>
            </a:r>
          </a:p>
          <a:p>
            <a:pPr marL="0" indent="0" eaLnBrk="1" hangingPunct="1">
              <a:lnSpc>
                <a:spcPct val="130000"/>
              </a:lnSpc>
              <a:defRPr/>
            </a:pPr>
            <a:r>
              <a:rPr lang="nl-NL" sz="2400" dirty="0">
                <a:latin typeface="Calibri" panose="020F0502020204030204" pitchFamily="34" charset="0"/>
              </a:rPr>
              <a:t>         verlopen</a:t>
            </a:r>
          </a:p>
        </p:txBody>
      </p:sp>
    </p:spTree>
    <p:extLst>
      <p:ext uri="{BB962C8B-B14F-4D97-AF65-F5344CB8AC3E}">
        <p14:creationId xmlns:p14="http://schemas.microsoft.com/office/powerpoint/2010/main" val="684887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Standaardgeschilpunten</a:t>
            </a:r>
          </a:p>
        </p:txBody>
      </p:sp>
      <p:sp>
        <p:nvSpPr>
          <p:cNvPr id="11" name="Rectangle 7">
            <a:extLst>
              <a:ext uri="{FF2B5EF4-FFF2-40B4-BE49-F238E27FC236}">
                <a16:creationId xmlns:a16="http://schemas.microsoft.com/office/drawing/2014/main" id="{55E54C86-0B7A-4FB7-BD3D-F6AEB3F6CB83}"/>
              </a:ext>
            </a:extLst>
          </p:cNvPr>
          <p:cNvSpPr txBox="1">
            <a:spLocks noChangeArrowheads="1"/>
          </p:cNvSpPr>
          <p:nvPr/>
        </p:nvSpPr>
        <p:spPr bwMode="auto">
          <a:xfrm>
            <a:off x="395536" y="1196752"/>
            <a:ext cx="7942262"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nl-NL" altLang="nl-NL" sz="2600" b="1" i="0" u="none" strike="noStrike" kern="0" cap="none" spc="0" normalizeH="0" baseline="0" noProof="0" dirty="0">
                <a:ln>
                  <a:noFill/>
                </a:ln>
                <a:solidFill>
                  <a:srgbClr val="000000"/>
                </a:solidFill>
                <a:effectLst/>
                <a:uLnTx/>
                <a:uFillTx/>
                <a:latin typeface="Calibri" pitchFamily="34" charset="0"/>
                <a:ea typeface="ＭＳ Ｐゴシック"/>
              </a:rPr>
              <a:t>1.1 </a:t>
            </a:r>
            <a:r>
              <a:rPr kumimoji="0" lang="nl-NL" altLang="nl-NL" sz="2600" b="1" i="0" u="none" strike="noStrike" kern="0" cap="none" spc="0" normalizeH="0" baseline="0" noProof="0" dirty="0">
                <a:ln>
                  <a:noFill/>
                </a:ln>
                <a:solidFill>
                  <a:srgbClr val="000000"/>
                </a:solidFill>
                <a:effectLst/>
                <a:uLnTx/>
                <a:uFillTx/>
                <a:latin typeface="Calibri" panose="020F0502020204030204" pitchFamily="34" charset="0"/>
                <a:ea typeface="ＭＳ Ｐゴシック"/>
                <a:cs typeface="Calibri" panose="020F0502020204030204" pitchFamily="34" charset="0"/>
              </a:rPr>
              <a:t>Waarom worden verdedigingslinies steeds ‘zwakker’ (p.27)?</a:t>
            </a:r>
            <a:r>
              <a:rPr kumimoji="0" lang="nl-NL" sz="2600" b="1" i="0" u="none" strike="noStrike" kern="0" cap="none" spc="0" normalizeH="0" baseline="0" noProof="0" dirty="0">
                <a:ln>
                  <a:noFill/>
                </a:ln>
                <a:solidFill>
                  <a:srgbClr val="000000"/>
                </a:solidFill>
                <a:effectLst/>
                <a:uLnTx/>
                <a:uFillTx/>
                <a:latin typeface="Calibri" panose="020F0502020204030204" pitchFamily="34" charset="0"/>
                <a:ea typeface="ＭＳ Ｐゴシック"/>
                <a:cs typeface="Calibri" panose="020F0502020204030204" pitchFamily="34" charset="0"/>
              </a:rPr>
              <a:t> Ben je het ermee eens dat dit zo is? Licht je antwoord toe.</a:t>
            </a:r>
            <a:r>
              <a:rPr kumimoji="0" lang="en-NL" sz="2600" b="1" i="0" u="none" strike="noStrike" kern="0" cap="none" spc="0" normalizeH="0" baseline="0" noProof="0" dirty="0">
                <a:ln>
                  <a:noFill/>
                </a:ln>
                <a:solidFill>
                  <a:srgbClr val="000000"/>
                </a:solidFill>
                <a:effectLst/>
                <a:uLnTx/>
                <a:uFillTx/>
                <a:latin typeface="Calibri" panose="020F0502020204030204" pitchFamily="34" charset="0"/>
                <a:ea typeface="ＭＳ Ｐゴシック"/>
                <a:cs typeface="Calibri" panose="020F0502020204030204" pitchFamily="34" charset="0"/>
              </a:rPr>
              <a:t> </a:t>
            </a:r>
            <a:endParaRPr kumimoji="0" lang="en-US" altLang="nl-NL" sz="2600" b="1" i="0" u="none" strike="noStrike" kern="0" cap="none" spc="0" normalizeH="0" baseline="0" noProof="0" dirty="0">
              <a:ln>
                <a:noFill/>
              </a:ln>
              <a:solidFill>
                <a:srgbClr val="000000"/>
              </a:solidFill>
              <a:effectLst/>
              <a:uLnTx/>
              <a:uFillTx/>
              <a:latin typeface="Calibri" panose="020F0502020204030204" pitchFamily="34" charset="0"/>
              <a:ea typeface="ＭＳ Ｐゴシック"/>
              <a:cs typeface="Calibri" panose="020F050202020403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altLang="nl-NL" sz="1200" b="0" i="0" u="none" strike="noStrike" kern="0" cap="none" spc="0" normalizeH="0" baseline="0" noProof="0" dirty="0">
              <a:ln>
                <a:noFill/>
              </a:ln>
              <a:solidFill>
                <a:srgbClr val="000000"/>
              </a:solidFill>
              <a:effectLst/>
              <a:uLnTx/>
              <a:uFillTx/>
              <a:latin typeface="Calibri" pitchFamily="34" charset="0"/>
              <a:ea typeface="ＭＳ Ｐゴシック"/>
            </a:endParaRPr>
          </a:p>
          <a:p>
            <a:pPr marL="0" marR="0" lvl="0" indent="0" algn="l" defTabSz="914400" rtl="0" eaLnBrk="1" fontAlgn="base" latinLnBrk="0" hangingPunct="1">
              <a:lnSpc>
                <a:spcPct val="100000"/>
              </a:lnSpc>
              <a:spcBef>
                <a:spcPct val="40000"/>
              </a:spcBef>
              <a:spcAft>
                <a:spcPct val="0"/>
              </a:spcAft>
              <a:buClrTx/>
              <a:buSzTx/>
              <a:buFontTx/>
              <a:buNone/>
              <a:tabLst/>
              <a:defRPr/>
            </a:pPr>
            <a:r>
              <a:rPr kumimoji="0" lang="nl-NL" altLang="nl-NL" sz="2400" b="1" i="0" u="none" strike="noStrike" kern="0" cap="none" spc="0" normalizeH="0" baseline="0" noProof="0" dirty="0">
                <a:ln>
                  <a:noFill/>
                </a:ln>
                <a:solidFill>
                  <a:srgbClr val="000000"/>
                </a:solidFill>
                <a:effectLst/>
                <a:uLnTx/>
                <a:uFillTx/>
                <a:latin typeface="Calibri" pitchFamily="34" charset="0"/>
                <a:ea typeface="ＭＳ Ｐゴシック"/>
              </a:rPr>
              <a:t>Verdedigingslinies beschuldiging:</a:t>
            </a:r>
          </a:p>
          <a:p>
            <a:pPr marL="269875" marR="0" lvl="0" indent="-269875" algn="l" defTabSz="914400" rtl="0" eaLnBrk="1" fontAlgn="base" latinLnBrk="0" hangingPunct="1">
              <a:lnSpc>
                <a:spcPct val="80000"/>
              </a:lnSpc>
              <a:spcBef>
                <a:spcPct val="40000"/>
              </a:spcBef>
              <a:spcAft>
                <a:spcPct val="0"/>
              </a:spcAft>
              <a:buClrTx/>
              <a:buSzTx/>
              <a:buFontTx/>
              <a:buChar char="-"/>
              <a:tabLst/>
              <a:defRPr/>
            </a:pPr>
            <a:r>
              <a:rPr kumimoji="0" lang="nl-NL" altLang="nl-NL" sz="2400" b="1" i="0" u="none" strike="noStrike" kern="0" cap="none" spc="0" normalizeH="0" baseline="0" noProof="0" dirty="0">
                <a:ln>
                  <a:noFill/>
                </a:ln>
                <a:solidFill>
                  <a:srgbClr val="3C8C93"/>
                </a:solidFill>
                <a:effectLst/>
                <a:uLnTx/>
                <a:uFillTx/>
                <a:latin typeface="Calibri" pitchFamily="34" charset="0"/>
                <a:ea typeface="ＭＳ Ｐゴシック"/>
              </a:rPr>
              <a:t>Ontkennen: </a:t>
            </a:r>
            <a:r>
              <a:rPr kumimoji="0" lang="nl-NL" altLang="nl-NL" sz="2400" b="0" i="0" u="none" strike="noStrike" kern="0" cap="none" spc="0" normalizeH="0" baseline="0" noProof="0" dirty="0">
                <a:ln>
                  <a:noFill/>
                </a:ln>
                <a:solidFill>
                  <a:srgbClr val="000000"/>
                </a:solidFill>
                <a:effectLst/>
                <a:uLnTx/>
                <a:uFillTx/>
                <a:latin typeface="Calibri" pitchFamily="34" charset="0"/>
                <a:ea typeface="ＭＳ Ｐゴシック"/>
              </a:rPr>
              <a:t>sterkst; je hebt y niet gedaan.</a:t>
            </a:r>
          </a:p>
          <a:p>
            <a:pPr marL="269875" marR="0" lvl="0" indent="-269875" algn="l" defTabSz="914400" rtl="0" eaLnBrk="1" fontAlgn="base" latinLnBrk="0" hangingPunct="1">
              <a:lnSpc>
                <a:spcPct val="80000"/>
              </a:lnSpc>
              <a:spcBef>
                <a:spcPct val="40000"/>
              </a:spcBef>
              <a:spcAft>
                <a:spcPct val="0"/>
              </a:spcAft>
              <a:buClrTx/>
              <a:buSzTx/>
              <a:buFontTx/>
              <a:buChar char="-"/>
              <a:tabLst/>
              <a:defRPr/>
            </a:pPr>
            <a:r>
              <a:rPr kumimoji="0" lang="nl-NL" altLang="nl-NL" sz="2400" b="1" i="0" u="none" strike="noStrike" kern="0" cap="none" spc="0" normalizeH="0" baseline="0" noProof="0" dirty="0">
                <a:ln>
                  <a:noFill/>
                </a:ln>
                <a:solidFill>
                  <a:srgbClr val="3C8C93"/>
                </a:solidFill>
                <a:effectLst/>
                <a:uLnTx/>
                <a:uFillTx/>
                <a:latin typeface="Calibri" pitchFamily="34" charset="0"/>
                <a:ea typeface="ＭＳ Ｐゴシック"/>
              </a:rPr>
              <a:t>Herformuleren:</a:t>
            </a:r>
            <a:r>
              <a:rPr kumimoji="0" lang="nl-NL" altLang="nl-NL" sz="2400" b="0" i="0" u="none" strike="noStrike" kern="0" cap="none" spc="0" normalizeH="0" baseline="0" noProof="0" dirty="0">
                <a:ln>
                  <a:noFill/>
                </a:ln>
                <a:solidFill>
                  <a:srgbClr val="3C8C93"/>
                </a:solidFill>
                <a:effectLst/>
                <a:uLnTx/>
                <a:uFillTx/>
                <a:latin typeface="Calibri" pitchFamily="34" charset="0"/>
                <a:ea typeface="ＭＳ Ｐゴシック"/>
              </a:rPr>
              <a:t> </a:t>
            </a:r>
            <a:r>
              <a:rPr kumimoji="0" lang="nl-NL" altLang="nl-NL" sz="2400" b="0" i="0" u="none" strike="noStrike" kern="0" cap="none" spc="0" normalizeH="0" baseline="0" noProof="0" dirty="0">
                <a:ln>
                  <a:noFill/>
                </a:ln>
                <a:solidFill>
                  <a:srgbClr val="000000"/>
                </a:solidFill>
                <a:effectLst/>
                <a:uLnTx/>
                <a:uFillTx/>
                <a:latin typeface="Calibri" pitchFamily="34" charset="0"/>
                <a:ea typeface="ＭＳ Ｐゴシック"/>
              </a:rPr>
              <a:t>minder sterk; je hebt niet y gedaan, maar wel y’</a:t>
            </a:r>
          </a:p>
          <a:p>
            <a:pPr marL="269875" marR="0" lvl="0" indent="-269875" algn="l" defTabSz="914400" rtl="0" eaLnBrk="1" fontAlgn="base" latinLnBrk="0" hangingPunct="1">
              <a:lnSpc>
                <a:spcPct val="80000"/>
              </a:lnSpc>
              <a:spcBef>
                <a:spcPct val="40000"/>
              </a:spcBef>
              <a:spcAft>
                <a:spcPct val="0"/>
              </a:spcAft>
              <a:buClrTx/>
              <a:buSzTx/>
              <a:buFontTx/>
              <a:buChar char="-"/>
              <a:tabLst/>
              <a:defRPr/>
            </a:pPr>
            <a:r>
              <a:rPr kumimoji="0" lang="nl-NL" altLang="nl-NL" sz="2400" b="1" i="0" u="none" strike="noStrike" kern="0" cap="none" spc="0" normalizeH="0" baseline="0" noProof="0" dirty="0">
                <a:ln>
                  <a:noFill/>
                </a:ln>
                <a:solidFill>
                  <a:srgbClr val="3C8C93"/>
                </a:solidFill>
                <a:effectLst/>
                <a:uLnTx/>
                <a:uFillTx/>
                <a:latin typeface="Calibri" pitchFamily="34" charset="0"/>
                <a:ea typeface="ＭＳ Ｐゴシック"/>
              </a:rPr>
              <a:t>Rechtvaardigen: </a:t>
            </a:r>
            <a:r>
              <a:rPr kumimoji="0" lang="nl-NL" altLang="nl-NL" sz="2400" b="0" i="0" u="none" strike="noStrike" kern="0" cap="none" spc="0" normalizeH="0" baseline="0" noProof="0" dirty="0">
                <a:ln>
                  <a:noFill/>
                </a:ln>
                <a:solidFill>
                  <a:srgbClr val="000000"/>
                </a:solidFill>
                <a:effectLst/>
                <a:uLnTx/>
                <a:uFillTx/>
                <a:latin typeface="Calibri" pitchFamily="34" charset="0"/>
                <a:ea typeface="ＭＳ Ｐゴシック"/>
              </a:rPr>
              <a:t>zwakker; je heb y gedaan, maar kunt het ‘goedpraten’</a:t>
            </a:r>
          </a:p>
          <a:p>
            <a:pPr marL="269875" marR="0" lvl="0" indent="-269875" algn="l" defTabSz="914400" rtl="0" eaLnBrk="1" fontAlgn="base" latinLnBrk="0" hangingPunct="1">
              <a:lnSpc>
                <a:spcPct val="80000"/>
              </a:lnSpc>
              <a:spcBef>
                <a:spcPct val="40000"/>
              </a:spcBef>
              <a:spcAft>
                <a:spcPct val="0"/>
              </a:spcAft>
              <a:buClrTx/>
              <a:buSzTx/>
              <a:buFontTx/>
              <a:buChar char="-"/>
              <a:tabLst/>
              <a:defRPr/>
            </a:pPr>
            <a:r>
              <a:rPr kumimoji="0" lang="nl-NL" altLang="nl-NL" sz="2400" b="1" i="0" u="none" strike="noStrike" kern="0" cap="none" spc="0" normalizeH="0" baseline="0" noProof="0" dirty="0">
                <a:ln>
                  <a:noFill/>
                </a:ln>
                <a:solidFill>
                  <a:srgbClr val="3C8C93"/>
                </a:solidFill>
                <a:effectLst/>
                <a:uLnTx/>
                <a:uFillTx/>
                <a:latin typeface="Calibri" pitchFamily="34" charset="0"/>
                <a:ea typeface="ＭＳ Ｐゴシック"/>
              </a:rPr>
              <a:t>Procedurefout:</a:t>
            </a:r>
            <a:r>
              <a:rPr kumimoji="0" lang="nl-NL" altLang="nl-NL" sz="2400" b="0" i="0" u="none" strike="noStrike" kern="0" cap="none" spc="0" normalizeH="0" baseline="0" noProof="0" dirty="0">
                <a:ln>
                  <a:noFill/>
                </a:ln>
                <a:solidFill>
                  <a:srgbClr val="3C8C93"/>
                </a:solidFill>
                <a:effectLst/>
                <a:uLnTx/>
                <a:uFillTx/>
                <a:latin typeface="Calibri" pitchFamily="34" charset="0"/>
                <a:ea typeface="ＭＳ Ｐゴシック"/>
              </a:rPr>
              <a:t> </a:t>
            </a:r>
            <a:r>
              <a:rPr kumimoji="0" lang="nl-NL" altLang="nl-NL" sz="2400" b="0" i="0" u="none" strike="noStrike" kern="0" cap="none" spc="0" normalizeH="0" baseline="0" noProof="0" dirty="0">
                <a:ln>
                  <a:noFill/>
                </a:ln>
                <a:solidFill>
                  <a:srgbClr val="000000"/>
                </a:solidFill>
                <a:effectLst/>
                <a:uLnTx/>
                <a:uFillTx/>
                <a:latin typeface="Calibri" pitchFamily="34" charset="0"/>
                <a:ea typeface="ＭＳ Ｐゴシック"/>
              </a:rPr>
              <a:t>zwakst; je het y gedaan, zonder verzachtende omstandigheden</a:t>
            </a:r>
          </a:p>
          <a:p>
            <a:pPr marL="0" marR="0" lvl="0" indent="0" algn="l" defTabSz="914400" rtl="0" eaLnBrk="1" fontAlgn="base" latinLnBrk="0" hangingPunct="1">
              <a:lnSpc>
                <a:spcPct val="100000"/>
              </a:lnSpc>
              <a:spcBef>
                <a:spcPct val="40000"/>
              </a:spcBef>
              <a:spcAft>
                <a:spcPct val="0"/>
              </a:spcAft>
              <a:buClrTx/>
              <a:buSzTx/>
              <a:buFontTx/>
              <a:buNone/>
              <a:tabLst/>
              <a:defRPr/>
            </a:pPr>
            <a:endParaRPr kumimoji="0" lang="nl-NL" altLang="nl-NL" sz="3200" b="0" i="0" u="none" strike="noStrike" kern="0" cap="none" spc="0" normalizeH="0" baseline="0" noProof="0" dirty="0">
              <a:ln>
                <a:noFill/>
              </a:ln>
              <a:solidFill>
                <a:srgbClr val="000000"/>
              </a:solidFill>
              <a:effectLst/>
              <a:uLnTx/>
              <a:uFillTx/>
              <a:latin typeface="Calibri" pitchFamily="34" charset="0"/>
              <a:ea typeface="ＭＳ Ｐゴシック"/>
            </a:endParaRPr>
          </a:p>
        </p:txBody>
      </p:sp>
    </p:spTree>
    <p:extLst>
      <p:ext uri="{BB962C8B-B14F-4D97-AF65-F5344CB8AC3E}">
        <p14:creationId xmlns:p14="http://schemas.microsoft.com/office/powerpoint/2010/main" val="1638443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Standaardgeschilpunten</a:t>
            </a:r>
          </a:p>
        </p:txBody>
      </p:sp>
      <p:pic>
        <p:nvPicPr>
          <p:cNvPr id="16" name="Picture 3" descr="ZITTING">
            <a:extLst>
              <a:ext uri="{FF2B5EF4-FFF2-40B4-BE49-F238E27FC236}">
                <a16:creationId xmlns:a16="http://schemas.microsoft.com/office/drawing/2014/main" id="{5A042945-9C2E-43B6-B001-A7048040F3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3860" r="27017" b="63525"/>
          <a:stretch>
            <a:fillRect/>
          </a:stretch>
        </p:blipFill>
        <p:spPr bwMode="auto">
          <a:xfrm>
            <a:off x="6062950" y="836712"/>
            <a:ext cx="1728292" cy="740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descr="ZITTING">
            <a:extLst>
              <a:ext uri="{FF2B5EF4-FFF2-40B4-BE49-F238E27FC236}">
                <a16:creationId xmlns:a16="http://schemas.microsoft.com/office/drawing/2014/main" id="{10ED5C31-ABE7-447C-A1A4-6EF0B2A58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78947" b="39209"/>
          <a:stretch>
            <a:fillRect/>
          </a:stretch>
        </p:blipFill>
        <p:spPr bwMode="auto">
          <a:xfrm>
            <a:off x="5488345" y="1930383"/>
            <a:ext cx="833561" cy="1389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5" descr="ZITTING">
            <a:extLst>
              <a:ext uri="{FF2B5EF4-FFF2-40B4-BE49-F238E27FC236}">
                <a16:creationId xmlns:a16="http://schemas.microsoft.com/office/drawing/2014/main" id="{BD1DC5C7-FCC5-4F67-8310-EF2DA3C422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6140" t="63222"/>
          <a:stretch>
            <a:fillRect/>
          </a:stretch>
        </p:blipFill>
        <p:spPr bwMode="auto">
          <a:xfrm>
            <a:off x="7092280" y="2460982"/>
            <a:ext cx="1733550" cy="83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Line 6">
            <a:extLst>
              <a:ext uri="{FF2B5EF4-FFF2-40B4-BE49-F238E27FC236}">
                <a16:creationId xmlns:a16="http://schemas.microsoft.com/office/drawing/2014/main" id="{EA775E1E-46E8-4040-BE6A-E8D77C88A505}"/>
              </a:ext>
            </a:extLst>
          </p:cNvPr>
          <p:cNvSpPr>
            <a:spLocks noChangeShapeType="1"/>
          </p:cNvSpPr>
          <p:nvPr/>
        </p:nvSpPr>
        <p:spPr bwMode="auto">
          <a:xfrm flipH="1">
            <a:off x="6139731" y="1815277"/>
            <a:ext cx="788988" cy="740697"/>
          </a:xfrm>
          <a:prstGeom prst="line">
            <a:avLst/>
          </a:prstGeom>
          <a:noFill/>
          <a:ln w="28575">
            <a:solidFill>
              <a:srgbClr val="3C8C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defRPr/>
            </a:pPr>
            <a:endParaRPr lang="en-GB">
              <a:solidFill>
                <a:srgbClr val="000000"/>
              </a:solidFill>
              <a:latin typeface="Arial" charset="0"/>
              <a:ea typeface="ＭＳ Ｐゴシック" charset="0"/>
              <a:cs typeface="ＭＳ Ｐゴシック" charset="0"/>
            </a:endParaRPr>
          </a:p>
        </p:txBody>
      </p:sp>
      <p:sp>
        <p:nvSpPr>
          <p:cNvPr id="20" name="Line 7">
            <a:extLst>
              <a:ext uri="{FF2B5EF4-FFF2-40B4-BE49-F238E27FC236}">
                <a16:creationId xmlns:a16="http://schemas.microsoft.com/office/drawing/2014/main" id="{B6A04BB3-1326-4DB7-A66D-FBB2DCB184A3}"/>
              </a:ext>
            </a:extLst>
          </p:cNvPr>
          <p:cNvSpPr>
            <a:spLocks noChangeShapeType="1"/>
          </p:cNvSpPr>
          <p:nvPr/>
        </p:nvSpPr>
        <p:spPr bwMode="auto">
          <a:xfrm>
            <a:off x="6928719" y="1834723"/>
            <a:ext cx="758474" cy="722461"/>
          </a:xfrm>
          <a:prstGeom prst="line">
            <a:avLst/>
          </a:prstGeom>
          <a:noFill/>
          <a:ln w="28575">
            <a:solidFill>
              <a:srgbClr val="3C8C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defRPr/>
            </a:pPr>
            <a:endParaRPr lang="en-GB">
              <a:solidFill>
                <a:srgbClr val="000000"/>
              </a:solidFill>
              <a:latin typeface="Arial" charset="0"/>
              <a:ea typeface="ＭＳ Ｐゴシック" charset="0"/>
              <a:cs typeface="ＭＳ Ｐゴシック" charset="0"/>
            </a:endParaRPr>
          </a:p>
        </p:txBody>
      </p:sp>
      <p:sp>
        <p:nvSpPr>
          <p:cNvPr id="21" name="Line 8">
            <a:extLst>
              <a:ext uri="{FF2B5EF4-FFF2-40B4-BE49-F238E27FC236}">
                <a16:creationId xmlns:a16="http://schemas.microsoft.com/office/drawing/2014/main" id="{72610431-8A56-479F-AB41-1B67D6030115}"/>
              </a:ext>
            </a:extLst>
          </p:cNvPr>
          <p:cNvSpPr>
            <a:spLocks noChangeShapeType="1"/>
          </p:cNvSpPr>
          <p:nvPr/>
        </p:nvSpPr>
        <p:spPr bwMode="auto">
          <a:xfrm flipV="1">
            <a:off x="6107630" y="2573585"/>
            <a:ext cx="1579563" cy="19507"/>
          </a:xfrm>
          <a:prstGeom prst="line">
            <a:avLst/>
          </a:prstGeom>
          <a:noFill/>
          <a:ln w="28575">
            <a:solidFill>
              <a:srgbClr val="3C8C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defRPr/>
            </a:pPr>
            <a:endParaRPr lang="en-GB">
              <a:solidFill>
                <a:srgbClr val="000000"/>
              </a:solidFill>
              <a:latin typeface="Arial" charset="0"/>
              <a:ea typeface="ＭＳ Ｐゴシック" charset="0"/>
              <a:cs typeface="ＭＳ Ｐゴシック" charset="0"/>
            </a:endParaRPr>
          </a:p>
        </p:txBody>
      </p:sp>
      <p:sp>
        <p:nvSpPr>
          <p:cNvPr id="22" name="TextBox 1">
            <a:extLst>
              <a:ext uri="{FF2B5EF4-FFF2-40B4-BE49-F238E27FC236}">
                <a16:creationId xmlns:a16="http://schemas.microsoft.com/office/drawing/2014/main" id="{1A4AD33E-A00E-4E3E-97C6-29138B295082}"/>
              </a:ext>
            </a:extLst>
          </p:cNvPr>
          <p:cNvSpPr txBox="1">
            <a:spLocks noChangeArrowheads="1"/>
          </p:cNvSpPr>
          <p:nvPr/>
        </p:nvSpPr>
        <p:spPr bwMode="auto">
          <a:xfrm>
            <a:off x="6062826" y="1464181"/>
            <a:ext cx="16522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fontAlgn="base" hangingPunct="1">
              <a:spcBef>
                <a:spcPct val="0"/>
              </a:spcBef>
              <a:spcAft>
                <a:spcPct val="0"/>
              </a:spcAft>
              <a:buFontTx/>
              <a:buNone/>
            </a:pPr>
            <a:r>
              <a:rPr lang="nl-NL" altLang="nl-NL" sz="1800" i="1" dirty="0">
                <a:solidFill>
                  <a:srgbClr val="000000"/>
                </a:solidFill>
                <a:latin typeface="Calibri" panose="020F0502020204030204" pitchFamily="34" charset="0"/>
              </a:rPr>
              <a:t>Rechters</a:t>
            </a:r>
            <a:endParaRPr lang="en-GB" altLang="nl-NL" sz="1800" i="1" dirty="0">
              <a:solidFill>
                <a:srgbClr val="000000"/>
              </a:solidFill>
              <a:latin typeface="Calibri" panose="020F0502020204030204" pitchFamily="34" charset="0"/>
            </a:endParaRPr>
          </a:p>
        </p:txBody>
      </p:sp>
      <p:sp>
        <p:nvSpPr>
          <p:cNvPr id="23" name="TextBox 20">
            <a:extLst>
              <a:ext uri="{FF2B5EF4-FFF2-40B4-BE49-F238E27FC236}">
                <a16:creationId xmlns:a16="http://schemas.microsoft.com/office/drawing/2014/main" id="{212DAE20-EE27-4FA9-B45C-BCA3EB10C203}"/>
              </a:ext>
            </a:extLst>
          </p:cNvPr>
          <p:cNvSpPr txBox="1">
            <a:spLocks noChangeArrowheads="1"/>
          </p:cNvSpPr>
          <p:nvPr/>
        </p:nvSpPr>
        <p:spPr bwMode="auto">
          <a:xfrm>
            <a:off x="6983412" y="3316463"/>
            <a:ext cx="2160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fontAlgn="base" hangingPunct="1">
              <a:spcBef>
                <a:spcPct val="0"/>
              </a:spcBef>
              <a:spcAft>
                <a:spcPct val="0"/>
              </a:spcAft>
              <a:buFontTx/>
              <a:buNone/>
            </a:pPr>
            <a:r>
              <a:rPr lang="nl-NL" altLang="nl-NL" sz="1800" i="1" dirty="0">
                <a:solidFill>
                  <a:srgbClr val="000000"/>
                </a:solidFill>
                <a:latin typeface="Calibri" panose="020F0502020204030204" pitchFamily="34" charset="0"/>
              </a:rPr>
              <a:t>Verdachte</a:t>
            </a:r>
            <a:endParaRPr lang="en-GB" altLang="nl-NL" sz="1800" i="1" dirty="0">
              <a:solidFill>
                <a:srgbClr val="000000"/>
              </a:solidFill>
              <a:latin typeface="Calibri" panose="020F0502020204030204" pitchFamily="34" charset="0"/>
            </a:endParaRPr>
          </a:p>
        </p:txBody>
      </p:sp>
      <p:sp>
        <p:nvSpPr>
          <p:cNvPr id="24" name="TextBox 21">
            <a:extLst>
              <a:ext uri="{FF2B5EF4-FFF2-40B4-BE49-F238E27FC236}">
                <a16:creationId xmlns:a16="http://schemas.microsoft.com/office/drawing/2014/main" id="{E683004E-7AC7-4040-B1C7-526CEFBA49D5}"/>
              </a:ext>
            </a:extLst>
          </p:cNvPr>
          <p:cNvSpPr txBox="1">
            <a:spLocks noChangeArrowheads="1"/>
          </p:cNvSpPr>
          <p:nvPr/>
        </p:nvSpPr>
        <p:spPr bwMode="auto">
          <a:xfrm>
            <a:off x="4996766" y="3316741"/>
            <a:ext cx="21605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fontAlgn="base" hangingPunct="1">
              <a:spcBef>
                <a:spcPct val="0"/>
              </a:spcBef>
              <a:spcAft>
                <a:spcPct val="0"/>
              </a:spcAft>
              <a:buFontTx/>
              <a:buNone/>
            </a:pPr>
            <a:r>
              <a:rPr lang="nl-NL" altLang="nl-NL" sz="1800" i="1" dirty="0">
                <a:solidFill>
                  <a:srgbClr val="000000"/>
                </a:solidFill>
                <a:latin typeface="Calibri" panose="020F0502020204030204" pitchFamily="34" charset="0"/>
              </a:rPr>
              <a:t>Officier van Justitie</a:t>
            </a:r>
          </a:p>
        </p:txBody>
      </p:sp>
      <p:sp>
        <p:nvSpPr>
          <p:cNvPr id="25" name="Rectangle 7">
            <a:extLst>
              <a:ext uri="{FF2B5EF4-FFF2-40B4-BE49-F238E27FC236}">
                <a16:creationId xmlns:a16="http://schemas.microsoft.com/office/drawing/2014/main" id="{1728641F-916F-433B-BBFA-4BA0C504F934}"/>
              </a:ext>
            </a:extLst>
          </p:cNvPr>
          <p:cNvSpPr txBox="1">
            <a:spLocks noChangeArrowheads="1"/>
          </p:cNvSpPr>
          <p:nvPr/>
        </p:nvSpPr>
        <p:spPr bwMode="auto">
          <a:xfrm>
            <a:off x="456333" y="1281596"/>
            <a:ext cx="4924924" cy="221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marL="0" indent="0" algn="ctr" rtl="0" eaLnBrk="0" fontAlgn="base" hangingPunct="0">
              <a:spcBef>
                <a:spcPct val="20000"/>
              </a:spcBef>
              <a:spcAft>
                <a:spcPct val="0"/>
              </a:spcAft>
              <a:buNone/>
              <a:defRPr sz="3200">
                <a:solidFill>
                  <a:schemeClr val="tx1"/>
                </a:solidFill>
                <a:latin typeface="+mn-lt"/>
                <a:ea typeface="+mn-ea"/>
                <a:cs typeface="ＭＳ Ｐゴシック" charset="0"/>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fontAlgn="base">
              <a:spcBef>
                <a:spcPct val="20000"/>
              </a:spcBef>
              <a:spcAft>
                <a:spcPct val="0"/>
              </a:spcAft>
              <a:buNone/>
              <a:defRPr sz="2000">
                <a:solidFill>
                  <a:schemeClr val="tx1"/>
                </a:solidFill>
                <a:latin typeface="+mn-lt"/>
                <a:ea typeface="+mn-ea"/>
              </a:defRPr>
            </a:lvl6pPr>
            <a:lvl7pPr marL="2743200" indent="0" algn="ctr" rtl="0" fontAlgn="base">
              <a:spcBef>
                <a:spcPct val="20000"/>
              </a:spcBef>
              <a:spcAft>
                <a:spcPct val="0"/>
              </a:spcAft>
              <a:buNone/>
              <a:defRPr sz="2000">
                <a:solidFill>
                  <a:schemeClr val="tx1"/>
                </a:solidFill>
                <a:latin typeface="+mn-lt"/>
                <a:ea typeface="+mn-ea"/>
              </a:defRPr>
            </a:lvl7pPr>
            <a:lvl8pPr marL="3200400" indent="0" algn="ctr" rtl="0" fontAlgn="base">
              <a:spcBef>
                <a:spcPct val="20000"/>
              </a:spcBef>
              <a:spcAft>
                <a:spcPct val="0"/>
              </a:spcAft>
              <a:buNone/>
              <a:defRPr sz="2000">
                <a:solidFill>
                  <a:schemeClr val="tx1"/>
                </a:solidFill>
                <a:latin typeface="+mn-lt"/>
                <a:ea typeface="+mn-ea"/>
              </a:defRPr>
            </a:lvl8pPr>
            <a:lvl9pPr marL="3657600" indent="0" algn="ctr" rtl="0" fontAlgn="base">
              <a:spcBef>
                <a:spcPct val="20000"/>
              </a:spcBef>
              <a:spcAft>
                <a:spcPct val="0"/>
              </a:spcAft>
              <a:buNone/>
              <a:defRPr sz="2000">
                <a:solidFill>
                  <a:schemeClr val="tx1"/>
                </a:solidFill>
                <a:latin typeface="+mn-lt"/>
                <a:ea typeface="+mn-ea"/>
              </a:defRPr>
            </a:lvl9pPr>
          </a:lstStyle>
          <a:p>
            <a:pPr algn="l" eaLnBrk="1" hangingPunct="1">
              <a:spcBef>
                <a:spcPct val="40000"/>
              </a:spcBef>
              <a:defRPr/>
            </a:pPr>
            <a:r>
              <a:rPr lang="nl-NL" altLang="nl-NL" sz="2800" b="1" dirty="0">
                <a:solidFill>
                  <a:srgbClr val="000000"/>
                </a:solidFill>
                <a:latin typeface="Calibri" pitchFamily="34" charset="0"/>
                <a:ea typeface="ＭＳ Ｐゴシック"/>
              </a:rPr>
              <a:t>Verdedigingslinies:</a:t>
            </a:r>
          </a:p>
          <a:p>
            <a:pPr marL="366713" indent="-280988" algn="l" eaLnBrk="1" hangingPunct="1">
              <a:lnSpc>
                <a:spcPct val="80000"/>
              </a:lnSpc>
              <a:spcBef>
                <a:spcPct val="40000"/>
              </a:spcBef>
              <a:buFontTx/>
              <a:buChar char="-"/>
              <a:defRPr/>
            </a:pPr>
            <a:r>
              <a:rPr lang="nl-NL" altLang="nl-NL" sz="2800" dirty="0">
                <a:solidFill>
                  <a:schemeClr val="tx2"/>
                </a:solidFill>
                <a:latin typeface="Calibri" pitchFamily="34" charset="0"/>
                <a:ea typeface="ＭＳ Ｐゴシック"/>
              </a:rPr>
              <a:t>Wel/niet gedaan </a:t>
            </a:r>
          </a:p>
          <a:p>
            <a:pPr marL="366713" indent="-280988" algn="l" eaLnBrk="1" hangingPunct="1">
              <a:lnSpc>
                <a:spcPct val="80000"/>
              </a:lnSpc>
              <a:spcBef>
                <a:spcPct val="40000"/>
              </a:spcBef>
              <a:buFontTx/>
              <a:buChar char="-"/>
              <a:defRPr/>
            </a:pPr>
            <a:r>
              <a:rPr lang="nl-NL" altLang="nl-NL" sz="2800" dirty="0">
                <a:solidFill>
                  <a:schemeClr val="tx2"/>
                </a:solidFill>
                <a:latin typeface="Calibri" pitchFamily="34" charset="0"/>
                <a:ea typeface="ＭＳ Ｐゴシック"/>
              </a:rPr>
              <a:t>Wel/niet onwettig</a:t>
            </a:r>
          </a:p>
          <a:p>
            <a:pPr marL="366713" indent="-280988" algn="l" eaLnBrk="1" hangingPunct="1">
              <a:lnSpc>
                <a:spcPct val="80000"/>
              </a:lnSpc>
              <a:spcBef>
                <a:spcPct val="40000"/>
              </a:spcBef>
              <a:buFontTx/>
              <a:buChar char="-"/>
              <a:defRPr/>
            </a:pPr>
            <a:r>
              <a:rPr lang="nl-NL" altLang="nl-NL" sz="2800" dirty="0">
                <a:solidFill>
                  <a:schemeClr val="tx2"/>
                </a:solidFill>
                <a:latin typeface="Calibri" pitchFamily="34" charset="0"/>
                <a:ea typeface="ＭＳ Ｐゴシック"/>
              </a:rPr>
              <a:t>Geen/wel rechtvaardiging</a:t>
            </a:r>
          </a:p>
          <a:p>
            <a:pPr marL="85725" algn="l" eaLnBrk="1" hangingPunct="1">
              <a:lnSpc>
                <a:spcPct val="80000"/>
              </a:lnSpc>
              <a:spcBef>
                <a:spcPct val="40000"/>
              </a:spcBef>
              <a:defRPr/>
            </a:pPr>
            <a:r>
              <a:rPr lang="nl-NL" altLang="nl-NL" sz="2800" dirty="0">
                <a:solidFill>
                  <a:schemeClr val="tx2"/>
                </a:solidFill>
                <a:latin typeface="Calibri" pitchFamily="34" charset="0"/>
                <a:ea typeface="ＭＳ Ｐゴシック"/>
              </a:rPr>
              <a:t>-  Geen/wel procedurefout</a:t>
            </a:r>
          </a:p>
          <a:p>
            <a:pPr algn="l" eaLnBrk="1" hangingPunct="1">
              <a:spcBef>
                <a:spcPct val="40000"/>
              </a:spcBef>
              <a:buFontTx/>
              <a:buChar char="-"/>
              <a:defRPr/>
            </a:pPr>
            <a:endParaRPr lang="nl-NL" altLang="nl-NL" sz="2200" dirty="0">
              <a:solidFill>
                <a:srgbClr val="000000"/>
              </a:solidFill>
              <a:latin typeface="Calibri" pitchFamily="34" charset="0"/>
              <a:ea typeface="ＭＳ Ｐゴシック"/>
            </a:endParaRPr>
          </a:p>
        </p:txBody>
      </p:sp>
      <p:sp>
        <p:nvSpPr>
          <p:cNvPr id="26" name="TextBox 14">
            <a:extLst>
              <a:ext uri="{FF2B5EF4-FFF2-40B4-BE49-F238E27FC236}">
                <a16:creationId xmlns:a16="http://schemas.microsoft.com/office/drawing/2014/main" id="{67A77B79-46C1-4E76-B7FC-259F1AA1B593}"/>
              </a:ext>
            </a:extLst>
          </p:cNvPr>
          <p:cNvSpPr txBox="1"/>
          <p:nvPr/>
        </p:nvSpPr>
        <p:spPr>
          <a:xfrm>
            <a:off x="0" y="4132932"/>
            <a:ext cx="9144000" cy="2768600"/>
          </a:xfrm>
          <a:prstGeom prst="rect">
            <a:avLst/>
          </a:prstGeom>
          <a:solidFill>
            <a:srgbClr val="002060"/>
          </a:solidFill>
          <a:ln>
            <a:solidFill>
              <a:srgbClr val="002060"/>
            </a:solidFill>
          </a:ln>
        </p:spPr>
        <p:txBody>
          <a:bodyPr>
            <a:spAutoFit/>
          </a:bodyPr>
          <a:lstStyle/>
          <a:p>
            <a:pPr marL="352425" marR="0" lvl="0" indent="0" defTabSz="914400" eaLnBrk="1" fontAlgn="base" latinLnBrk="0" hangingPunct="1">
              <a:lnSpc>
                <a:spcPct val="100000"/>
              </a:lnSpc>
              <a:spcBef>
                <a:spcPct val="0"/>
              </a:spcBef>
              <a:spcAft>
                <a:spcPct val="0"/>
              </a:spcAft>
              <a:buClrTx/>
              <a:buSzTx/>
              <a:buFontTx/>
              <a:buNone/>
              <a:tabLst/>
              <a:defRPr/>
            </a:pPr>
            <a:endParaRPr kumimoji="0" lang="nl-NL" sz="1200" b="0" i="0" u="none" strike="noStrike" kern="0" cap="none" spc="0" normalizeH="0" baseline="0" noProof="0" dirty="0">
              <a:ln>
                <a:noFill/>
              </a:ln>
              <a:solidFill>
                <a:srgbClr val="FFFF00"/>
              </a:solidFill>
              <a:effectLst/>
              <a:uLnTx/>
              <a:uFillTx/>
              <a:latin typeface="Calibri" panose="020F0502020204030204" pitchFamily="34" charset="0"/>
              <a:ea typeface="ＭＳ Ｐゴシック" panose="020B0600070205080204" pitchFamily="34" charset="-128"/>
            </a:endParaRPr>
          </a:p>
          <a:p>
            <a:pPr marL="352425" marR="0" lvl="0" indent="0" defTabSz="914400" eaLnBrk="1" fontAlgn="base" latinLnBrk="0" hangingPunct="1">
              <a:lnSpc>
                <a:spcPct val="100000"/>
              </a:lnSpc>
              <a:spcBef>
                <a:spcPct val="0"/>
              </a:spcBef>
              <a:spcAft>
                <a:spcPct val="0"/>
              </a:spcAft>
              <a:buClrTx/>
              <a:buSzTx/>
              <a:buFontTx/>
              <a:buNone/>
              <a:tabLst/>
              <a:defRPr/>
            </a:pPr>
            <a:r>
              <a:rPr kumimoji="0" lang="nl-NL" sz="2400" b="1" i="0" u="none" strike="noStrike" kern="0" cap="none" spc="0" normalizeH="0" baseline="0" noProof="0" dirty="0">
                <a:ln>
                  <a:noFill/>
                </a:ln>
                <a:solidFill>
                  <a:srgbClr val="FFFF00"/>
                </a:solidFill>
                <a:effectLst/>
                <a:uLnTx/>
                <a:uFillTx/>
                <a:latin typeface="Calibri" panose="020F0502020204030204" pitchFamily="34" charset="0"/>
                <a:ea typeface="ＭＳ Ｐゴシック" panose="020B0600070205080204" pitchFamily="34" charset="-128"/>
              </a:rPr>
              <a:t>Vraag I.4:</a:t>
            </a:r>
          </a:p>
          <a:p>
            <a:pPr marL="722313" marR="0" lvl="0" indent="-273050" defTabSz="914400" eaLnBrk="1" fontAlgn="base" latinLnBrk="0" hangingPunct="1">
              <a:lnSpc>
                <a:spcPct val="100000"/>
              </a:lnSpc>
              <a:spcBef>
                <a:spcPct val="0"/>
              </a:spcBef>
              <a:spcAft>
                <a:spcPct val="0"/>
              </a:spcAft>
              <a:buClrTx/>
              <a:buSzTx/>
              <a:buFontTx/>
              <a:buNone/>
              <a:tabLst/>
              <a:defRPr/>
            </a:pPr>
            <a:r>
              <a:rPr kumimoji="0" lang="nl-NL" sz="2400" b="0" i="0" u="none" strike="noStrike" kern="0" cap="none" spc="0" normalizeH="0" baseline="0" noProof="0" dirty="0">
                <a:ln>
                  <a:noFill/>
                </a:ln>
                <a:solidFill>
                  <a:srgbClr val="FFFFFF"/>
                </a:solidFill>
                <a:effectLst/>
                <a:uLnTx/>
                <a:uFillTx/>
                <a:latin typeface="Calibri" panose="020F0502020204030204" pitchFamily="34" charset="0"/>
                <a:ea typeface="ＭＳ Ｐゴシック" panose="020B0600070205080204" pitchFamily="34" charset="-128"/>
              </a:rPr>
              <a:t>a 	Tot welk type complexe argumentatie behoort de hoofdargumentatie van de aanklager als deze meer dan één verdedigingslinie gebruikt? Waarom? </a:t>
            </a:r>
          </a:p>
          <a:p>
            <a:pPr marL="722313" marR="0" lvl="0" indent="-273050" defTabSz="914400" eaLnBrk="1" fontAlgn="base" latinLnBrk="0" hangingPunct="1">
              <a:lnSpc>
                <a:spcPct val="100000"/>
              </a:lnSpc>
              <a:spcBef>
                <a:spcPct val="0"/>
              </a:spcBef>
              <a:spcAft>
                <a:spcPct val="0"/>
              </a:spcAft>
              <a:buClrTx/>
              <a:buSzTx/>
              <a:buFontTx/>
              <a:buNone/>
              <a:tabLst/>
              <a:defRPr/>
            </a:pPr>
            <a:r>
              <a:rPr kumimoji="0" lang="nl-NL" sz="2400" b="0" i="0" u="none" strike="noStrike" kern="0" cap="none" spc="0" normalizeH="0" baseline="0" noProof="0" dirty="0">
                <a:ln>
                  <a:noFill/>
                </a:ln>
                <a:solidFill>
                  <a:srgbClr val="FFFFFF"/>
                </a:solidFill>
                <a:effectLst/>
                <a:uLnTx/>
                <a:uFillTx/>
                <a:latin typeface="Calibri" panose="020F0502020204030204" pitchFamily="34" charset="0"/>
                <a:ea typeface="ＭＳ Ｐゴシック" panose="020B0600070205080204" pitchFamily="34" charset="-128"/>
              </a:rPr>
              <a:t>b 	Idem voor de argumentatie van degene die zich tegen de aanklacht verdedigt?</a:t>
            </a:r>
          </a:p>
          <a:p>
            <a:pPr marL="352425" marR="0" lvl="0" indent="0" defTabSz="914400" eaLnBrk="1" fontAlgn="base" latinLnBrk="0" hangingPunct="1">
              <a:lnSpc>
                <a:spcPct val="100000"/>
              </a:lnSpc>
              <a:spcBef>
                <a:spcPct val="0"/>
              </a:spcBef>
              <a:spcAft>
                <a:spcPct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462241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Standaardgeschilpunten</a:t>
            </a:r>
          </a:p>
        </p:txBody>
      </p:sp>
      <p:sp>
        <p:nvSpPr>
          <p:cNvPr id="14" name="Rectangle 7">
            <a:extLst>
              <a:ext uri="{FF2B5EF4-FFF2-40B4-BE49-F238E27FC236}">
                <a16:creationId xmlns:a16="http://schemas.microsoft.com/office/drawing/2014/main" id="{50B04AB1-2A06-4D4E-8CCB-8BB70C73A110}"/>
              </a:ext>
            </a:extLst>
          </p:cNvPr>
          <p:cNvSpPr txBox="1">
            <a:spLocks noChangeArrowheads="1"/>
          </p:cNvSpPr>
          <p:nvPr/>
        </p:nvSpPr>
        <p:spPr bwMode="auto">
          <a:xfrm>
            <a:off x="611188" y="1268760"/>
            <a:ext cx="7942262"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FontTx/>
              <a:buNone/>
            </a:pPr>
            <a:r>
              <a:rPr lang="nl-NL" sz="2400" b="1" kern="0" dirty="0">
                <a:latin typeface="Calibri" panose="020F0502020204030204" pitchFamily="34" charset="0"/>
                <a:cs typeface="Calibri" panose="020F0502020204030204" pitchFamily="34" charset="0"/>
              </a:rPr>
              <a:t>Opdracht 2.1</a:t>
            </a:r>
          </a:p>
          <a:p>
            <a:pPr marL="0" indent="0">
              <a:buFontTx/>
              <a:buNone/>
            </a:pPr>
            <a:r>
              <a:rPr lang="nl-NL" sz="2200" b="1" kern="0" dirty="0">
                <a:latin typeface="Calibri" panose="020F0502020204030204" pitchFamily="34" charset="0"/>
                <a:cs typeface="Calibri" panose="020F0502020204030204" pitchFamily="34" charset="0"/>
              </a:rPr>
              <a:t>… of storm in een glas water</a:t>
            </a:r>
            <a:endParaRPr lang="en-NL" sz="2200" kern="0" dirty="0">
              <a:latin typeface="Calibri" panose="020F0502020204030204" pitchFamily="34" charset="0"/>
              <a:cs typeface="Calibri" panose="020F0502020204030204" pitchFamily="34" charset="0"/>
            </a:endParaRPr>
          </a:p>
          <a:p>
            <a:pPr marL="0" indent="0">
              <a:buFontTx/>
              <a:buNone/>
            </a:pPr>
            <a:r>
              <a:rPr lang="nl-NL" sz="2200" kern="0" dirty="0">
                <a:latin typeface="Calibri" panose="020F0502020204030204" pitchFamily="34" charset="0"/>
                <a:cs typeface="Calibri" panose="020F0502020204030204" pitchFamily="34" charset="0"/>
              </a:rPr>
              <a:t>Ondanks de opschudding over de ontmoeting van Donald </a:t>
            </a:r>
            <a:r>
              <a:rPr lang="nl-NL" sz="2200" kern="0" dirty="0" err="1">
                <a:latin typeface="Calibri" panose="020F0502020204030204" pitchFamily="34" charset="0"/>
                <a:cs typeface="Calibri" panose="020F0502020204030204" pitchFamily="34" charset="0"/>
              </a:rPr>
              <a:t>Trump</a:t>
            </a:r>
            <a:r>
              <a:rPr lang="nl-NL" sz="2200" kern="0" dirty="0">
                <a:latin typeface="Calibri" panose="020F0502020204030204" pitchFamily="34" charset="0"/>
                <a:cs typeface="Calibri" panose="020F0502020204030204" pitchFamily="34" charset="0"/>
              </a:rPr>
              <a:t> jr. met een Russische advocaat beschouwen sommigen de controverse als een storm in een glas water.</a:t>
            </a:r>
            <a:endParaRPr lang="en-NL" sz="2200" kern="0" dirty="0">
              <a:latin typeface="Calibri" panose="020F0502020204030204" pitchFamily="34" charset="0"/>
              <a:cs typeface="Calibri" panose="020F0502020204030204" pitchFamily="34" charset="0"/>
            </a:endParaRPr>
          </a:p>
          <a:p>
            <a:pPr marL="0" indent="0">
              <a:buFontTx/>
              <a:buNone/>
            </a:pPr>
            <a:r>
              <a:rPr lang="nl-NL" sz="2200" kern="0" dirty="0">
                <a:latin typeface="Calibri" panose="020F0502020204030204" pitchFamily="34" charset="0"/>
                <a:cs typeface="Calibri" panose="020F0502020204030204" pitchFamily="34" charset="0"/>
              </a:rPr>
              <a:t>“Een ontmoeting betekent nog geen complot”, zei Bradley A. Smith, oud-lid van de Federal </a:t>
            </a:r>
            <a:r>
              <a:rPr lang="nl-NL" sz="2200" kern="0" dirty="0" err="1">
                <a:latin typeface="Calibri" panose="020F0502020204030204" pitchFamily="34" charset="0"/>
                <a:cs typeface="Calibri" panose="020F0502020204030204" pitchFamily="34" charset="0"/>
              </a:rPr>
              <a:t>Election</a:t>
            </a:r>
            <a:r>
              <a:rPr lang="nl-NL" sz="2200" kern="0" dirty="0">
                <a:latin typeface="Calibri" panose="020F0502020204030204" pitchFamily="34" charset="0"/>
                <a:cs typeface="Calibri" panose="020F0502020204030204" pitchFamily="34" charset="0"/>
              </a:rPr>
              <a:t> </a:t>
            </a:r>
            <a:r>
              <a:rPr lang="nl-NL" sz="2200" kern="0" dirty="0" err="1">
                <a:latin typeface="Calibri" panose="020F0502020204030204" pitchFamily="34" charset="0"/>
                <a:cs typeface="Calibri" panose="020F0502020204030204" pitchFamily="34" charset="0"/>
              </a:rPr>
              <a:t>Commission</a:t>
            </a:r>
            <a:r>
              <a:rPr lang="nl-NL" sz="2200" kern="0" dirty="0">
                <a:latin typeface="Calibri" panose="020F0502020204030204" pitchFamily="34" charset="0"/>
                <a:cs typeface="Calibri" panose="020F0502020204030204" pitchFamily="34" charset="0"/>
              </a:rPr>
              <a:t>, tegen persbureau AP. Volgens een advocaat van president </a:t>
            </a:r>
            <a:r>
              <a:rPr lang="nl-NL" sz="2200" kern="0" dirty="0" err="1">
                <a:latin typeface="Calibri" panose="020F0502020204030204" pitchFamily="34" charset="0"/>
                <a:cs typeface="Calibri" panose="020F0502020204030204" pitchFamily="34" charset="0"/>
              </a:rPr>
              <a:t>Trump</a:t>
            </a:r>
            <a:r>
              <a:rPr lang="nl-NL" sz="2200" kern="0" dirty="0">
                <a:latin typeface="Calibri" panose="020F0502020204030204" pitchFamily="34" charset="0"/>
                <a:cs typeface="Calibri" panose="020F0502020204030204" pitchFamily="34" charset="0"/>
              </a:rPr>
              <a:t> is er “niets illegaals” aan de kwestie.</a:t>
            </a:r>
            <a:endParaRPr lang="en-NL" sz="2200" kern="0" dirty="0">
              <a:latin typeface="Calibri" panose="020F0502020204030204" pitchFamily="34" charset="0"/>
              <a:cs typeface="Calibri" panose="020F0502020204030204" pitchFamily="34" charset="0"/>
            </a:endParaRPr>
          </a:p>
          <a:p>
            <a:pPr marL="0" indent="0">
              <a:buFontTx/>
              <a:buNone/>
            </a:pPr>
            <a:r>
              <a:rPr lang="nl-NL" sz="2200" kern="0" dirty="0" err="1">
                <a:latin typeface="Calibri" panose="020F0502020204030204" pitchFamily="34" charset="0"/>
                <a:cs typeface="Calibri" panose="020F0502020204030204" pitchFamily="34" charset="0"/>
              </a:rPr>
              <a:t>Trump</a:t>
            </a:r>
            <a:r>
              <a:rPr lang="nl-NL" sz="2200" kern="0" dirty="0">
                <a:latin typeface="Calibri" panose="020F0502020204030204" pitchFamily="34" charset="0"/>
                <a:cs typeface="Calibri" panose="020F0502020204030204" pitchFamily="34" charset="0"/>
              </a:rPr>
              <a:t> jr. voerde zelf met sarcasme één van de argumenten bij zijn eigen verdediging aan op Twitter. “Ik ben duidelijk de eerste persoon ooit bij een campagne die bij een ontmoeting is geweest om informatie aan te horen over een tegenstander”, schreef hij.</a:t>
            </a:r>
            <a:endParaRPr lang="en-NL" sz="2200" kern="0" dirty="0">
              <a:latin typeface="Calibri" panose="020F0502020204030204" pitchFamily="34" charset="0"/>
              <a:cs typeface="Calibri" panose="020F0502020204030204" pitchFamily="34" charset="0"/>
            </a:endParaRPr>
          </a:p>
          <a:p>
            <a:pPr marL="0" indent="0">
              <a:spcBef>
                <a:spcPct val="40000"/>
              </a:spcBef>
              <a:buFontTx/>
              <a:buNone/>
              <a:defRPr/>
            </a:pPr>
            <a:endParaRPr lang="nl-NL" altLang="nl-NL" sz="2200"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37649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Standaardgeschilpunten</a:t>
            </a:r>
          </a:p>
        </p:txBody>
      </p:sp>
      <p:sp>
        <p:nvSpPr>
          <p:cNvPr id="14" name="Rectangle 7">
            <a:extLst>
              <a:ext uri="{FF2B5EF4-FFF2-40B4-BE49-F238E27FC236}">
                <a16:creationId xmlns:a16="http://schemas.microsoft.com/office/drawing/2014/main" id="{50B04AB1-2A06-4D4E-8CCB-8BB70C73A110}"/>
              </a:ext>
            </a:extLst>
          </p:cNvPr>
          <p:cNvSpPr txBox="1">
            <a:spLocks noChangeArrowheads="1"/>
          </p:cNvSpPr>
          <p:nvPr/>
        </p:nvSpPr>
        <p:spPr bwMode="auto">
          <a:xfrm>
            <a:off x="611188" y="1268760"/>
            <a:ext cx="7942262"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FontTx/>
              <a:buNone/>
            </a:pPr>
            <a:r>
              <a:rPr lang="nl-NL" sz="2400" b="1" kern="0" dirty="0">
                <a:latin typeface="Calibri" panose="020F0502020204030204" pitchFamily="34" charset="0"/>
                <a:cs typeface="Calibri" panose="020F0502020204030204" pitchFamily="34" charset="0"/>
              </a:rPr>
              <a:t>Opdracht 2.1</a:t>
            </a:r>
          </a:p>
          <a:p>
            <a:pPr marL="0" indent="0">
              <a:buFontTx/>
              <a:buNone/>
            </a:pPr>
            <a:r>
              <a:rPr lang="nl-NL" sz="2200" b="1" kern="0" dirty="0">
                <a:latin typeface="Calibri" panose="020F0502020204030204" pitchFamily="34" charset="0"/>
                <a:cs typeface="Calibri" panose="020F0502020204030204" pitchFamily="34" charset="0"/>
              </a:rPr>
              <a:t>… of storm in een glas water</a:t>
            </a:r>
            <a:endParaRPr lang="en-NL" sz="2200" kern="0" dirty="0">
              <a:latin typeface="Calibri" panose="020F0502020204030204" pitchFamily="34" charset="0"/>
              <a:cs typeface="Calibri" panose="020F0502020204030204" pitchFamily="34" charset="0"/>
            </a:endParaRPr>
          </a:p>
          <a:p>
            <a:pPr marL="0" indent="0">
              <a:buFontTx/>
              <a:buNone/>
            </a:pPr>
            <a:r>
              <a:rPr lang="nl-NL" sz="2200" kern="0" dirty="0">
                <a:latin typeface="Calibri" panose="020F0502020204030204" pitchFamily="34" charset="0"/>
                <a:cs typeface="Calibri" panose="020F0502020204030204" pitchFamily="34" charset="0"/>
              </a:rPr>
              <a:t>Ondanks de opschudding over de ontmoeting van Donald </a:t>
            </a:r>
            <a:r>
              <a:rPr lang="nl-NL" sz="2200" kern="0" dirty="0" err="1">
                <a:latin typeface="Calibri" panose="020F0502020204030204" pitchFamily="34" charset="0"/>
                <a:cs typeface="Calibri" panose="020F0502020204030204" pitchFamily="34" charset="0"/>
              </a:rPr>
              <a:t>Trump</a:t>
            </a:r>
            <a:r>
              <a:rPr lang="nl-NL" sz="2200" kern="0" dirty="0">
                <a:latin typeface="Calibri" panose="020F0502020204030204" pitchFamily="34" charset="0"/>
                <a:cs typeface="Calibri" panose="020F0502020204030204" pitchFamily="34" charset="0"/>
              </a:rPr>
              <a:t> jr. met een Russische advocaat beschouwen sommigen de controverse als een storm in een glas water.</a:t>
            </a:r>
            <a:endParaRPr lang="en-NL" sz="2200" kern="0" dirty="0">
              <a:latin typeface="Calibri" panose="020F0502020204030204" pitchFamily="34" charset="0"/>
              <a:cs typeface="Calibri" panose="020F0502020204030204" pitchFamily="34" charset="0"/>
            </a:endParaRPr>
          </a:p>
          <a:p>
            <a:pPr marL="0" indent="0">
              <a:buFontTx/>
              <a:buNone/>
            </a:pPr>
            <a:r>
              <a:rPr lang="nl-NL" sz="2200" kern="0" dirty="0">
                <a:highlight>
                  <a:srgbClr val="FFFF00"/>
                </a:highlight>
                <a:latin typeface="Calibri" panose="020F0502020204030204" pitchFamily="34" charset="0"/>
                <a:cs typeface="Calibri" panose="020F0502020204030204" pitchFamily="34" charset="0"/>
              </a:rPr>
              <a:t>“Een ontmoeting betekent nog geen complot”</a:t>
            </a:r>
            <a:r>
              <a:rPr lang="nl-NL" sz="2200" kern="0" dirty="0">
                <a:latin typeface="Calibri" panose="020F0502020204030204" pitchFamily="34" charset="0"/>
                <a:cs typeface="Calibri" panose="020F0502020204030204" pitchFamily="34" charset="0"/>
              </a:rPr>
              <a:t>, zei Bradley A. Smith, oud-lid van de Federal </a:t>
            </a:r>
            <a:r>
              <a:rPr lang="nl-NL" sz="2200" kern="0" dirty="0" err="1">
                <a:latin typeface="Calibri" panose="020F0502020204030204" pitchFamily="34" charset="0"/>
                <a:cs typeface="Calibri" panose="020F0502020204030204" pitchFamily="34" charset="0"/>
              </a:rPr>
              <a:t>Election</a:t>
            </a:r>
            <a:r>
              <a:rPr lang="nl-NL" sz="2200" kern="0" dirty="0">
                <a:latin typeface="Calibri" panose="020F0502020204030204" pitchFamily="34" charset="0"/>
                <a:cs typeface="Calibri" panose="020F0502020204030204" pitchFamily="34" charset="0"/>
              </a:rPr>
              <a:t> </a:t>
            </a:r>
            <a:r>
              <a:rPr lang="nl-NL" sz="2200" kern="0" dirty="0" err="1">
                <a:latin typeface="Calibri" panose="020F0502020204030204" pitchFamily="34" charset="0"/>
                <a:cs typeface="Calibri" panose="020F0502020204030204" pitchFamily="34" charset="0"/>
              </a:rPr>
              <a:t>Commission</a:t>
            </a:r>
            <a:r>
              <a:rPr lang="nl-NL" sz="2200" kern="0" dirty="0">
                <a:latin typeface="Calibri" panose="020F0502020204030204" pitchFamily="34" charset="0"/>
                <a:cs typeface="Calibri" panose="020F0502020204030204" pitchFamily="34" charset="0"/>
              </a:rPr>
              <a:t>, tegen persbureau AP. Volgens een advocaat van president </a:t>
            </a:r>
            <a:r>
              <a:rPr lang="nl-NL" sz="2200" kern="0" dirty="0" err="1">
                <a:latin typeface="Calibri" panose="020F0502020204030204" pitchFamily="34" charset="0"/>
                <a:cs typeface="Calibri" panose="020F0502020204030204" pitchFamily="34" charset="0"/>
              </a:rPr>
              <a:t>Trump</a:t>
            </a:r>
            <a:r>
              <a:rPr lang="nl-NL" sz="2200" kern="0" dirty="0">
                <a:latin typeface="Calibri" panose="020F0502020204030204" pitchFamily="34" charset="0"/>
                <a:cs typeface="Calibri" panose="020F0502020204030204" pitchFamily="34" charset="0"/>
              </a:rPr>
              <a:t> is er “</a:t>
            </a:r>
            <a:r>
              <a:rPr lang="nl-NL" sz="2200" kern="0" dirty="0">
                <a:highlight>
                  <a:srgbClr val="FFFF00"/>
                </a:highlight>
                <a:latin typeface="Calibri" panose="020F0502020204030204" pitchFamily="34" charset="0"/>
                <a:cs typeface="Calibri" panose="020F0502020204030204" pitchFamily="34" charset="0"/>
              </a:rPr>
              <a:t>niets illegaals</a:t>
            </a:r>
            <a:r>
              <a:rPr lang="nl-NL" sz="2200" kern="0" dirty="0">
                <a:latin typeface="Calibri" panose="020F0502020204030204" pitchFamily="34" charset="0"/>
                <a:cs typeface="Calibri" panose="020F0502020204030204" pitchFamily="34" charset="0"/>
              </a:rPr>
              <a:t>” aan de kwestie.</a:t>
            </a:r>
            <a:endParaRPr lang="en-NL" sz="2200" kern="0" dirty="0">
              <a:latin typeface="Calibri" panose="020F0502020204030204" pitchFamily="34" charset="0"/>
              <a:cs typeface="Calibri" panose="020F0502020204030204" pitchFamily="34" charset="0"/>
            </a:endParaRPr>
          </a:p>
          <a:p>
            <a:pPr marL="0" indent="0">
              <a:buFontTx/>
              <a:buNone/>
            </a:pPr>
            <a:r>
              <a:rPr lang="nl-NL" sz="2200" kern="0" dirty="0" err="1">
                <a:latin typeface="Calibri" panose="020F0502020204030204" pitchFamily="34" charset="0"/>
                <a:cs typeface="Calibri" panose="020F0502020204030204" pitchFamily="34" charset="0"/>
              </a:rPr>
              <a:t>Trump</a:t>
            </a:r>
            <a:r>
              <a:rPr lang="nl-NL" sz="2200" kern="0" dirty="0">
                <a:latin typeface="Calibri" panose="020F0502020204030204" pitchFamily="34" charset="0"/>
                <a:cs typeface="Calibri" panose="020F0502020204030204" pitchFamily="34" charset="0"/>
              </a:rPr>
              <a:t> jr. voerde zelf met sarcasme één van de argumenten bij zijn eigen verdediging aan op Twitter. </a:t>
            </a:r>
            <a:r>
              <a:rPr lang="nl-NL" sz="2200" kern="0" dirty="0">
                <a:highlight>
                  <a:srgbClr val="FFFF00"/>
                </a:highlight>
                <a:latin typeface="Calibri" panose="020F0502020204030204" pitchFamily="34" charset="0"/>
                <a:cs typeface="Calibri" panose="020F0502020204030204" pitchFamily="34" charset="0"/>
              </a:rPr>
              <a:t>“Ik ben duidelijk de eerste persoon ooit bij een campagne die bij een ontmoeting is geweest om informatie aan te horen over een tegenstander”</a:t>
            </a:r>
            <a:r>
              <a:rPr lang="nl-NL" sz="2200" kern="0" dirty="0">
                <a:latin typeface="Calibri" panose="020F0502020204030204" pitchFamily="34" charset="0"/>
                <a:cs typeface="Calibri" panose="020F0502020204030204" pitchFamily="34" charset="0"/>
              </a:rPr>
              <a:t>, schreef hij.</a:t>
            </a:r>
            <a:endParaRPr lang="en-NL" sz="2200" kern="0" dirty="0">
              <a:latin typeface="Calibri" panose="020F0502020204030204" pitchFamily="34" charset="0"/>
              <a:cs typeface="Calibri" panose="020F0502020204030204" pitchFamily="34" charset="0"/>
            </a:endParaRPr>
          </a:p>
          <a:p>
            <a:pPr marL="0" indent="0">
              <a:spcBef>
                <a:spcPct val="40000"/>
              </a:spcBef>
              <a:buFontTx/>
              <a:buNone/>
              <a:defRPr/>
            </a:pPr>
            <a:endParaRPr lang="nl-NL" altLang="nl-NL" sz="2200"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2217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Standaardgeschilpunten</a:t>
            </a:r>
          </a:p>
        </p:txBody>
      </p:sp>
      <p:sp>
        <p:nvSpPr>
          <p:cNvPr id="5" name="Rectangle 7">
            <a:extLst>
              <a:ext uri="{FF2B5EF4-FFF2-40B4-BE49-F238E27FC236}">
                <a16:creationId xmlns:a16="http://schemas.microsoft.com/office/drawing/2014/main" id="{4ADE979C-A3CD-4B50-91F4-BB502663CEB7}"/>
              </a:ext>
            </a:extLst>
          </p:cNvPr>
          <p:cNvSpPr txBox="1">
            <a:spLocks noChangeArrowheads="1"/>
          </p:cNvSpPr>
          <p:nvPr/>
        </p:nvSpPr>
        <p:spPr bwMode="auto">
          <a:xfrm>
            <a:off x="611188" y="1340768"/>
            <a:ext cx="7942262"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FontTx/>
              <a:buNone/>
            </a:pPr>
            <a:r>
              <a:rPr lang="nl-NL" sz="2400" b="1" kern="0" dirty="0">
                <a:latin typeface="Calibri" panose="020F0502020204030204" pitchFamily="34" charset="0"/>
                <a:cs typeface="Calibri" panose="020F0502020204030204" pitchFamily="34" charset="0"/>
              </a:rPr>
              <a:t>Opdracht 2.3</a:t>
            </a:r>
          </a:p>
          <a:p>
            <a:pPr marL="0" indent="0">
              <a:buFontTx/>
              <a:buNone/>
            </a:pPr>
            <a:br>
              <a:rPr lang="en-US" sz="2200" kern="0" dirty="0">
                <a:latin typeface="Calibri" panose="020F0502020204030204" pitchFamily="34" charset="0"/>
                <a:cs typeface="Calibri" panose="020F0502020204030204" pitchFamily="34" charset="0"/>
              </a:rPr>
            </a:br>
            <a:r>
              <a:rPr lang="en-US" sz="2200" kern="0" dirty="0">
                <a:latin typeface="Calibri" panose="020F0502020204030204" pitchFamily="34" charset="0"/>
                <a:cs typeface="Calibri" panose="020F0502020204030204" pitchFamily="34" charset="0"/>
              </a:rPr>
              <a:t>Listen, I've said it for seven years. I've said it for longer than seven years. I have never doped. I can say it again. But I've said it for seven years. It doesn't help. But the fact of the matter is I haven't. And if you consider my situation: A guy who comes back from arguably, you know, a death sentence, why would I then enter into a sport and dope myself up and risk my life again? That's crazy. I would never do that. No. No way.</a:t>
            </a:r>
            <a:endParaRPr lang="en-NL" sz="2200" kern="0" dirty="0">
              <a:latin typeface="Calibri" panose="020F0502020204030204" pitchFamily="34" charset="0"/>
              <a:cs typeface="Calibri" panose="020F0502020204030204" pitchFamily="34" charset="0"/>
            </a:endParaRPr>
          </a:p>
          <a:p>
            <a:pPr marL="0" indent="0">
              <a:spcBef>
                <a:spcPct val="40000"/>
              </a:spcBef>
              <a:buFontTx/>
              <a:buNone/>
              <a:defRPr/>
            </a:pPr>
            <a:endParaRPr lang="nl-NL" altLang="nl-NL" sz="2200"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95282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rPr>
              <a:t>Vandaag</a:t>
            </a:r>
          </a:p>
        </p:txBody>
      </p:sp>
      <p:sp>
        <p:nvSpPr>
          <p:cNvPr id="15" name="Rectangle 2">
            <a:extLst>
              <a:ext uri="{FF2B5EF4-FFF2-40B4-BE49-F238E27FC236}">
                <a16:creationId xmlns:a16="http://schemas.microsoft.com/office/drawing/2014/main" id="{B47E24D6-6D97-41D0-BFD9-B2CF99363A55}"/>
              </a:ext>
            </a:extLst>
          </p:cNvPr>
          <p:cNvSpPr txBox="1">
            <a:spLocks noChangeArrowheads="1"/>
          </p:cNvSpPr>
          <p:nvPr/>
        </p:nvSpPr>
        <p:spPr bwMode="auto">
          <a:xfrm>
            <a:off x="392224" y="1196753"/>
            <a:ext cx="8271791"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2pPr>
            <a:lvl3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3pPr>
            <a:lvl4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4pPr>
            <a:lvl5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5pPr>
            <a:lvl6pPr marL="457200" algn="ctr" rtl="0" fontAlgn="base">
              <a:spcBef>
                <a:spcPct val="0"/>
              </a:spcBef>
              <a:spcAft>
                <a:spcPct val="0"/>
              </a:spcAft>
              <a:defRPr sz="4400">
                <a:solidFill>
                  <a:schemeClr val="tx2"/>
                </a:solidFill>
                <a:latin typeface="Arial" charset="0"/>
                <a:ea typeface="ＭＳ Ｐゴシック" charset="0"/>
              </a:defRPr>
            </a:lvl6pPr>
            <a:lvl7pPr marL="914400" algn="ctr" rtl="0" fontAlgn="base">
              <a:spcBef>
                <a:spcPct val="0"/>
              </a:spcBef>
              <a:spcAft>
                <a:spcPct val="0"/>
              </a:spcAft>
              <a:defRPr sz="4400">
                <a:solidFill>
                  <a:schemeClr val="tx2"/>
                </a:solidFill>
                <a:latin typeface="Arial" charset="0"/>
                <a:ea typeface="ＭＳ Ｐゴシック" charset="0"/>
              </a:defRPr>
            </a:lvl7pPr>
            <a:lvl8pPr marL="1371600" algn="ctr" rtl="0" fontAlgn="base">
              <a:spcBef>
                <a:spcPct val="0"/>
              </a:spcBef>
              <a:spcAft>
                <a:spcPct val="0"/>
              </a:spcAft>
              <a:defRPr sz="4400">
                <a:solidFill>
                  <a:schemeClr val="tx2"/>
                </a:solidFill>
                <a:latin typeface="Arial" charset="0"/>
                <a:ea typeface="ＭＳ Ｐゴシック" charset="0"/>
              </a:defRPr>
            </a:lvl8pPr>
            <a:lvl9pPr marL="1828800" algn="ctr" rtl="0" fontAlgn="base">
              <a:spcBef>
                <a:spcPct val="0"/>
              </a:spcBef>
              <a:spcAft>
                <a:spcPct val="0"/>
              </a:spcAft>
              <a:defRPr sz="4400">
                <a:solidFill>
                  <a:schemeClr val="tx2"/>
                </a:solidFill>
                <a:latin typeface="Arial" charset="0"/>
                <a:ea typeface="ＭＳ Ｐゴシック" charset="0"/>
              </a:defRPr>
            </a:lvl9pPr>
          </a:lstStyle>
          <a:p>
            <a:pPr marL="342900" indent="-342900" algn="l" eaLnBrk="1" hangingPunct="1">
              <a:lnSpc>
                <a:spcPct val="130000"/>
              </a:lnSpc>
              <a:buFont typeface="Arial" panose="020B0604020202020204" pitchFamily="34" charset="0"/>
              <a:buChar char="•"/>
            </a:pPr>
            <a:r>
              <a:rPr lang="nl-NL" altLang="nl-NL" sz="3200" kern="0" dirty="0">
                <a:solidFill>
                  <a:schemeClr val="tx1"/>
                </a:solidFill>
                <a:latin typeface="Calibri" panose="020F0502020204030204" pitchFamily="34" charset="0"/>
              </a:rPr>
              <a:t>Terugblik vorige week</a:t>
            </a:r>
          </a:p>
          <a:p>
            <a:pPr marL="342900" indent="-342900" algn="l" eaLnBrk="1" hangingPunct="1">
              <a:lnSpc>
                <a:spcPct val="130000"/>
              </a:lnSpc>
              <a:buFont typeface="Arial" panose="020B0604020202020204" pitchFamily="34" charset="0"/>
              <a:buChar char="•"/>
            </a:pPr>
            <a:r>
              <a:rPr lang="nl-NL" altLang="nl-NL" sz="3200" kern="0" dirty="0">
                <a:solidFill>
                  <a:schemeClr val="tx1"/>
                </a:solidFill>
                <a:latin typeface="Calibri" panose="020F0502020204030204" pitchFamily="34" charset="0"/>
              </a:rPr>
              <a:t>Verdedigingslinies</a:t>
            </a:r>
          </a:p>
          <a:p>
            <a:pPr marL="342900" indent="-342900" algn="l" eaLnBrk="1" hangingPunct="1">
              <a:lnSpc>
                <a:spcPct val="130000"/>
              </a:lnSpc>
              <a:buFont typeface="Arial" panose="020B0604020202020204" pitchFamily="34" charset="0"/>
              <a:buChar char="•"/>
            </a:pPr>
            <a:r>
              <a:rPr lang="nl-NL" altLang="nl-NL" sz="3200" kern="0" dirty="0">
                <a:solidFill>
                  <a:schemeClr val="tx1"/>
                </a:solidFill>
                <a:latin typeface="Calibri" panose="020F0502020204030204" pitchFamily="34" charset="0"/>
              </a:rPr>
              <a:t>Bespreking opdrachten</a:t>
            </a:r>
          </a:p>
        </p:txBody>
      </p:sp>
    </p:spTree>
    <p:extLst>
      <p:ext uri="{BB962C8B-B14F-4D97-AF65-F5344CB8AC3E}">
        <p14:creationId xmlns:p14="http://schemas.microsoft.com/office/powerpoint/2010/main" val="1822162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Standaardgeschilpunten</a:t>
            </a:r>
          </a:p>
        </p:txBody>
      </p:sp>
      <p:sp>
        <p:nvSpPr>
          <p:cNvPr id="5" name="Rectangle 7">
            <a:extLst>
              <a:ext uri="{FF2B5EF4-FFF2-40B4-BE49-F238E27FC236}">
                <a16:creationId xmlns:a16="http://schemas.microsoft.com/office/drawing/2014/main" id="{4ADE979C-A3CD-4B50-91F4-BB502663CEB7}"/>
              </a:ext>
            </a:extLst>
          </p:cNvPr>
          <p:cNvSpPr txBox="1">
            <a:spLocks noChangeArrowheads="1"/>
          </p:cNvSpPr>
          <p:nvPr/>
        </p:nvSpPr>
        <p:spPr bwMode="auto">
          <a:xfrm>
            <a:off x="611188" y="1340768"/>
            <a:ext cx="7942262"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FontTx/>
              <a:buNone/>
            </a:pPr>
            <a:r>
              <a:rPr lang="nl-NL" sz="2400" b="1" kern="0" dirty="0">
                <a:latin typeface="Calibri" panose="020F0502020204030204" pitchFamily="34" charset="0"/>
                <a:cs typeface="Calibri" panose="020F0502020204030204" pitchFamily="34" charset="0"/>
              </a:rPr>
              <a:t>Opdracht 2.3</a:t>
            </a:r>
          </a:p>
          <a:p>
            <a:pPr marL="0" indent="0">
              <a:buFontTx/>
              <a:buNone/>
            </a:pPr>
            <a:br>
              <a:rPr lang="en-US" sz="2200" kern="0" dirty="0">
                <a:latin typeface="Calibri" panose="020F0502020204030204" pitchFamily="34" charset="0"/>
                <a:cs typeface="Calibri" panose="020F0502020204030204" pitchFamily="34" charset="0"/>
              </a:rPr>
            </a:br>
            <a:r>
              <a:rPr lang="en-US" sz="2200" kern="0" dirty="0">
                <a:latin typeface="Calibri" panose="020F0502020204030204" pitchFamily="34" charset="0"/>
                <a:cs typeface="Calibri" panose="020F0502020204030204" pitchFamily="34" charset="0"/>
              </a:rPr>
              <a:t>Listen, I've said it for seven years. I've said it for longer than seven years. </a:t>
            </a:r>
            <a:r>
              <a:rPr lang="en-US" sz="2200" kern="0" dirty="0">
                <a:highlight>
                  <a:srgbClr val="FFFF00"/>
                </a:highlight>
                <a:latin typeface="Calibri" panose="020F0502020204030204" pitchFamily="34" charset="0"/>
                <a:cs typeface="Calibri" panose="020F0502020204030204" pitchFamily="34" charset="0"/>
              </a:rPr>
              <a:t>I have never doped</a:t>
            </a:r>
            <a:r>
              <a:rPr lang="en-US" sz="2200" kern="0" dirty="0">
                <a:latin typeface="Calibri" panose="020F0502020204030204" pitchFamily="34" charset="0"/>
                <a:cs typeface="Calibri" panose="020F0502020204030204" pitchFamily="34" charset="0"/>
              </a:rPr>
              <a:t>. I can say it again. But I've said it for seven years. It doesn't help. But the fact of the matter is I haven't. And if you consider my situation: A guy who comes back from arguably, you know, a death sentence, why would I then enter into a sport and dope myself up and risk my life again? That's crazy. I would never do that. No. No way.</a:t>
            </a:r>
            <a:endParaRPr lang="en-NL" sz="2200" kern="0" dirty="0">
              <a:latin typeface="Calibri" panose="020F0502020204030204" pitchFamily="34" charset="0"/>
              <a:cs typeface="Calibri" panose="020F0502020204030204" pitchFamily="34" charset="0"/>
            </a:endParaRPr>
          </a:p>
          <a:p>
            <a:pPr marL="0" marR="0" lvl="0" indent="0" algn="l" defTabSz="914400" rtl="0" eaLnBrk="1" fontAlgn="base" latinLnBrk="0" hangingPunct="1">
              <a:lnSpc>
                <a:spcPct val="100000"/>
              </a:lnSpc>
              <a:spcBef>
                <a:spcPct val="40000"/>
              </a:spcBef>
              <a:spcAft>
                <a:spcPct val="0"/>
              </a:spcAft>
              <a:buClrTx/>
              <a:buSzTx/>
              <a:buFontTx/>
              <a:buNone/>
              <a:tabLst/>
              <a:defRPr/>
            </a:pPr>
            <a:endParaRPr kumimoji="0" lang="nl-NL" altLang="nl-NL" sz="2200" b="1" i="0" u="none" strike="noStrike" kern="0" cap="none" spc="0" normalizeH="0" baseline="0" noProof="0" dirty="0">
              <a:ln>
                <a:noFill/>
              </a:ln>
              <a:solidFill>
                <a:srgbClr val="000000"/>
              </a:solidFill>
              <a:effectLst/>
              <a:uLnTx/>
              <a:uFillTx/>
              <a:latin typeface="Calibri" panose="020F0502020204030204" pitchFamily="34" charset="0"/>
              <a:ea typeface="ＭＳ Ｐゴシック"/>
              <a:cs typeface="Calibri" panose="020F0502020204030204" pitchFamily="34" charset="0"/>
            </a:endParaRPr>
          </a:p>
          <a:p>
            <a:pPr marL="0" marR="0" lvl="0" indent="0" algn="l" defTabSz="914400" rtl="0" eaLnBrk="1" fontAlgn="base" latinLnBrk="0" hangingPunct="1">
              <a:lnSpc>
                <a:spcPct val="100000"/>
              </a:lnSpc>
              <a:spcBef>
                <a:spcPct val="40000"/>
              </a:spcBef>
              <a:spcAft>
                <a:spcPct val="0"/>
              </a:spcAft>
              <a:buClrTx/>
              <a:buSzTx/>
              <a:buFontTx/>
              <a:buNone/>
              <a:tabLst/>
              <a:defRPr/>
            </a:pPr>
            <a:r>
              <a:rPr kumimoji="0" lang="nl-NL" altLang="nl-NL" sz="2200" b="1" i="0" u="none" strike="noStrike" kern="0" cap="none" spc="0" normalizeH="0" baseline="0" noProof="0" dirty="0">
                <a:ln>
                  <a:noFill/>
                </a:ln>
                <a:solidFill>
                  <a:srgbClr val="000000"/>
                </a:solidFill>
                <a:effectLst/>
                <a:uLnTx/>
                <a:uFillTx/>
                <a:latin typeface="Calibri" panose="020F0502020204030204" pitchFamily="34" charset="0"/>
                <a:ea typeface="ＭＳ Ｐゴシック"/>
                <a:cs typeface="Calibri" panose="020F0502020204030204" pitchFamily="34" charset="0"/>
              </a:rPr>
              <a:t>(b) </a:t>
            </a:r>
            <a:r>
              <a:rPr kumimoji="0" lang="nl-NL" sz="2200" b="1" i="0" u="none" strike="noStrike" kern="0" cap="none" spc="0" normalizeH="0" baseline="0" noProof="0" dirty="0">
                <a:ln>
                  <a:noFill/>
                </a:ln>
                <a:solidFill>
                  <a:srgbClr val="000000"/>
                </a:solidFill>
                <a:effectLst/>
                <a:uLnTx/>
                <a:uFillTx/>
                <a:latin typeface="Calibri" panose="020F0502020204030204" pitchFamily="34" charset="0"/>
                <a:ea typeface="ＭＳ Ｐゴシック"/>
                <a:cs typeface="Calibri" panose="020F0502020204030204" pitchFamily="34" charset="0"/>
              </a:rPr>
              <a:t>Bedenk hoe de overige verdedigingslinies hadden kunnen luiden als hij zich daarop had beroepen.</a:t>
            </a:r>
            <a:endParaRPr kumimoji="0" lang="en-NL" sz="2200" b="1" i="0" u="none" strike="noStrike" kern="0" cap="none" spc="0" normalizeH="0" baseline="0" noProof="0" dirty="0">
              <a:ln>
                <a:noFill/>
              </a:ln>
              <a:solidFill>
                <a:srgbClr val="000000"/>
              </a:solidFill>
              <a:effectLst/>
              <a:uLnTx/>
              <a:uFillTx/>
              <a:latin typeface="Calibri" panose="020F0502020204030204" pitchFamily="34" charset="0"/>
              <a:ea typeface="ＭＳ Ｐゴシック"/>
              <a:cs typeface="Calibri" panose="020F0502020204030204" pitchFamily="34" charset="0"/>
            </a:endParaRPr>
          </a:p>
          <a:p>
            <a:pPr marL="0" indent="0">
              <a:spcBef>
                <a:spcPct val="40000"/>
              </a:spcBef>
              <a:buFontTx/>
              <a:buNone/>
              <a:defRPr/>
            </a:pPr>
            <a:endParaRPr lang="nl-NL" altLang="nl-NL" sz="2200"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6967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Standaardgeschilpunten</a:t>
            </a:r>
          </a:p>
        </p:txBody>
      </p:sp>
      <p:sp>
        <p:nvSpPr>
          <p:cNvPr id="5" name="Rectangle 7">
            <a:extLst>
              <a:ext uri="{FF2B5EF4-FFF2-40B4-BE49-F238E27FC236}">
                <a16:creationId xmlns:a16="http://schemas.microsoft.com/office/drawing/2014/main" id="{4ADE979C-A3CD-4B50-91F4-BB502663CEB7}"/>
              </a:ext>
            </a:extLst>
          </p:cNvPr>
          <p:cNvSpPr txBox="1">
            <a:spLocks noChangeArrowheads="1"/>
          </p:cNvSpPr>
          <p:nvPr/>
        </p:nvSpPr>
        <p:spPr bwMode="auto">
          <a:xfrm>
            <a:off x="611188" y="1340768"/>
            <a:ext cx="7942262"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FontTx/>
              <a:buNone/>
            </a:pPr>
            <a:r>
              <a:rPr lang="nl-NL" sz="2400" b="1" kern="0" dirty="0">
                <a:latin typeface="Calibri" panose="020F0502020204030204" pitchFamily="34" charset="0"/>
                <a:cs typeface="Calibri" panose="020F0502020204030204" pitchFamily="34" charset="0"/>
              </a:rPr>
              <a:t>Opdracht 2.2</a:t>
            </a:r>
          </a:p>
          <a:p>
            <a:pPr marL="0" indent="0">
              <a:buFontTx/>
              <a:buNone/>
            </a:pPr>
            <a:br>
              <a:rPr lang="en-US" sz="2200" kern="0" dirty="0">
                <a:latin typeface="Calibri" panose="020F0502020204030204" pitchFamily="34" charset="0"/>
                <a:cs typeface="Calibri" panose="020F0502020204030204" pitchFamily="34" charset="0"/>
              </a:rPr>
            </a:br>
            <a:r>
              <a:rPr lang="en-US" sz="2200" kern="0" dirty="0">
                <a:solidFill>
                  <a:schemeClr val="accent3"/>
                </a:solidFill>
                <a:latin typeface="Calibri" panose="020F0502020204030204" pitchFamily="34" charset="0"/>
                <a:cs typeface="Calibri" panose="020F0502020204030204" pitchFamily="34" charset="0"/>
              </a:rPr>
              <a:t>1e </a:t>
            </a:r>
            <a:r>
              <a:rPr lang="en-US" sz="2200" kern="0" dirty="0" err="1">
                <a:solidFill>
                  <a:schemeClr val="accent3"/>
                </a:solidFill>
                <a:latin typeface="Calibri" panose="020F0502020204030204" pitchFamily="34" charset="0"/>
                <a:cs typeface="Calibri" panose="020F0502020204030204" pitchFamily="34" charset="0"/>
              </a:rPr>
              <a:t>fase</a:t>
            </a:r>
            <a:r>
              <a:rPr lang="en-US" sz="2200" kern="0" dirty="0">
                <a:solidFill>
                  <a:schemeClr val="accent3"/>
                </a:solidFill>
                <a:latin typeface="Calibri" panose="020F0502020204030204" pitchFamily="34" charset="0"/>
                <a:cs typeface="Calibri" panose="020F0502020204030204" pitchFamily="34" charset="0"/>
              </a:rPr>
              <a:t>: </a:t>
            </a:r>
            <a:r>
              <a:rPr lang="en-US" sz="2200" kern="0" dirty="0" err="1">
                <a:solidFill>
                  <a:schemeClr val="accent3"/>
                </a:solidFill>
                <a:latin typeface="Calibri" panose="020F0502020204030204" pitchFamily="34" charset="0"/>
                <a:cs typeface="Calibri" panose="020F0502020204030204" pitchFamily="34" charset="0"/>
              </a:rPr>
              <a:t>ontkennen</a:t>
            </a:r>
            <a:r>
              <a:rPr lang="en-US" sz="2200" kern="0" dirty="0">
                <a:solidFill>
                  <a:schemeClr val="accent3"/>
                </a:solidFill>
                <a:latin typeface="Calibri" panose="020F0502020204030204" pitchFamily="34" charset="0"/>
                <a:cs typeface="Calibri" panose="020F0502020204030204" pitchFamily="34" charset="0"/>
              </a:rPr>
              <a:t> (1e </a:t>
            </a:r>
            <a:r>
              <a:rPr lang="en-US" sz="2200" kern="0" dirty="0" err="1">
                <a:solidFill>
                  <a:schemeClr val="accent3"/>
                </a:solidFill>
                <a:latin typeface="Calibri" panose="020F0502020204030204" pitchFamily="34" charset="0"/>
                <a:cs typeface="Calibri" panose="020F0502020204030204" pitchFamily="34" charset="0"/>
              </a:rPr>
              <a:t>linie</a:t>
            </a:r>
            <a:r>
              <a:rPr lang="en-US" sz="2200" kern="0" dirty="0">
                <a:solidFill>
                  <a:schemeClr val="accent3"/>
                </a:solidFill>
                <a:latin typeface="Calibri" panose="020F0502020204030204" pitchFamily="34" charset="0"/>
                <a:cs typeface="Calibri" panose="020F0502020204030204" pitchFamily="34" charset="0"/>
              </a:rPr>
              <a:t>) </a:t>
            </a:r>
          </a:p>
          <a:p>
            <a:pPr marL="0" indent="0">
              <a:buFontTx/>
              <a:buNone/>
            </a:pPr>
            <a:r>
              <a:rPr lang="en-US" sz="2200" kern="0" dirty="0">
                <a:solidFill>
                  <a:schemeClr val="accent3"/>
                </a:solidFill>
                <a:latin typeface="Calibri" panose="020F0502020204030204" pitchFamily="34" charset="0"/>
                <a:cs typeface="Calibri" panose="020F0502020204030204" pitchFamily="34" charset="0"/>
              </a:rPr>
              <a:t>2e </a:t>
            </a:r>
            <a:r>
              <a:rPr lang="en-US" sz="2200" kern="0" dirty="0" err="1">
                <a:solidFill>
                  <a:schemeClr val="accent3"/>
                </a:solidFill>
                <a:latin typeface="Calibri" panose="020F0502020204030204" pitchFamily="34" charset="0"/>
                <a:cs typeface="Calibri" panose="020F0502020204030204" pitchFamily="34" charset="0"/>
              </a:rPr>
              <a:t>fase</a:t>
            </a:r>
            <a:r>
              <a:rPr lang="en-US" sz="2200" kern="0" dirty="0">
                <a:solidFill>
                  <a:schemeClr val="accent3"/>
                </a:solidFill>
                <a:latin typeface="Calibri" panose="020F0502020204030204" pitchFamily="34" charset="0"/>
                <a:cs typeface="Calibri" panose="020F0502020204030204" pitchFamily="34" charset="0"/>
              </a:rPr>
              <a:t>: </a:t>
            </a:r>
            <a:r>
              <a:rPr lang="en-US" sz="2200" kern="0" dirty="0" err="1">
                <a:solidFill>
                  <a:schemeClr val="accent3"/>
                </a:solidFill>
                <a:latin typeface="Calibri" panose="020F0502020204030204" pitchFamily="34" charset="0"/>
                <a:cs typeface="Calibri" panose="020F0502020204030204" pitchFamily="34" charset="0"/>
              </a:rPr>
              <a:t>bagatelliseren</a:t>
            </a:r>
            <a:r>
              <a:rPr lang="en-US" sz="2200" kern="0" dirty="0">
                <a:solidFill>
                  <a:schemeClr val="accent3"/>
                </a:solidFill>
                <a:latin typeface="Calibri" panose="020F0502020204030204" pitchFamily="34" charset="0"/>
                <a:cs typeface="Calibri" panose="020F0502020204030204" pitchFamily="34" charset="0"/>
              </a:rPr>
              <a:t> = </a:t>
            </a:r>
            <a:r>
              <a:rPr lang="en-US" sz="2200" kern="0" dirty="0" err="1">
                <a:solidFill>
                  <a:schemeClr val="accent3"/>
                </a:solidFill>
                <a:latin typeface="Calibri" panose="020F0502020204030204" pitchFamily="34" charset="0"/>
                <a:cs typeface="Calibri" panose="020F0502020204030204" pitchFamily="34" charset="0"/>
              </a:rPr>
              <a:t>herdefiniëren</a:t>
            </a:r>
            <a:r>
              <a:rPr lang="en-US" sz="2200" kern="0" dirty="0">
                <a:solidFill>
                  <a:schemeClr val="accent3"/>
                </a:solidFill>
                <a:latin typeface="Calibri" panose="020F0502020204030204" pitchFamily="34" charset="0"/>
                <a:cs typeface="Calibri" panose="020F0502020204030204" pitchFamily="34" charset="0"/>
              </a:rPr>
              <a:t> (2e </a:t>
            </a:r>
            <a:r>
              <a:rPr lang="en-US" sz="2200" kern="0" dirty="0" err="1">
                <a:solidFill>
                  <a:schemeClr val="accent3"/>
                </a:solidFill>
                <a:latin typeface="Calibri" panose="020F0502020204030204" pitchFamily="34" charset="0"/>
                <a:cs typeface="Calibri" panose="020F0502020204030204" pitchFamily="34" charset="0"/>
              </a:rPr>
              <a:t>linie</a:t>
            </a:r>
            <a:r>
              <a:rPr lang="en-US" sz="2200" kern="0" dirty="0">
                <a:solidFill>
                  <a:schemeClr val="accent3"/>
                </a:solidFill>
                <a:latin typeface="Calibri" panose="020F0502020204030204" pitchFamily="34" charset="0"/>
                <a:cs typeface="Calibri" panose="020F0502020204030204" pitchFamily="34" charset="0"/>
              </a:rPr>
              <a:t>) </a:t>
            </a:r>
          </a:p>
          <a:p>
            <a:pPr marL="0" indent="0">
              <a:buFontTx/>
              <a:buNone/>
            </a:pPr>
            <a:r>
              <a:rPr lang="en-US" sz="2200" kern="0" dirty="0">
                <a:solidFill>
                  <a:schemeClr val="accent3"/>
                </a:solidFill>
                <a:latin typeface="Calibri" panose="020F0502020204030204" pitchFamily="34" charset="0"/>
                <a:cs typeface="Calibri" panose="020F0502020204030204" pitchFamily="34" charset="0"/>
              </a:rPr>
              <a:t>3e </a:t>
            </a:r>
            <a:r>
              <a:rPr lang="en-US" sz="2200" kern="0" dirty="0" err="1">
                <a:solidFill>
                  <a:schemeClr val="accent3"/>
                </a:solidFill>
                <a:latin typeface="Calibri" panose="020F0502020204030204" pitchFamily="34" charset="0"/>
                <a:cs typeface="Calibri" panose="020F0502020204030204" pitchFamily="34" charset="0"/>
              </a:rPr>
              <a:t>fase</a:t>
            </a:r>
            <a:r>
              <a:rPr lang="en-US" sz="2200" kern="0" dirty="0">
                <a:solidFill>
                  <a:schemeClr val="accent3"/>
                </a:solidFill>
                <a:latin typeface="Calibri" panose="020F0502020204030204" pitchFamily="34" charset="0"/>
                <a:cs typeface="Calibri" panose="020F0502020204030204" pitchFamily="34" charset="0"/>
              </a:rPr>
              <a:t>: </a:t>
            </a:r>
            <a:r>
              <a:rPr lang="en-US" sz="2200" kern="0" dirty="0" err="1">
                <a:solidFill>
                  <a:schemeClr val="accent3"/>
                </a:solidFill>
                <a:latin typeface="Calibri" panose="020F0502020204030204" pitchFamily="34" charset="0"/>
                <a:cs typeface="Calibri" panose="020F0502020204030204" pitchFamily="34" charset="0"/>
              </a:rPr>
              <a:t>verantwoordelijkheid</a:t>
            </a:r>
            <a:r>
              <a:rPr lang="en-US" sz="2200" kern="0" dirty="0">
                <a:solidFill>
                  <a:schemeClr val="accent3"/>
                </a:solidFill>
                <a:latin typeface="Calibri" panose="020F0502020204030204" pitchFamily="34" charset="0"/>
                <a:cs typeface="Calibri" panose="020F0502020204030204" pitchFamily="34" charset="0"/>
              </a:rPr>
              <a:t> </a:t>
            </a:r>
            <a:r>
              <a:rPr lang="en-US" sz="2200" kern="0" dirty="0" err="1">
                <a:solidFill>
                  <a:schemeClr val="accent3"/>
                </a:solidFill>
                <a:latin typeface="Calibri" panose="020F0502020204030204" pitchFamily="34" charset="0"/>
                <a:cs typeface="Calibri" panose="020F0502020204030204" pitchFamily="34" charset="0"/>
              </a:rPr>
              <a:t>afschuiven</a:t>
            </a:r>
            <a:r>
              <a:rPr lang="en-US" sz="2200" kern="0" dirty="0">
                <a:solidFill>
                  <a:schemeClr val="accent3"/>
                </a:solidFill>
                <a:latin typeface="Calibri" panose="020F0502020204030204" pitchFamily="34" charset="0"/>
                <a:cs typeface="Calibri" panose="020F0502020204030204" pitchFamily="34" charset="0"/>
              </a:rPr>
              <a:t> (3e </a:t>
            </a:r>
            <a:r>
              <a:rPr lang="en-US" sz="2200" kern="0" dirty="0" err="1">
                <a:solidFill>
                  <a:schemeClr val="accent3"/>
                </a:solidFill>
                <a:latin typeface="Calibri" panose="020F0502020204030204" pitchFamily="34" charset="0"/>
                <a:cs typeface="Calibri" panose="020F0502020204030204" pitchFamily="34" charset="0"/>
              </a:rPr>
              <a:t>linie</a:t>
            </a:r>
            <a:r>
              <a:rPr lang="en-US" sz="2200" kern="0" dirty="0">
                <a:solidFill>
                  <a:schemeClr val="accent3"/>
                </a:solidFill>
                <a:latin typeface="Calibri" panose="020F0502020204030204" pitchFamily="34" charset="0"/>
                <a:cs typeface="Calibri" panose="020F0502020204030204" pitchFamily="34" charset="0"/>
              </a:rPr>
              <a:t>) </a:t>
            </a:r>
          </a:p>
          <a:p>
            <a:pPr marL="0" indent="0">
              <a:buFontTx/>
              <a:buNone/>
            </a:pPr>
            <a:r>
              <a:rPr lang="en-US" sz="2200" kern="0" dirty="0">
                <a:solidFill>
                  <a:schemeClr val="accent3"/>
                </a:solidFill>
                <a:latin typeface="Calibri" panose="020F0502020204030204" pitchFamily="34" charset="0"/>
                <a:cs typeface="Calibri" panose="020F0502020204030204" pitchFamily="34" charset="0"/>
              </a:rPr>
              <a:t>4e </a:t>
            </a:r>
            <a:r>
              <a:rPr lang="en-US" sz="2200" kern="0" dirty="0" err="1">
                <a:solidFill>
                  <a:schemeClr val="accent3"/>
                </a:solidFill>
                <a:latin typeface="Calibri" panose="020F0502020204030204" pitchFamily="34" charset="0"/>
                <a:cs typeface="Calibri" panose="020F0502020204030204" pitchFamily="34" charset="0"/>
              </a:rPr>
              <a:t>fase</a:t>
            </a:r>
            <a:r>
              <a:rPr lang="en-US" sz="2200" kern="0" dirty="0">
                <a:solidFill>
                  <a:schemeClr val="accent3"/>
                </a:solidFill>
                <a:latin typeface="Calibri" panose="020F0502020204030204" pitchFamily="34" charset="0"/>
                <a:cs typeface="Calibri" panose="020F0502020204030204" pitchFamily="34" charset="0"/>
              </a:rPr>
              <a:t>: </a:t>
            </a:r>
            <a:r>
              <a:rPr lang="en-US" sz="2200" kern="0" dirty="0" err="1">
                <a:solidFill>
                  <a:schemeClr val="accent3"/>
                </a:solidFill>
                <a:latin typeface="Calibri" panose="020F0502020204030204" pitchFamily="34" charset="0"/>
                <a:cs typeface="Calibri" panose="020F0502020204030204" pitchFamily="34" charset="0"/>
              </a:rPr>
              <a:t>tegenbeschuldiging</a:t>
            </a:r>
            <a:r>
              <a:rPr lang="en-US" sz="2200" kern="0" dirty="0">
                <a:solidFill>
                  <a:schemeClr val="accent3"/>
                </a:solidFill>
                <a:latin typeface="Calibri" panose="020F0502020204030204" pitchFamily="34" charset="0"/>
                <a:cs typeface="Calibri" panose="020F0502020204030204" pitchFamily="34" charset="0"/>
              </a:rPr>
              <a:t> (</a:t>
            </a:r>
            <a:r>
              <a:rPr lang="en-US" sz="2200" kern="0" dirty="0" err="1">
                <a:solidFill>
                  <a:schemeClr val="accent3"/>
                </a:solidFill>
                <a:latin typeface="Calibri" panose="020F0502020204030204" pitchFamily="34" charset="0"/>
                <a:cs typeface="Calibri" panose="020F0502020204030204" pitchFamily="34" charset="0"/>
              </a:rPr>
              <a:t>anderen</a:t>
            </a:r>
            <a:r>
              <a:rPr lang="en-US" sz="2200" kern="0" dirty="0">
                <a:solidFill>
                  <a:schemeClr val="accent3"/>
                </a:solidFill>
                <a:latin typeface="Calibri" panose="020F0502020204030204" pitchFamily="34" charset="0"/>
                <a:cs typeface="Calibri" panose="020F0502020204030204" pitchFamily="34" charset="0"/>
              </a:rPr>
              <a:t> </a:t>
            </a:r>
            <a:r>
              <a:rPr lang="en-US" sz="2200" kern="0" dirty="0" err="1">
                <a:solidFill>
                  <a:schemeClr val="accent3"/>
                </a:solidFill>
                <a:latin typeface="Calibri" panose="020F0502020204030204" pitchFamily="34" charset="0"/>
                <a:cs typeface="Calibri" panose="020F0502020204030204" pitchFamily="34" charset="0"/>
              </a:rPr>
              <a:t>doen</a:t>
            </a:r>
            <a:r>
              <a:rPr lang="en-US" sz="2200" kern="0" dirty="0">
                <a:solidFill>
                  <a:schemeClr val="accent3"/>
                </a:solidFill>
                <a:latin typeface="Calibri" panose="020F0502020204030204" pitchFamily="34" charset="0"/>
                <a:cs typeface="Calibri" panose="020F0502020204030204" pitchFamily="34" charset="0"/>
              </a:rPr>
              <a:t> het </a:t>
            </a:r>
            <a:r>
              <a:rPr lang="en-US" sz="2200" kern="0" dirty="0" err="1">
                <a:solidFill>
                  <a:schemeClr val="accent3"/>
                </a:solidFill>
                <a:latin typeface="Calibri" panose="020F0502020204030204" pitchFamily="34" charset="0"/>
                <a:cs typeface="Calibri" panose="020F0502020204030204" pitchFamily="34" charset="0"/>
              </a:rPr>
              <a:t>ook</a:t>
            </a:r>
            <a:r>
              <a:rPr lang="en-US" sz="2200" kern="0" dirty="0">
                <a:solidFill>
                  <a:schemeClr val="accent3"/>
                </a:solidFill>
                <a:latin typeface="Calibri" panose="020F0502020204030204" pitchFamily="34" charset="0"/>
                <a:cs typeface="Calibri" panose="020F0502020204030204" pitchFamily="34" charset="0"/>
              </a:rPr>
              <a:t>) (3e </a:t>
            </a:r>
            <a:r>
              <a:rPr lang="en-US" sz="2200" kern="0" dirty="0" err="1">
                <a:solidFill>
                  <a:schemeClr val="accent3"/>
                </a:solidFill>
                <a:latin typeface="Calibri" panose="020F0502020204030204" pitchFamily="34" charset="0"/>
                <a:cs typeface="Calibri" panose="020F0502020204030204" pitchFamily="34" charset="0"/>
              </a:rPr>
              <a:t>linie</a:t>
            </a:r>
            <a:r>
              <a:rPr lang="en-US" sz="2200" kern="0" dirty="0">
                <a:solidFill>
                  <a:schemeClr val="accent3"/>
                </a:solidFill>
                <a:latin typeface="Calibri" panose="020F0502020204030204" pitchFamily="34" charset="0"/>
                <a:cs typeface="Calibri" panose="020F0502020204030204" pitchFamily="34" charset="0"/>
              </a:rPr>
              <a:t>) </a:t>
            </a:r>
          </a:p>
          <a:p>
            <a:pPr marL="0" indent="0">
              <a:buFontTx/>
              <a:buNone/>
            </a:pPr>
            <a:r>
              <a:rPr lang="en-US" sz="2200" kern="0" dirty="0">
                <a:solidFill>
                  <a:schemeClr val="accent3"/>
                </a:solidFill>
                <a:latin typeface="Calibri" panose="020F0502020204030204" pitchFamily="34" charset="0"/>
                <a:cs typeface="Calibri" panose="020F0502020204030204" pitchFamily="34" charset="0"/>
              </a:rPr>
              <a:t>5e </a:t>
            </a:r>
            <a:r>
              <a:rPr lang="en-US" sz="2200" kern="0" dirty="0" err="1">
                <a:solidFill>
                  <a:schemeClr val="accent3"/>
                </a:solidFill>
                <a:latin typeface="Calibri" panose="020F0502020204030204" pitchFamily="34" charset="0"/>
                <a:cs typeface="Calibri" panose="020F0502020204030204" pitchFamily="34" charset="0"/>
              </a:rPr>
              <a:t>fase</a:t>
            </a:r>
            <a:r>
              <a:rPr lang="en-US" sz="2200" kern="0" dirty="0">
                <a:solidFill>
                  <a:schemeClr val="accent3"/>
                </a:solidFill>
                <a:latin typeface="Calibri" panose="020F0502020204030204" pitchFamily="34" charset="0"/>
                <a:cs typeface="Calibri" panose="020F0502020204030204" pitchFamily="34" charset="0"/>
              </a:rPr>
              <a:t>: </a:t>
            </a:r>
            <a:r>
              <a:rPr lang="en-US" sz="2200" kern="0" dirty="0" err="1">
                <a:solidFill>
                  <a:schemeClr val="accent3"/>
                </a:solidFill>
                <a:latin typeface="Calibri" panose="020F0502020204030204" pitchFamily="34" charset="0"/>
                <a:cs typeface="Calibri" panose="020F0502020204030204" pitchFamily="34" charset="0"/>
              </a:rPr>
              <a:t>daad</a:t>
            </a:r>
            <a:r>
              <a:rPr lang="en-US" sz="2200" kern="0" dirty="0">
                <a:solidFill>
                  <a:schemeClr val="accent3"/>
                </a:solidFill>
                <a:latin typeface="Calibri" panose="020F0502020204030204" pitchFamily="34" charset="0"/>
                <a:cs typeface="Calibri" panose="020F0502020204030204" pitchFamily="34" charset="0"/>
              </a:rPr>
              <a:t> is </a:t>
            </a:r>
            <a:r>
              <a:rPr lang="en-US" sz="2200" kern="0" dirty="0" err="1">
                <a:solidFill>
                  <a:schemeClr val="accent3"/>
                </a:solidFill>
                <a:latin typeface="Calibri" panose="020F0502020204030204" pitchFamily="34" charset="0"/>
                <a:cs typeface="Calibri" panose="020F0502020204030204" pitchFamily="34" charset="0"/>
              </a:rPr>
              <a:t>uitgelokt</a:t>
            </a:r>
            <a:r>
              <a:rPr lang="en-US" sz="2200" kern="0" dirty="0">
                <a:solidFill>
                  <a:schemeClr val="accent3"/>
                </a:solidFill>
                <a:latin typeface="Calibri" panose="020F0502020204030204" pitchFamily="34" charset="0"/>
                <a:cs typeface="Calibri" panose="020F0502020204030204" pitchFamily="34" charset="0"/>
              </a:rPr>
              <a:t> (</a:t>
            </a:r>
            <a:r>
              <a:rPr lang="en-US" sz="2200" kern="0" dirty="0" err="1">
                <a:solidFill>
                  <a:schemeClr val="accent3"/>
                </a:solidFill>
                <a:latin typeface="Calibri" panose="020F0502020204030204" pitchFamily="34" charset="0"/>
                <a:cs typeface="Calibri" panose="020F0502020204030204" pitchFamily="34" charset="0"/>
              </a:rPr>
              <a:t>kiezen</a:t>
            </a:r>
            <a:r>
              <a:rPr lang="en-US" sz="2200" kern="0" dirty="0">
                <a:solidFill>
                  <a:schemeClr val="accent3"/>
                </a:solidFill>
                <a:latin typeface="Calibri" panose="020F0502020204030204" pitchFamily="34" charset="0"/>
                <a:cs typeface="Calibri" panose="020F0502020204030204" pitchFamily="34" charset="0"/>
              </a:rPr>
              <a:t> </a:t>
            </a:r>
            <a:r>
              <a:rPr lang="en-US" sz="2200" kern="0" dirty="0" err="1">
                <a:solidFill>
                  <a:schemeClr val="accent3"/>
                </a:solidFill>
                <a:latin typeface="Calibri" panose="020F0502020204030204" pitchFamily="34" charset="0"/>
                <a:cs typeface="Calibri" panose="020F0502020204030204" pitchFamily="34" charset="0"/>
              </a:rPr>
              <a:t>tussen</a:t>
            </a:r>
            <a:r>
              <a:rPr lang="en-US" sz="2200" kern="0" dirty="0">
                <a:solidFill>
                  <a:schemeClr val="accent3"/>
                </a:solidFill>
                <a:latin typeface="Calibri" panose="020F0502020204030204" pitchFamily="34" charset="0"/>
                <a:cs typeface="Calibri" panose="020F0502020204030204" pitchFamily="34" charset="0"/>
              </a:rPr>
              <a:t> 2 </a:t>
            </a:r>
            <a:r>
              <a:rPr lang="en-US" sz="2200" kern="0" dirty="0" err="1">
                <a:solidFill>
                  <a:schemeClr val="accent3"/>
                </a:solidFill>
                <a:latin typeface="Calibri" panose="020F0502020204030204" pitchFamily="34" charset="0"/>
                <a:cs typeface="Calibri" panose="020F0502020204030204" pitchFamily="34" charset="0"/>
              </a:rPr>
              <a:t>kwaden</a:t>
            </a:r>
            <a:r>
              <a:rPr lang="en-US" sz="2200" kern="0" dirty="0">
                <a:solidFill>
                  <a:schemeClr val="accent3"/>
                </a:solidFill>
                <a:latin typeface="Calibri" panose="020F0502020204030204" pitchFamily="34" charset="0"/>
                <a:cs typeface="Calibri" panose="020F0502020204030204" pitchFamily="34" charset="0"/>
              </a:rPr>
              <a:t>) (3e </a:t>
            </a:r>
            <a:r>
              <a:rPr lang="en-US" sz="2200" kern="0" dirty="0" err="1">
                <a:solidFill>
                  <a:schemeClr val="accent3"/>
                </a:solidFill>
                <a:latin typeface="Calibri" panose="020F0502020204030204" pitchFamily="34" charset="0"/>
                <a:cs typeface="Calibri" panose="020F0502020204030204" pitchFamily="34" charset="0"/>
              </a:rPr>
              <a:t>linie</a:t>
            </a:r>
            <a:r>
              <a:rPr lang="en-US" sz="2200" kern="0" dirty="0">
                <a:solidFill>
                  <a:schemeClr val="accent3"/>
                </a:solidFill>
                <a:latin typeface="Calibri" panose="020F0502020204030204" pitchFamily="34" charset="0"/>
                <a:cs typeface="Calibri" panose="020F0502020204030204" pitchFamily="34" charset="0"/>
              </a:rPr>
              <a:t>) </a:t>
            </a:r>
          </a:p>
          <a:p>
            <a:pPr marL="0" indent="0">
              <a:buFontTx/>
              <a:buNone/>
            </a:pPr>
            <a:r>
              <a:rPr lang="en-US" sz="2200" kern="0" dirty="0">
                <a:solidFill>
                  <a:schemeClr val="accent3"/>
                </a:solidFill>
                <a:latin typeface="Calibri" panose="020F0502020204030204" pitchFamily="34" charset="0"/>
                <a:cs typeface="Calibri" panose="020F0502020204030204" pitchFamily="34" charset="0"/>
              </a:rPr>
              <a:t>6e </a:t>
            </a:r>
            <a:r>
              <a:rPr lang="en-US" sz="2200" kern="0" dirty="0" err="1">
                <a:solidFill>
                  <a:schemeClr val="accent3"/>
                </a:solidFill>
                <a:latin typeface="Calibri" panose="020F0502020204030204" pitchFamily="34" charset="0"/>
                <a:cs typeface="Calibri" panose="020F0502020204030204" pitchFamily="34" charset="0"/>
              </a:rPr>
              <a:t>fase</a:t>
            </a:r>
            <a:r>
              <a:rPr lang="en-US" sz="2200" kern="0" dirty="0">
                <a:solidFill>
                  <a:schemeClr val="accent3"/>
                </a:solidFill>
                <a:latin typeface="Calibri" panose="020F0502020204030204" pitchFamily="34" charset="0"/>
                <a:cs typeface="Calibri" panose="020F0502020204030204" pitchFamily="34" charset="0"/>
              </a:rPr>
              <a:t>: </a:t>
            </a:r>
            <a:r>
              <a:rPr lang="en-US" sz="2200" kern="0" dirty="0" err="1">
                <a:solidFill>
                  <a:schemeClr val="accent3"/>
                </a:solidFill>
                <a:latin typeface="Calibri" panose="020F0502020204030204" pitchFamily="34" charset="0"/>
                <a:cs typeface="Calibri" panose="020F0502020204030204" pitchFamily="34" charset="0"/>
              </a:rPr>
              <a:t>bekentenis</a:t>
            </a:r>
            <a:r>
              <a:rPr lang="en-US" sz="2200" kern="0" dirty="0">
                <a:solidFill>
                  <a:schemeClr val="accent3"/>
                </a:solidFill>
                <a:latin typeface="Calibri" panose="020F0502020204030204" pitchFamily="34" charset="0"/>
                <a:cs typeface="Calibri" panose="020F0502020204030204" pitchFamily="34" charset="0"/>
              </a:rPr>
              <a:t> + hoop op </a:t>
            </a:r>
            <a:r>
              <a:rPr lang="en-US" sz="2200" kern="0" dirty="0" err="1">
                <a:solidFill>
                  <a:schemeClr val="accent3"/>
                </a:solidFill>
                <a:latin typeface="Calibri" panose="020F0502020204030204" pitchFamily="34" charset="0"/>
                <a:cs typeface="Calibri" panose="020F0502020204030204" pitchFamily="34" charset="0"/>
              </a:rPr>
              <a:t>vergiffenis</a:t>
            </a:r>
            <a:r>
              <a:rPr lang="en-US" sz="2200" kern="0" dirty="0">
                <a:solidFill>
                  <a:schemeClr val="accent3"/>
                </a:solidFill>
                <a:latin typeface="Calibri" panose="020F0502020204030204" pitchFamily="34" charset="0"/>
                <a:cs typeface="Calibri" panose="020F0502020204030204" pitchFamily="34" charset="0"/>
              </a:rPr>
              <a:t> (3e </a:t>
            </a:r>
            <a:r>
              <a:rPr lang="en-US" sz="2200" kern="0" dirty="0" err="1">
                <a:solidFill>
                  <a:schemeClr val="accent3"/>
                </a:solidFill>
                <a:latin typeface="Calibri" panose="020F0502020204030204" pitchFamily="34" charset="0"/>
                <a:cs typeface="Calibri" panose="020F0502020204030204" pitchFamily="34" charset="0"/>
              </a:rPr>
              <a:t>linie</a:t>
            </a:r>
            <a:r>
              <a:rPr lang="en-US" sz="2200" kern="0" dirty="0">
                <a:solidFill>
                  <a:schemeClr val="accent3"/>
                </a:solidFill>
                <a:latin typeface="Calibri" panose="020F0502020204030204" pitchFamily="34" charset="0"/>
                <a:cs typeface="Calibri" panose="020F0502020204030204" pitchFamily="34" charset="0"/>
              </a:rPr>
              <a:t>) (</a:t>
            </a:r>
            <a:r>
              <a:rPr lang="en-US" sz="2200" kern="0" dirty="0" err="1">
                <a:solidFill>
                  <a:schemeClr val="accent3"/>
                </a:solidFill>
                <a:latin typeface="Calibri" panose="020F0502020204030204" pitchFamily="34" charset="0"/>
                <a:cs typeface="Calibri" panose="020F0502020204030204" pitchFamily="34" charset="0"/>
              </a:rPr>
              <a:t>weliswaar</a:t>
            </a:r>
            <a:r>
              <a:rPr lang="en-US" sz="2200" kern="0" dirty="0">
                <a:solidFill>
                  <a:schemeClr val="accent3"/>
                </a:solidFill>
                <a:latin typeface="Calibri" panose="020F0502020204030204" pitchFamily="34" charset="0"/>
                <a:cs typeface="Calibri" panose="020F0502020204030204" pitchFamily="34" charset="0"/>
              </a:rPr>
              <a:t> </a:t>
            </a:r>
            <a:r>
              <a:rPr lang="en-US" sz="2200" kern="0" dirty="0" err="1">
                <a:solidFill>
                  <a:schemeClr val="accent3"/>
                </a:solidFill>
                <a:latin typeface="Calibri" panose="020F0502020204030204" pitchFamily="34" charset="0"/>
                <a:cs typeface="Calibri" panose="020F0502020204030204" pitchFamily="34" charset="0"/>
              </a:rPr>
              <a:t>zeer</a:t>
            </a:r>
            <a:r>
              <a:rPr lang="en-US" sz="2200" kern="0" dirty="0">
                <a:solidFill>
                  <a:schemeClr val="accent3"/>
                </a:solidFill>
                <a:latin typeface="Calibri" panose="020F0502020204030204" pitchFamily="34" charset="0"/>
                <a:cs typeface="Calibri" panose="020F0502020204030204" pitchFamily="34" charset="0"/>
              </a:rPr>
              <a:t> </a:t>
            </a:r>
            <a:r>
              <a:rPr lang="en-US" sz="2200" kern="0" dirty="0" err="1">
                <a:solidFill>
                  <a:schemeClr val="accent3"/>
                </a:solidFill>
                <a:latin typeface="Calibri" panose="020F0502020204030204" pitchFamily="34" charset="0"/>
                <a:cs typeface="Calibri" panose="020F0502020204030204" pitchFamily="34" charset="0"/>
              </a:rPr>
              <a:t>ruim</a:t>
            </a:r>
            <a:r>
              <a:rPr lang="en-US" sz="2200" kern="0" dirty="0">
                <a:solidFill>
                  <a:schemeClr val="accent3"/>
                </a:solidFill>
                <a:latin typeface="Calibri" panose="020F0502020204030204" pitchFamily="34" charset="0"/>
                <a:cs typeface="Calibri" panose="020F0502020204030204" pitchFamily="34" charset="0"/>
              </a:rPr>
              <a:t> </a:t>
            </a:r>
            <a:r>
              <a:rPr lang="en-US" sz="2200" kern="0" dirty="0" err="1">
                <a:solidFill>
                  <a:schemeClr val="accent3"/>
                </a:solidFill>
                <a:latin typeface="Calibri" panose="020F0502020204030204" pitchFamily="34" charset="0"/>
                <a:cs typeface="Calibri" panose="020F0502020204030204" pitchFamily="34" charset="0"/>
              </a:rPr>
              <a:t>opgevat</a:t>
            </a:r>
            <a:r>
              <a:rPr lang="en-US" sz="2200" kern="0" dirty="0">
                <a:solidFill>
                  <a:schemeClr val="accent3"/>
                </a:solidFill>
                <a:latin typeface="Calibri" panose="020F0502020204030204" pitchFamily="34" charset="0"/>
                <a:cs typeface="Calibri" panose="020F0502020204030204" pitchFamily="34" charset="0"/>
              </a:rPr>
              <a:t>: </a:t>
            </a:r>
            <a:r>
              <a:rPr lang="en-US" sz="2200" kern="0" dirty="0" err="1">
                <a:solidFill>
                  <a:schemeClr val="accent3"/>
                </a:solidFill>
                <a:latin typeface="Calibri" panose="020F0502020204030204" pitchFamily="34" charset="0"/>
                <a:cs typeface="Calibri" panose="020F0502020204030204" pitchFamily="34" charset="0"/>
              </a:rPr>
              <a:t>alleen</a:t>
            </a:r>
            <a:r>
              <a:rPr lang="en-US" sz="2200" kern="0" dirty="0">
                <a:solidFill>
                  <a:schemeClr val="accent3"/>
                </a:solidFill>
                <a:latin typeface="Calibri" panose="020F0502020204030204" pitchFamily="34" charset="0"/>
                <a:cs typeface="Calibri" panose="020F0502020204030204" pitchFamily="34" charset="0"/>
              </a:rPr>
              <a:t> qua </a:t>
            </a:r>
            <a:r>
              <a:rPr lang="en-US" sz="2200" kern="0" dirty="0" err="1">
                <a:solidFill>
                  <a:schemeClr val="accent3"/>
                </a:solidFill>
                <a:latin typeface="Calibri" panose="020F0502020204030204" pitchFamily="34" charset="0"/>
                <a:cs typeface="Calibri" panose="020F0502020204030204" pitchFamily="34" charset="0"/>
              </a:rPr>
              <a:t>doelstelling</a:t>
            </a:r>
            <a:r>
              <a:rPr lang="en-US" sz="2200" kern="0" dirty="0">
                <a:solidFill>
                  <a:schemeClr val="accent3"/>
                </a:solidFill>
                <a:latin typeface="Calibri" panose="020F0502020204030204" pitchFamily="34" charset="0"/>
                <a:cs typeface="Calibri" panose="020F0502020204030204" pitchFamily="34" charset="0"/>
              </a:rPr>
              <a:t>: </a:t>
            </a:r>
            <a:r>
              <a:rPr lang="en-US" sz="2200" kern="0" dirty="0" err="1">
                <a:solidFill>
                  <a:schemeClr val="accent3"/>
                </a:solidFill>
                <a:latin typeface="Calibri" panose="020F0502020204030204" pitchFamily="34" charset="0"/>
                <a:cs typeface="Calibri" panose="020F0502020204030204" pitchFamily="34" charset="0"/>
              </a:rPr>
              <a:t>zand</a:t>
            </a:r>
            <a:r>
              <a:rPr lang="en-US" sz="2200" kern="0" dirty="0">
                <a:solidFill>
                  <a:schemeClr val="accent3"/>
                </a:solidFill>
                <a:latin typeface="Calibri" panose="020F0502020204030204" pitchFamily="34" charset="0"/>
                <a:cs typeface="Calibri" panose="020F0502020204030204" pitchFamily="34" charset="0"/>
              </a:rPr>
              <a:t> </a:t>
            </a:r>
            <a:r>
              <a:rPr lang="en-US" sz="2200" kern="0" dirty="0" err="1">
                <a:solidFill>
                  <a:schemeClr val="accent3"/>
                </a:solidFill>
                <a:latin typeface="Calibri" panose="020F0502020204030204" pitchFamily="34" charset="0"/>
                <a:cs typeface="Calibri" panose="020F0502020204030204" pitchFamily="34" charset="0"/>
              </a:rPr>
              <a:t>erover</a:t>
            </a:r>
            <a:r>
              <a:rPr lang="en-US" sz="2200" kern="0" dirty="0">
                <a:solidFill>
                  <a:schemeClr val="accent3"/>
                </a:solidFill>
                <a:latin typeface="Calibri" panose="020F0502020204030204" pitchFamily="34" charset="0"/>
                <a:cs typeface="Calibri" panose="020F0502020204030204" pitchFamily="34" charset="0"/>
              </a:rPr>
              <a:t>) </a:t>
            </a:r>
          </a:p>
          <a:p>
            <a:pPr marL="0" indent="0">
              <a:buFontTx/>
              <a:buNone/>
            </a:pPr>
            <a:endParaRPr lang="nl-NL" altLang="nl-NL" sz="2200"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43228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Standaardgeschilpunten</a:t>
            </a:r>
          </a:p>
        </p:txBody>
      </p:sp>
      <p:sp>
        <p:nvSpPr>
          <p:cNvPr id="5" name="Rectangle 7">
            <a:extLst>
              <a:ext uri="{FF2B5EF4-FFF2-40B4-BE49-F238E27FC236}">
                <a16:creationId xmlns:a16="http://schemas.microsoft.com/office/drawing/2014/main" id="{4ADE979C-A3CD-4B50-91F4-BB502663CEB7}"/>
              </a:ext>
            </a:extLst>
          </p:cNvPr>
          <p:cNvSpPr txBox="1">
            <a:spLocks noChangeArrowheads="1"/>
          </p:cNvSpPr>
          <p:nvPr/>
        </p:nvSpPr>
        <p:spPr bwMode="auto">
          <a:xfrm>
            <a:off x="611188" y="1340768"/>
            <a:ext cx="7942262"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FontTx/>
              <a:buNone/>
            </a:pPr>
            <a:r>
              <a:rPr lang="nl-NL" sz="2800" b="1" kern="0" dirty="0">
                <a:solidFill>
                  <a:schemeClr val="bg2">
                    <a:lumMod val="60000"/>
                    <a:lumOff val="40000"/>
                  </a:schemeClr>
                </a:solidFill>
                <a:latin typeface="Calibri" panose="020F0502020204030204" pitchFamily="34" charset="0"/>
                <a:cs typeface="Calibri" panose="020F0502020204030204" pitchFamily="34" charset="0"/>
              </a:rPr>
              <a:t>Bespreek in twee- of drietallen je antwoorden bij opdracht 2.4.</a:t>
            </a:r>
          </a:p>
          <a:p>
            <a:pPr marL="0" indent="0">
              <a:buFontTx/>
              <a:buNone/>
            </a:pPr>
            <a:endParaRPr lang="nl-NL" sz="2800" b="1" kern="0" dirty="0">
              <a:solidFill>
                <a:schemeClr val="bg2">
                  <a:lumMod val="60000"/>
                  <a:lumOff val="40000"/>
                </a:schemeClr>
              </a:solidFill>
              <a:latin typeface="Calibri" panose="020F0502020204030204" pitchFamily="34" charset="0"/>
              <a:cs typeface="Calibri" panose="020F0502020204030204" pitchFamily="34" charset="0"/>
            </a:endParaRPr>
          </a:p>
          <a:p>
            <a:pPr marL="0" indent="0">
              <a:buFontTx/>
              <a:buNone/>
            </a:pPr>
            <a:br>
              <a:rPr lang="en-US" sz="2200" kern="0" dirty="0">
                <a:latin typeface="Calibri" panose="020F0502020204030204" pitchFamily="34" charset="0"/>
                <a:cs typeface="Calibri" panose="020F0502020204030204" pitchFamily="34" charset="0"/>
              </a:rPr>
            </a:br>
            <a:endParaRPr lang="nl-NL" altLang="nl-NL" sz="2200" kern="0" dirty="0">
              <a:latin typeface="Calibri" panose="020F0502020204030204" pitchFamily="34" charset="0"/>
              <a:cs typeface="Calibri" panose="020F0502020204030204" pitchFamily="34" charset="0"/>
            </a:endParaRPr>
          </a:p>
        </p:txBody>
      </p:sp>
      <p:pic>
        <p:nvPicPr>
          <p:cNvPr id="4098" name="Picture 2" descr="The controversial 'ik doe niet meer mee' hashtag | Diggit Magazine">
            <a:extLst>
              <a:ext uri="{FF2B5EF4-FFF2-40B4-BE49-F238E27FC236}">
                <a16:creationId xmlns:a16="http://schemas.microsoft.com/office/drawing/2014/main" id="{825FD759-48C6-552B-B9A9-41506DAC52A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434" r="12770"/>
          <a:stretch/>
        </p:blipFill>
        <p:spPr bwMode="auto">
          <a:xfrm>
            <a:off x="4067943" y="2683786"/>
            <a:ext cx="5040561" cy="3726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78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Standaardgeschilpunten</a:t>
            </a:r>
          </a:p>
        </p:txBody>
      </p:sp>
      <p:sp>
        <p:nvSpPr>
          <p:cNvPr id="5" name="Rectangle 7">
            <a:extLst>
              <a:ext uri="{FF2B5EF4-FFF2-40B4-BE49-F238E27FC236}">
                <a16:creationId xmlns:a16="http://schemas.microsoft.com/office/drawing/2014/main" id="{4ADE979C-A3CD-4B50-91F4-BB502663CEB7}"/>
              </a:ext>
            </a:extLst>
          </p:cNvPr>
          <p:cNvSpPr txBox="1">
            <a:spLocks noChangeArrowheads="1"/>
          </p:cNvSpPr>
          <p:nvPr/>
        </p:nvSpPr>
        <p:spPr bwMode="auto">
          <a:xfrm>
            <a:off x="611188" y="1340768"/>
            <a:ext cx="7942262"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FontTx/>
              <a:buNone/>
            </a:pPr>
            <a:r>
              <a:rPr lang="nl-NL" sz="2400" b="1" kern="0" dirty="0">
                <a:latin typeface="Calibri" panose="020F0502020204030204" pitchFamily="34" charset="0"/>
                <a:cs typeface="Calibri" panose="020F0502020204030204" pitchFamily="34" charset="0"/>
              </a:rPr>
              <a:t>Opdracht 2.4</a:t>
            </a:r>
          </a:p>
          <a:p>
            <a:pPr marL="0" marR="0" lvl="0" indent="0" algn="l" defTabSz="914400" rtl="0" eaLnBrk="1" fontAlgn="base" latinLnBrk="0" hangingPunct="1">
              <a:lnSpc>
                <a:spcPct val="100000"/>
              </a:lnSpc>
              <a:spcBef>
                <a:spcPts val="0"/>
              </a:spcBef>
              <a:spcAft>
                <a:spcPct val="0"/>
              </a:spcAft>
              <a:buClrTx/>
              <a:buSzTx/>
              <a:buFontTx/>
              <a:buNone/>
              <a:tabLst/>
              <a:defRPr/>
            </a:pPr>
            <a:br>
              <a:rPr lang="en-US" sz="2000" kern="0" dirty="0">
                <a:latin typeface="Calibri" panose="020F0502020204030204" pitchFamily="34" charset="0"/>
                <a:cs typeface="Calibri" panose="020F0502020204030204" pitchFamily="34" charset="0"/>
              </a:rPr>
            </a:br>
            <a:r>
              <a:rPr kumimoji="0" lang="nl-NL" altLang="nl-NL" sz="2200" b="1" i="0" u="none" strike="noStrike" kern="1200" cap="none" spc="0" normalizeH="0" baseline="0" noProof="0" dirty="0">
                <a:ln>
                  <a:noFill/>
                </a:ln>
                <a:solidFill>
                  <a:srgbClr val="3C8C93"/>
                </a:solidFill>
                <a:effectLst/>
                <a:uLnTx/>
                <a:uFillTx/>
                <a:latin typeface="Calibri" panose="020F0502020204030204" pitchFamily="34" charset="0"/>
                <a:ea typeface="ＭＳ Ｐゴシック" panose="020B0600070205080204" pitchFamily="34" charset="-128"/>
                <a:cs typeface="Calibri" panose="020F0502020204030204" pitchFamily="34" charset="0"/>
              </a:rPr>
              <a:t>Rechtvaardigen (derde linie)</a:t>
            </a: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kumimoji="0" lang="nl-NL" sz="20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Al met al, niet mijn beste dag</a:t>
            </a:r>
            <a:r>
              <a:rPr kumimoji="0" lang="en-NL" sz="20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 </a:t>
            </a:r>
            <a:r>
              <a:rPr kumimoji="0" lang="en-NL" sz="20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sym typeface="Wingdings" pitchFamily="2" charset="2"/>
              </a:rPr>
              <a:t></a:t>
            </a:r>
            <a:r>
              <a:rPr kumimoji="0" lang="en-NL" sz="20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 </a:t>
            </a:r>
            <a:r>
              <a:rPr kumimoji="0" lang="nl-NL" sz="20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alleen en </a:t>
            </a:r>
            <a:r>
              <a:rPr kumimoji="0" lang="en-NL" sz="20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onvoorbereid bij Jinek</a:t>
            </a: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kumimoji="0" lang="en-NL" sz="20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Dacht verschil te kunnen maken</a:t>
            </a:r>
            <a:r>
              <a:rPr kumimoji="0" lang="nl-NL" sz="20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 | wilde daad bij het woord stellen</a:t>
            </a: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kumimoji="0" lang="nl-NL" sz="20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Situatie niet goed ingeschat</a:t>
            </a:r>
            <a:endParaRPr kumimoji="0" lang="en-NL" sz="20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kumimoji="0" lang="en-NL" sz="20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Zenuwachtig</a:t>
            </a:r>
            <a:endParaRPr kumimoji="0" lang="nl-NL" sz="20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kumimoji="0" lang="nl-NL" sz="20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Excuses aanbieden</a:t>
            </a:r>
            <a:endParaRPr lang="en-US" sz="2000" dirty="0">
              <a:solidFill>
                <a:srgbClr val="000000"/>
              </a:solidFill>
              <a:latin typeface="Calibri" panose="020F0502020204030204" pitchFamily="34" charset="0"/>
              <a:ea typeface="ＭＳ Ｐゴシック" panose="020B0600070205080204" pitchFamily="34" charset="-128"/>
              <a:cs typeface="Calibri" panose="020F0502020204030204" pitchFamily="34" charset="0"/>
            </a:endParaRP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lang="nl-NL" sz="2000" dirty="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Niet de intentie om mensen aan te sporen om laconiek om te gaan met de maatregelen </a:t>
            </a:r>
          </a:p>
          <a:p>
            <a:pPr marL="0" marR="0" lvl="0" indent="0" algn="l" defTabSz="914400" rtl="0" eaLnBrk="1" fontAlgn="base" latinLnBrk="0" hangingPunct="1">
              <a:lnSpc>
                <a:spcPct val="100000"/>
              </a:lnSpc>
              <a:spcBef>
                <a:spcPts val="0"/>
              </a:spcBef>
              <a:spcAft>
                <a:spcPct val="0"/>
              </a:spcAft>
              <a:buClrTx/>
              <a:buSzTx/>
              <a:buFontTx/>
              <a:buNone/>
              <a:tabLst/>
              <a:defRPr/>
            </a:pPr>
            <a:endParaRPr kumimoji="0" lang="en-NL" sz="20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a:p>
            <a:pPr marL="0" marR="0" lvl="0" indent="0" algn="l" defTabSz="914400" rtl="0" eaLnBrk="1" fontAlgn="base" latinLnBrk="0" hangingPunct="1">
              <a:lnSpc>
                <a:spcPct val="100000"/>
              </a:lnSpc>
              <a:spcBef>
                <a:spcPts val="0"/>
              </a:spcBef>
              <a:spcAft>
                <a:spcPct val="0"/>
              </a:spcAft>
              <a:buClrTx/>
              <a:buSzTx/>
              <a:buFontTx/>
              <a:buNone/>
              <a:tabLst/>
              <a:defRPr/>
            </a:pPr>
            <a:r>
              <a:rPr kumimoji="0" lang="en-NL" sz="2200" b="1" i="0" u="none" strike="noStrike" kern="1200" cap="none" spc="0" normalizeH="0" baseline="0" noProof="0" dirty="0">
                <a:ln>
                  <a:noFill/>
                </a:ln>
                <a:solidFill>
                  <a:srgbClr val="BBE0E3">
                    <a:lumMod val="50000"/>
                  </a:srgbClr>
                </a:solidFill>
                <a:effectLst/>
                <a:uLnTx/>
                <a:uFillTx/>
                <a:latin typeface="Calibri" panose="020F0502020204030204" pitchFamily="34" charset="0"/>
                <a:ea typeface="ＭＳ Ｐゴシック" panose="020B0600070205080204" pitchFamily="34" charset="-128"/>
                <a:cs typeface="Calibri" panose="020F0502020204030204" pitchFamily="34" charset="0"/>
              </a:rPr>
              <a:t>Herdefiniëren</a:t>
            </a:r>
            <a:r>
              <a:rPr kumimoji="0" lang="en-NL" sz="2200" b="0" i="0" u="none" strike="noStrike" kern="1200" cap="none" spc="0" normalizeH="0" baseline="0" noProof="0" dirty="0">
                <a:ln>
                  <a:noFill/>
                </a:ln>
                <a:solidFill>
                  <a:srgbClr val="BBE0E3">
                    <a:lumMod val="50000"/>
                  </a:srgbClr>
                </a:solidFill>
                <a:effectLst/>
                <a:uLnTx/>
                <a:uFillTx/>
                <a:latin typeface="Calibri" panose="020F0502020204030204" pitchFamily="34" charset="0"/>
                <a:ea typeface="ＭＳ Ｐゴシック" panose="020B0600070205080204" pitchFamily="34" charset="-128"/>
                <a:cs typeface="Calibri" panose="020F0502020204030204" pitchFamily="34" charset="0"/>
              </a:rPr>
              <a:t> (</a:t>
            </a:r>
            <a:r>
              <a:rPr kumimoji="0" lang="nl-NL" sz="2200" b="1" i="0" u="none" strike="noStrike" kern="1200" cap="none" spc="0" normalizeH="0" baseline="0" noProof="0" dirty="0">
                <a:ln>
                  <a:noFill/>
                </a:ln>
                <a:solidFill>
                  <a:srgbClr val="BBE0E3">
                    <a:lumMod val="50000"/>
                  </a:srgbClr>
                </a:solidFill>
                <a:effectLst/>
                <a:uLnTx/>
                <a:uFillTx/>
                <a:latin typeface="Calibri" panose="020F0502020204030204" pitchFamily="34" charset="0"/>
                <a:ea typeface="ＭＳ Ｐゴシック" panose="020B0600070205080204" pitchFamily="34" charset="-128"/>
                <a:cs typeface="Calibri" panose="020F0502020204030204" pitchFamily="34" charset="0"/>
              </a:rPr>
              <a:t>tweede linie</a:t>
            </a:r>
            <a:r>
              <a:rPr kumimoji="0" lang="nl-NL" sz="2200" b="0" i="0" u="none" strike="noStrike" kern="1200" cap="none" spc="0" normalizeH="0" baseline="0" noProof="0" dirty="0">
                <a:ln>
                  <a:noFill/>
                </a:ln>
                <a:solidFill>
                  <a:srgbClr val="BBE0E3">
                    <a:lumMod val="50000"/>
                  </a:srgbClr>
                </a:solidFill>
                <a:effectLst/>
                <a:uLnTx/>
                <a:uFillTx/>
                <a:latin typeface="Calibri" panose="020F0502020204030204" pitchFamily="34" charset="0"/>
                <a:ea typeface="ＭＳ Ｐゴシック" panose="020B0600070205080204" pitchFamily="34" charset="-128"/>
                <a:cs typeface="Calibri" panose="020F0502020204030204" pitchFamily="34" charset="0"/>
              </a:rPr>
              <a:t>; </a:t>
            </a:r>
            <a:r>
              <a:rPr kumimoji="0" lang="en-NL" sz="1900" b="0" i="0" u="none" strike="noStrike" kern="1200" cap="none" spc="0" normalizeH="0" baseline="0" noProof="0" dirty="0">
                <a:ln>
                  <a:noFill/>
                </a:ln>
                <a:solidFill>
                  <a:srgbClr val="BBE0E3">
                    <a:lumMod val="50000"/>
                  </a:srgbClr>
                </a:solidFill>
                <a:effectLst/>
                <a:uLnTx/>
                <a:uFillTx/>
                <a:latin typeface="Calibri" panose="020F0502020204030204" pitchFamily="34" charset="0"/>
                <a:ea typeface="ＭＳ Ｐゴシック" panose="020B0600070205080204" pitchFamily="34" charset="-128"/>
                <a:cs typeface="Calibri" panose="020F0502020204030204" pitchFamily="34" charset="0"/>
              </a:rPr>
              <a:t>als je de beschuldiging opvat als ‘Famke Louise heeft mensen opzettelijk aangespoord om zich niet meer aan de maatregelen te houden</a:t>
            </a:r>
            <a:r>
              <a:rPr kumimoji="0" lang="en-NL" sz="2200" b="0" i="0" u="none" strike="noStrike" kern="1200" cap="none" spc="0" normalizeH="0" baseline="0" noProof="0" dirty="0">
                <a:ln>
                  <a:noFill/>
                </a:ln>
                <a:solidFill>
                  <a:srgbClr val="BBE0E3">
                    <a:lumMod val="50000"/>
                  </a:srgbClr>
                </a:solidFill>
                <a:effectLst/>
                <a:uLnTx/>
                <a:uFillTx/>
                <a:latin typeface="Calibri" panose="020F0502020204030204" pitchFamily="34" charset="0"/>
                <a:ea typeface="ＭＳ Ｐゴシック" panose="020B0600070205080204" pitchFamily="34" charset="-128"/>
                <a:cs typeface="Calibri" panose="020F0502020204030204" pitchFamily="34" charset="0"/>
              </a:rPr>
              <a:t>):</a:t>
            </a:r>
            <a:endParaRPr kumimoji="0" lang="nl-NL" sz="2200" b="0" i="0" u="none" strike="noStrike" kern="1200" cap="none" spc="0" normalizeH="0" baseline="0" noProof="0" dirty="0">
              <a:ln>
                <a:noFill/>
              </a:ln>
              <a:solidFill>
                <a:srgbClr val="BBE0E3">
                  <a:lumMod val="50000"/>
                </a:srgbClr>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kumimoji="0" lang="nl-NL" sz="20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De bedoeling bij </a:t>
            </a:r>
            <a:r>
              <a:rPr kumimoji="0" lang="nl-NL" sz="2000" b="0" i="0" u="none" strike="noStrike" kern="1200" cap="none" spc="0" normalizeH="0" baseline="0" noProof="0" dirty="0" err="1">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Jinek</a:t>
            </a:r>
            <a:r>
              <a:rPr kumimoji="0" lang="nl-NL" sz="20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 was om een ander perspectief te bieden</a:t>
            </a:r>
            <a:r>
              <a:rPr kumimoji="0" lang="en-NL" sz="22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 </a:t>
            </a:r>
          </a:p>
          <a:p>
            <a:pPr marL="0" indent="0">
              <a:buFontTx/>
              <a:buNone/>
            </a:pPr>
            <a:endParaRPr lang="nl-NL" altLang="nl-NL" sz="2200"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66967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Standaardgeschilpunten - politiek</a:t>
            </a:r>
          </a:p>
        </p:txBody>
      </p:sp>
      <p:sp>
        <p:nvSpPr>
          <p:cNvPr id="6" name="Rectangle 7">
            <a:extLst>
              <a:ext uri="{FF2B5EF4-FFF2-40B4-BE49-F238E27FC236}">
                <a16:creationId xmlns:a16="http://schemas.microsoft.com/office/drawing/2014/main" id="{BAA193C0-5EFF-442A-ABD1-8C3D8350EF24}"/>
              </a:ext>
            </a:extLst>
          </p:cNvPr>
          <p:cNvSpPr txBox="1">
            <a:spLocks noChangeArrowheads="1"/>
          </p:cNvSpPr>
          <p:nvPr/>
        </p:nvSpPr>
        <p:spPr bwMode="auto">
          <a:xfrm>
            <a:off x="395536" y="1413222"/>
            <a:ext cx="7942262"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marR="0" lvl="0" indent="0" algn="l" defTabSz="914400" rtl="0" eaLnBrk="1" fontAlgn="base" latinLnBrk="0" hangingPunct="1">
              <a:lnSpc>
                <a:spcPct val="100000"/>
              </a:lnSpc>
              <a:spcBef>
                <a:spcPct val="40000"/>
              </a:spcBef>
              <a:spcAft>
                <a:spcPct val="0"/>
              </a:spcAft>
              <a:buClrTx/>
              <a:buSzTx/>
              <a:buFontTx/>
              <a:buNone/>
              <a:tabLst/>
              <a:defRPr/>
            </a:pPr>
            <a:r>
              <a:rPr kumimoji="0" lang="nl-NL" altLang="nl-NL" sz="3200" b="0" i="0" u="none" strike="noStrike" kern="0" cap="none" spc="0" normalizeH="0" baseline="0" noProof="0" dirty="0">
                <a:ln>
                  <a:noFill/>
                </a:ln>
                <a:solidFill>
                  <a:srgbClr val="000000"/>
                </a:solidFill>
                <a:effectLst/>
                <a:uLnTx/>
                <a:uFillTx/>
                <a:latin typeface="Calibri" pitchFamily="34" charset="0"/>
                <a:ea typeface="ＭＳ Ｐゴシック"/>
              </a:rPr>
              <a:t>Gebruik van </a:t>
            </a:r>
            <a:r>
              <a:rPr kumimoji="0" lang="nl-NL" altLang="nl-NL" sz="3200" b="0" i="1" u="none" strike="noStrike" kern="0" cap="none" spc="0" normalizeH="0" baseline="0" noProof="0" dirty="0">
                <a:ln>
                  <a:noFill/>
                </a:ln>
                <a:solidFill>
                  <a:srgbClr val="000000"/>
                </a:solidFill>
                <a:effectLst/>
                <a:uLnTx/>
                <a:uFillTx/>
                <a:latin typeface="Calibri" pitchFamily="34" charset="0"/>
                <a:ea typeface="ＭＳ Ｐゴシック"/>
              </a:rPr>
              <a:t>logos</a:t>
            </a:r>
            <a:r>
              <a:rPr kumimoji="0" lang="nl-NL" altLang="nl-NL" sz="3200" b="0" i="0" u="none" strike="noStrike" kern="0" cap="none" spc="0" normalizeH="0" baseline="0" noProof="0" dirty="0">
                <a:ln>
                  <a:noFill/>
                </a:ln>
                <a:solidFill>
                  <a:srgbClr val="000000"/>
                </a:solidFill>
                <a:effectLst/>
                <a:uLnTx/>
                <a:uFillTx/>
                <a:latin typeface="Calibri" pitchFamily="34" charset="0"/>
                <a:ea typeface="ＭＳ Ｐゴシック"/>
              </a:rPr>
              <a:t> verschil per type standpunt:</a:t>
            </a:r>
          </a:p>
          <a:p>
            <a:pPr marL="0" marR="0" lvl="0" indent="0" algn="l" defTabSz="914400" rtl="0" eaLnBrk="1" fontAlgn="base" latinLnBrk="0" hangingPunct="1">
              <a:lnSpc>
                <a:spcPct val="100000"/>
              </a:lnSpc>
              <a:spcBef>
                <a:spcPct val="40000"/>
              </a:spcBef>
              <a:spcAft>
                <a:spcPct val="0"/>
              </a:spcAft>
              <a:buClrTx/>
              <a:buSzTx/>
              <a:buFontTx/>
              <a:buNone/>
              <a:tabLst/>
              <a:defRPr/>
            </a:pPr>
            <a:endParaRPr kumimoji="0" lang="nl-NL" altLang="nl-NL" sz="1600" b="0" i="0" u="none" strike="noStrike" kern="0" cap="none" spc="0" normalizeH="0" baseline="0" noProof="0" dirty="0">
              <a:ln>
                <a:noFill/>
              </a:ln>
              <a:solidFill>
                <a:srgbClr val="000000"/>
              </a:solidFill>
              <a:effectLst/>
              <a:uLnTx/>
              <a:uFillTx/>
              <a:latin typeface="Calibri" pitchFamily="34" charset="0"/>
              <a:ea typeface="ＭＳ Ｐゴシック"/>
            </a:endParaRPr>
          </a:p>
          <a:p>
            <a:pPr marL="342900" marR="0" lvl="0" indent="-342900" algn="l" defTabSz="914400" rtl="0" eaLnBrk="1" fontAlgn="base" latinLnBrk="0" hangingPunct="1">
              <a:lnSpc>
                <a:spcPct val="100000"/>
              </a:lnSpc>
              <a:spcBef>
                <a:spcPct val="40000"/>
              </a:spcBef>
              <a:spcAft>
                <a:spcPct val="0"/>
              </a:spcAft>
              <a:buClrTx/>
              <a:buSzTx/>
              <a:buFontTx/>
              <a:buChar char="-"/>
              <a:tabLst/>
              <a:defRPr/>
            </a:pPr>
            <a:r>
              <a:rPr kumimoji="0" lang="nl-NL" altLang="nl-NL" sz="3200" b="0" i="0" u="none" strike="noStrike" kern="0" cap="none" spc="0" normalizeH="0" baseline="0" noProof="0" dirty="0">
                <a:ln>
                  <a:noFill/>
                </a:ln>
                <a:solidFill>
                  <a:schemeClr val="bg1">
                    <a:lumMod val="75000"/>
                  </a:schemeClr>
                </a:solidFill>
                <a:effectLst/>
                <a:uLnTx/>
                <a:uFillTx/>
                <a:latin typeface="Calibri" pitchFamily="34" charset="0"/>
                <a:ea typeface="ＭＳ Ｐゴシック"/>
              </a:rPr>
              <a:t>Beschuldiging   (gerechtelijke rede)</a:t>
            </a:r>
          </a:p>
          <a:p>
            <a:pPr marL="342900" marR="0" lvl="0" indent="-342900" algn="l" defTabSz="914400" rtl="0" eaLnBrk="1" fontAlgn="base" latinLnBrk="0" hangingPunct="1">
              <a:lnSpc>
                <a:spcPct val="100000"/>
              </a:lnSpc>
              <a:spcBef>
                <a:spcPct val="40000"/>
              </a:spcBef>
              <a:spcAft>
                <a:spcPct val="0"/>
              </a:spcAft>
              <a:buClrTx/>
              <a:buSzTx/>
              <a:buFontTx/>
              <a:buChar char="-"/>
              <a:tabLst/>
              <a:defRPr/>
            </a:pPr>
            <a:r>
              <a:rPr kumimoji="0" lang="nl-NL" altLang="nl-NL" sz="3200" b="0" i="0" u="none" strike="noStrike" kern="0" cap="none" spc="0" normalizeH="0" baseline="0" noProof="0" dirty="0">
                <a:ln>
                  <a:noFill/>
                </a:ln>
                <a:solidFill>
                  <a:schemeClr val="accent6"/>
                </a:solidFill>
                <a:effectLst/>
                <a:uLnTx/>
                <a:uFillTx/>
                <a:latin typeface="Calibri" pitchFamily="34" charset="0"/>
                <a:ea typeface="ＭＳ Ｐゴシック"/>
              </a:rPr>
              <a:t>Beleidsvoorstel</a:t>
            </a:r>
            <a:r>
              <a:rPr kumimoji="0" lang="nl-NL" altLang="nl-NL" sz="3200" b="0" i="0" u="none" strike="noStrike" kern="0" cap="none" spc="0" normalizeH="0" baseline="0" noProof="0" dirty="0">
                <a:ln>
                  <a:noFill/>
                </a:ln>
                <a:solidFill>
                  <a:schemeClr val="bg1">
                    <a:lumMod val="75000"/>
                  </a:schemeClr>
                </a:solidFill>
                <a:effectLst/>
                <a:uLnTx/>
                <a:uFillTx/>
                <a:latin typeface="Calibri" pitchFamily="34" charset="0"/>
                <a:ea typeface="ＭＳ Ｐゴシック"/>
              </a:rPr>
              <a:t>   </a:t>
            </a:r>
            <a:r>
              <a:rPr kumimoji="0" lang="nl-NL" altLang="nl-NL" sz="3200" b="0" i="0" u="none" strike="noStrike" kern="0" cap="none" spc="0" normalizeH="0" baseline="0" noProof="0" dirty="0">
                <a:ln>
                  <a:noFill/>
                </a:ln>
                <a:solidFill>
                  <a:schemeClr val="tx2"/>
                </a:solidFill>
                <a:effectLst/>
                <a:uLnTx/>
                <a:uFillTx/>
                <a:latin typeface="Calibri" pitchFamily="34" charset="0"/>
                <a:ea typeface="ＭＳ Ｐゴシック"/>
              </a:rPr>
              <a:t>(politieke</a:t>
            </a:r>
            <a:r>
              <a:rPr kumimoji="0" lang="nl-NL" altLang="nl-NL" sz="3200" b="0" i="0" u="none" strike="noStrike" kern="0" cap="none" spc="0" normalizeH="0" noProof="0" dirty="0">
                <a:ln>
                  <a:noFill/>
                </a:ln>
                <a:solidFill>
                  <a:schemeClr val="tx2"/>
                </a:solidFill>
                <a:effectLst/>
                <a:uLnTx/>
                <a:uFillTx/>
                <a:latin typeface="Calibri" pitchFamily="34" charset="0"/>
                <a:ea typeface="ＭＳ Ｐゴシック"/>
              </a:rPr>
              <a:t> rede)</a:t>
            </a:r>
            <a:endParaRPr kumimoji="0" lang="nl-NL" altLang="nl-NL" sz="3200" b="0" i="0" u="none" strike="noStrike" kern="0" cap="none" spc="0" normalizeH="0" baseline="0" noProof="0" dirty="0">
              <a:ln>
                <a:noFill/>
              </a:ln>
              <a:solidFill>
                <a:schemeClr val="tx2"/>
              </a:solidFill>
              <a:effectLst/>
              <a:uLnTx/>
              <a:uFillTx/>
              <a:latin typeface="Calibri" pitchFamily="34" charset="0"/>
              <a:ea typeface="ＭＳ Ｐゴシック"/>
            </a:endParaRPr>
          </a:p>
          <a:p>
            <a:pPr marL="342900" marR="0" lvl="0" indent="-342900" algn="l" defTabSz="914400" rtl="0" eaLnBrk="1" fontAlgn="base" latinLnBrk="0" hangingPunct="1">
              <a:lnSpc>
                <a:spcPct val="100000"/>
              </a:lnSpc>
              <a:spcBef>
                <a:spcPct val="40000"/>
              </a:spcBef>
              <a:spcAft>
                <a:spcPct val="0"/>
              </a:spcAft>
              <a:buClrTx/>
              <a:buSzTx/>
              <a:buFontTx/>
              <a:buChar char="-"/>
              <a:tabLst/>
              <a:defRPr/>
            </a:pPr>
            <a:r>
              <a:rPr kumimoji="0" lang="nl-NL" altLang="nl-NL" sz="3200" b="0" i="0" u="none" strike="noStrike" kern="0" cap="none" spc="0" normalizeH="0" baseline="0" noProof="0" dirty="0">
                <a:ln>
                  <a:noFill/>
                </a:ln>
                <a:solidFill>
                  <a:schemeClr val="bg1">
                    <a:lumMod val="75000"/>
                  </a:schemeClr>
                </a:solidFill>
                <a:effectLst/>
                <a:uLnTx/>
                <a:uFillTx/>
                <a:latin typeface="Calibri" pitchFamily="34" charset="0"/>
                <a:ea typeface="ＭＳ Ｐゴシック"/>
              </a:rPr>
              <a:t>Lof-uiting  </a:t>
            </a:r>
            <a:r>
              <a:rPr kumimoji="0" lang="nl-NL" altLang="nl-NL" sz="3200" b="0" i="0" u="none" strike="noStrike" kern="0" cap="none" spc="0" normalizeH="0" noProof="0" dirty="0">
                <a:ln>
                  <a:noFill/>
                </a:ln>
                <a:solidFill>
                  <a:schemeClr val="bg1">
                    <a:lumMod val="75000"/>
                  </a:schemeClr>
                </a:solidFill>
                <a:effectLst/>
                <a:uLnTx/>
                <a:uFillTx/>
                <a:latin typeface="Calibri" pitchFamily="34" charset="0"/>
                <a:ea typeface="ＭＳ Ｐゴシック"/>
              </a:rPr>
              <a:t> (gelegenheidsrede) </a:t>
            </a:r>
          </a:p>
          <a:p>
            <a:pPr marL="0" marR="0" lvl="0" indent="0" algn="l" defTabSz="914400" rtl="0" eaLnBrk="1" fontAlgn="base" latinLnBrk="0" hangingPunct="1">
              <a:lnSpc>
                <a:spcPct val="100000"/>
              </a:lnSpc>
              <a:spcBef>
                <a:spcPct val="40000"/>
              </a:spcBef>
              <a:spcAft>
                <a:spcPct val="0"/>
              </a:spcAft>
              <a:buClrTx/>
              <a:buSzTx/>
              <a:buNone/>
              <a:tabLst/>
              <a:defRPr/>
            </a:pPr>
            <a:endParaRPr kumimoji="0" lang="nl-NL" altLang="nl-NL" sz="3200" b="0" i="0" u="none" strike="noStrike" kern="0" cap="none" spc="0" normalizeH="0" baseline="0" noProof="0" dirty="0">
              <a:ln>
                <a:noFill/>
              </a:ln>
              <a:solidFill>
                <a:schemeClr val="bg1">
                  <a:lumMod val="75000"/>
                </a:schemeClr>
              </a:solidFill>
              <a:effectLst/>
              <a:uLnTx/>
              <a:uFillTx/>
              <a:latin typeface="Calibri" pitchFamily="34" charset="0"/>
              <a:ea typeface="ＭＳ Ｐゴシック"/>
            </a:endParaRPr>
          </a:p>
          <a:p>
            <a:pPr marL="0" marR="0" lvl="0" indent="0" algn="l" defTabSz="914400" rtl="0" eaLnBrk="1" fontAlgn="base" latinLnBrk="0" hangingPunct="1">
              <a:lnSpc>
                <a:spcPct val="100000"/>
              </a:lnSpc>
              <a:spcBef>
                <a:spcPct val="40000"/>
              </a:spcBef>
              <a:spcAft>
                <a:spcPct val="0"/>
              </a:spcAft>
              <a:buClrTx/>
              <a:buSzTx/>
              <a:buFontTx/>
              <a:buNone/>
              <a:tabLst/>
              <a:defRPr/>
            </a:pPr>
            <a:endParaRPr kumimoji="0" lang="nl-NL" altLang="nl-NL" sz="3200" b="0" i="0" u="none" strike="noStrike" kern="0" cap="none" spc="0" normalizeH="0" baseline="0" noProof="0" dirty="0">
              <a:ln>
                <a:noFill/>
              </a:ln>
              <a:solidFill>
                <a:srgbClr val="000000"/>
              </a:solidFill>
              <a:effectLst/>
              <a:uLnTx/>
              <a:uFillTx/>
              <a:latin typeface="Calibri" pitchFamily="34" charset="0"/>
              <a:ea typeface="ＭＳ Ｐゴシック"/>
            </a:endParaRPr>
          </a:p>
        </p:txBody>
      </p:sp>
      <p:sp>
        <p:nvSpPr>
          <p:cNvPr id="4" name="TextBox 14">
            <a:extLst>
              <a:ext uri="{FF2B5EF4-FFF2-40B4-BE49-F238E27FC236}">
                <a16:creationId xmlns:a16="http://schemas.microsoft.com/office/drawing/2014/main" id="{C1FF3EC8-206A-4E2A-8A78-EF95C1D8FABB}"/>
              </a:ext>
            </a:extLst>
          </p:cNvPr>
          <p:cNvSpPr txBox="1"/>
          <p:nvPr/>
        </p:nvSpPr>
        <p:spPr>
          <a:xfrm>
            <a:off x="0" y="5161835"/>
            <a:ext cx="9144000" cy="1723549"/>
          </a:xfrm>
          <a:prstGeom prst="rect">
            <a:avLst/>
          </a:prstGeom>
          <a:solidFill>
            <a:srgbClr val="002060"/>
          </a:solidFill>
          <a:ln>
            <a:solidFill>
              <a:srgbClr val="002060"/>
            </a:solidFill>
          </a:ln>
        </p:spPr>
        <p:txBody>
          <a:bodyPr>
            <a:spAutoFit/>
          </a:bodyPr>
          <a:lstStyle/>
          <a:p>
            <a:pPr marL="352425">
              <a:defRPr/>
            </a:pPr>
            <a:endParaRPr lang="nl-NL" sz="1200" dirty="0">
              <a:solidFill>
                <a:srgbClr val="FFFF00"/>
              </a:solidFill>
              <a:latin typeface="Calibri" panose="020F0502020204030204" pitchFamily="34" charset="0"/>
            </a:endParaRPr>
          </a:p>
          <a:p>
            <a:pPr marL="352425">
              <a:defRPr/>
            </a:pPr>
            <a:r>
              <a:rPr lang="nl-NL" sz="2800" b="1" dirty="0">
                <a:solidFill>
                  <a:schemeClr val="bg1"/>
                </a:solidFill>
                <a:latin typeface="Calibri" panose="020F0502020204030204" pitchFamily="34" charset="0"/>
              </a:rPr>
              <a:t>Type standpunt?</a:t>
            </a:r>
          </a:p>
          <a:p>
            <a:pPr marL="352425">
              <a:defRPr/>
            </a:pPr>
            <a:r>
              <a:rPr lang="nl-NL" sz="2400" dirty="0">
                <a:solidFill>
                  <a:schemeClr val="bg1">
                    <a:lumMod val="95000"/>
                  </a:schemeClr>
                </a:solidFill>
                <a:latin typeface="Calibri" panose="020F0502020204030204" pitchFamily="34" charset="0"/>
              </a:rPr>
              <a:t>‘Beleidsdaad x moet verricht worden.’</a:t>
            </a:r>
          </a:p>
          <a:p>
            <a:pPr marL="352425">
              <a:defRPr/>
            </a:pPr>
            <a:r>
              <a:rPr lang="nl-NL" sz="2400" dirty="0">
                <a:solidFill>
                  <a:schemeClr val="bg1">
                    <a:lumMod val="95000"/>
                  </a:schemeClr>
                </a:solidFill>
                <a:latin typeface="Calibri" panose="020F0502020204030204" pitchFamily="34" charset="0"/>
              </a:rPr>
              <a:t>(prescriptief/appellerend standpunt)</a:t>
            </a:r>
            <a:endParaRPr lang="nl-NL" sz="2800" dirty="0">
              <a:solidFill>
                <a:schemeClr val="bg1">
                  <a:lumMod val="95000"/>
                </a:schemeClr>
              </a:solidFill>
              <a:latin typeface="Calibri" panose="020F0502020204030204" pitchFamily="34" charset="0"/>
            </a:endParaRPr>
          </a:p>
          <a:p>
            <a:pPr marL="352425">
              <a:defRPr/>
            </a:pPr>
            <a:endParaRPr lang="en-GB" dirty="0"/>
          </a:p>
        </p:txBody>
      </p:sp>
    </p:spTree>
    <p:extLst>
      <p:ext uri="{BB962C8B-B14F-4D97-AF65-F5344CB8AC3E}">
        <p14:creationId xmlns:p14="http://schemas.microsoft.com/office/powerpoint/2010/main" val="694017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Standaardgeschilpunten - politiek</a:t>
            </a:r>
          </a:p>
        </p:txBody>
      </p:sp>
      <p:sp>
        <p:nvSpPr>
          <p:cNvPr id="7" name="Text Box 5">
            <a:extLst>
              <a:ext uri="{FF2B5EF4-FFF2-40B4-BE49-F238E27FC236}">
                <a16:creationId xmlns:a16="http://schemas.microsoft.com/office/drawing/2014/main" id="{2E1AE769-4A00-4EB1-A5B9-945D9A6B0DC3}"/>
              </a:ext>
            </a:extLst>
          </p:cNvPr>
          <p:cNvSpPr txBox="1">
            <a:spLocks noChangeArrowheads="1"/>
          </p:cNvSpPr>
          <p:nvPr/>
        </p:nvSpPr>
        <p:spPr bwMode="auto">
          <a:xfrm>
            <a:off x="539552" y="1124744"/>
            <a:ext cx="28448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buFontTx/>
              <a:buNone/>
            </a:pPr>
            <a:r>
              <a:rPr lang="nl-NL" altLang="nl-NL" sz="2800" b="1" i="1" dirty="0">
                <a:solidFill>
                  <a:schemeClr val="bg2">
                    <a:lumMod val="60000"/>
                    <a:lumOff val="40000"/>
                  </a:schemeClr>
                </a:solidFill>
                <a:latin typeface="Calibri" panose="020F0502020204030204" pitchFamily="34" charset="0"/>
              </a:rPr>
              <a:t>Indiener voorstel </a:t>
            </a:r>
            <a:endParaRPr lang="nl-NL" altLang="nl-NL" sz="2800" i="1" dirty="0">
              <a:solidFill>
                <a:schemeClr val="bg2">
                  <a:lumMod val="60000"/>
                  <a:lumOff val="40000"/>
                </a:schemeClr>
              </a:solidFill>
              <a:latin typeface="Calibri" panose="020F0502020204030204" pitchFamily="34" charset="0"/>
            </a:endParaRPr>
          </a:p>
        </p:txBody>
      </p:sp>
      <p:sp>
        <p:nvSpPr>
          <p:cNvPr id="8" name="Text Box 6">
            <a:extLst>
              <a:ext uri="{FF2B5EF4-FFF2-40B4-BE49-F238E27FC236}">
                <a16:creationId xmlns:a16="http://schemas.microsoft.com/office/drawing/2014/main" id="{AC20CFAC-98DC-4CD7-B589-93641BCD0A08}"/>
              </a:ext>
            </a:extLst>
          </p:cNvPr>
          <p:cNvSpPr txBox="1">
            <a:spLocks noChangeArrowheads="1"/>
          </p:cNvSpPr>
          <p:nvPr/>
        </p:nvSpPr>
        <p:spPr bwMode="auto">
          <a:xfrm>
            <a:off x="5353149" y="1124089"/>
            <a:ext cx="2889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buFontTx/>
              <a:buNone/>
            </a:pPr>
            <a:r>
              <a:rPr lang="nl-NL" altLang="nl-NL" sz="2800" b="1" i="1" dirty="0">
                <a:solidFill>
                  <a:schemeClr val="bg2">
                    <a:lumMod val="60000"/>
                    <a:lumOff val="40000"/>
                  </a:schemeClr>
                </a:solidFill>
                <a:latin typeface="Calibri" panose="020F0502020204030204" pitchFamily="34" charset="0"/>
              </a:rPr>
              <a:t>Aanvaller voorstel</a:t>
            </a:r>
          </a:p>
        </p:txBody>
      </p:sp>
      <p:sp>
        <p:nvSpPr>
          <p:cNvPr id="9" name="Text Box 7">
            <a:extLst>
              <a:ext uri="{FF2B5EF4-FFF2-40B4-BE49-F238E27FC236}">
                <a16:creationId xmlns:a16="http://schemas.microsoft.com/office/drawing/2014/main" id="{CAC66ADA-68BA-475C-B724-8EF8F2996C31}"/>
              </a:ext>
            </a:extLst>
          </p:cNvPr>
          <p:cNvSpPr txBox="1">
            <a:spLocks noChangeArrowheads="1"/>
          </p:cNvSpPr>
          <p:nvPr/>
        </p:nvSpPr>
        <p:spPr bwMode="auto">
          <a:xfrm>
            <a:off x="24705" y="1556991"/>
            <a:ext cx="4824413"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800100" indent="-34290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lvl="1" fontAlgn="base">
              <a:lnSpc>
                <a:spcPct val="130000"/>
              </a:lnSpc>
              <a:spcBef>
                <a:spcPct val="0"/>
              </a:spcBef>
              <a:spcAft>
                <a:spcPct val="0"/>
              </a:spcAft>
              <a:buFontTx/>
              <a:buAutoNum type="arabicPeriod"/>
            </a:pPr>
            <a:r>
              <a:rPr lang="nl-NL" altLang="nl-NL" sz="2400" dirty="0">
                <a:solidFill>
                  <a:srgbClr val="000000"/>
                </a:solidFill>
                <a:latin typeface="Calibri" panose="020F0502020204030204" pitchFamily="34" charset="0"/>
              </a:rPr>
              <a:t> Er zijn ernstige   </a:t>
            </a:r>
          </a:p>
          <a:p>
            <a:pPr lvl="1" fontAlgn="base">
              <a:lnSpc>
                <a:spcPct val="130000"/>
              </a:lnSpc>
              <a:spcBef>
                <a:spcPct val="0"/>
              </a:spcBef>
              <a:spcAft>
                <a:spcPct val="0"/>
              </a:spcAft>
              <a:buFontTx/>
              <a:buNone/>
            </a:pPr>
            <a:r>
              <a:rPr lang="nl-NL" altLang="nl-NL" sz="2400" dirty="0">
                <a:solidFill>
                  <a:srgbClr val="000000"/>
                </a:solidFill>
                <a:latin typeface="Calibri" panose="020F0502020204030204" pitchFamily="34" charset="0"/>
              </a:rPr>
              <a:t>	 </a:t>
            </a:r>
            <a:r>
              <a:rPr lang="nl-NL" altLang="nl-NL" sz="2400" b="1" dirty="0">
                <a:solidFill>
                  <a:srgbClr val="000000"/>
                </a:solidFill>
                <a:latin typeface="Calibri" panose="020F0502020204030204" pitchFamily="34" charset="0"/>
              </a:rPr>
              <a:t>problemen</a:t>
            </a:r>
          </a:p>
          <a:p>
            <a:pPr lvl="1" fontAlgn="base">
              <a:lnSpc>
                <a:spcPct val="130000"/>
              </a:lnSpc>
              <a:spcBef>
                <a:spcPct val="0"/>
              </a:spcBef>
              <a:spcAft>
                <a:spcPct val="0"/>
              </a:spcAft>
              <a:buFontTx/>
              <a:buNone/>
            </a:pPr>
            <a:r>
              <a:rPr lang="nl-NL" altLang="nl-NL" sz="2400" dirty="0">
                <a:solidFill>
                  <a:srgbClr val="000000"/>
                </a:solidFill>
                <a:latin typeface="Calibri" panose="020F0502020204030204" pitchFamily="34" charset="0"/>
              </a:rPr>
              <a:t>2.  Die zijn </a:t>
            </a:r>
            <a:r>
              <a:rPr lang="nl-NL" altLang="nl-NL" sz="2400" b="1" dirty="0">
                <a:solidFill>
                  <a:srgbClr val="000000"/>
                </a:solidFill>
                <a:latin typeface="Calibri" panose="020F0502020204030204" pitchFamily="34" charset="0"/>
              </a:rPr>
              <a:t>inherent</a:t>
            </a:r>
            <a:r>
              <a:rPr lang="nl-NL" altLang="nl-NL" sz="2400" dirty="0">
                <a:solidFill>
                  <a:srgbClr val="000000"/>
                </a:solidFill>
                <a:latin typeface="Calibri" panose="020F0502020204030204" pitchFamily="34" charset="0"/>
              </a:rPr>
              <a:t> aan</a:t>
            </a:r>
          </a:p>
          <a:p>
            <a:pPr lvl="1" fontAlgn="base">
              <a:lnSpc>
                <a:spcPct val="130000"/>
              </a:lnSpc>
              <a:spcBef>
                <a:spcPct val="0"/>
              </a:spcBef>
              <a:spcAft>
                <a:spcPct val="0"/>
              </a:spcAft>
              <a:buFontTx/>
              <a:buNone/>
            </a:pPr>
            <a:r>
              <a:rPr lang="nl-NL" altLang="nl-NL" sz="2400" dirty="0">
                <a:solidFill>
                  <a:srgbClr val="000000"/>
                </a:solidFill>
                <a:latin typeface="Calibri" panose="020F0502020204030204" pitchFamily="34" charset="0"/>
              </a:rPr>
              <a:t>     huidig beleid</a:t>
            </a:r>
          </a:p>
          <a:p>
            <a:pPr fontAlgn="base">
              <a:lnSpc>
                <a:spcPct val="130000"/>
              </a:lnSpc>
              <a:spcBef>
                <a:spcPct val="0"/>
              </a:spcBef>
              <a:spcAft>
                <a:spcPct val="0"/>
              </a:spcAft>
              <a:buFontTx/>
              <a:buNone/>
            </a:pPr>
            <a:r>
              <a:rPr lang="nl-NL" altLang="nl-NL" sz="2400" dirty="0">
                <a:solidFill>
                  <a:srgbClr val="000000"/>
                </a:solidFill>
                <a:latin typeface="Calibri" panose="020F0502020204030204" pitchFamily="34" charset="0"/>
              </a:rPr>
              <a:t> 	 3.   Nieuw beleid is </a:t>
            </a:r>
          </a:p>
          <a:p>
            <a:pPr fontAlgn="base">
              <a:lnSpc>
                <a:spcPct val="130000"/>
              </a:lnSpc>
              <a:spcBef>
                <a:spcPct val="0"/>
              </a:spcBef>
              <a:spcAft>
                <a:spcPct val="0"/>
              </a:spcAft>
              <a:buFontTx/>
              <a:buNone/>
            </a:pPr>
            <a:r>
              <a:rPr lang="nl-NL" altLang="nl-NL" sz="2400" dirty="0">
                <a:solidFill>
                  <a:srgbClr val="000000"/>
                </a:solidFill>
                <a:latin typeface="Calibri" panose="020F0502020204030204" pitchFamily="34" charset="0"/>
              </a:rPr>
              <a:t>	       </a:t>
            </a:r>
            <a:r>
              <a:rPr lang="nl-NL" altLang="nl-NL" sz="2400" b="1" dirty="0">
                <a:solidFill>
                  <a:srgbClr val="000000"/>
                </a:solidFill>
                <a:latin typeface="Calibri" panose="020F0502020204030204" pitchFamily="34" charset="0"/>
              </a:rPr>
              <a:t>uitvoerbaar</a:t>
            </a:r>
            <a:r>
              <a:rPr lang="nl-NL" altLang="nl-NL" sz="2400" dirty="0">
                <a:solidFill>
                  <a:srgbClr val="000000"/>
                </a:solidFill>
                <a:latin typeface="Calibri" panose="020F0502020204030204" pitchFamily="34" charset="0"/>
              </a:rPr>
              <a:t> en </a:t>
            </a:r>
          </a:p>
          <a:p>
            <a:pPr fontAlgn="base">
              <a:lnSpc>
                <a:spcPct val="130000"/>
              </a:lnSpc>
              <a:spcBef>
                <a:spcPct val="0"/>
              </a:spcBef>
              <a:spcAft>
                <a:spcPct val="0"/>
              </a:spcAft>
              <a:buFontTx/>
              <a:buNone/>
            </a:pPr>
            <a:r>
              <a:rPr lang="nl-NL" altLang="nl-NL" sz="2400" dirty="0">
                <a:solidFill>
                  <a:srgbClr val="000000"/>
                </a:solidFill>
                <a:latin typeface="Calibri" panose="020F0502020204030204" pitchFamily="34" charset="0"/>
              </a:rPr>
              <a:t>	       </a:t>
            </a:r>
            <a:r>
              <a:rPr lang="nl-NL" altLang="nl-NL" sz="2400" b="1" dirty="0">
                <a:solidFill>
                  <a:srgbClr val="000000"/>
                </a:solidFill>
                <a:latin typeface="Calibri" panose="020F0502020204030204" pitchFamily="34" charset="0"/>
              </a:rPr>
              <a:t>doeltreffend</a:t>
            </a:r>
          </a:p>
          <a:p>
            <a:pPr fontAlgn="base">
              <a:lnSpc>
                <a:spcPct val="130000"/>
              </a:lnSpc>
              <a:spcBef>
                <a:spcPct val="0"/>
              </a:spcBef>
              <a:spcAft>
                <a:spcPct val="0"/>
              </a:spcAft>
              <a:buFontTx/>
              <a:buNone/>
            </a:pPr>
            <a:r>
              <a:rPr lang="nl-NL" altLang="nl-NL" sz="2400" dirty="0">
                <a:solidFill>
                  <a:srgbClr val="000000"/>
                </a:solidFill>
                <a:latin typeface="Calibri" panose="020F0502020204030204" pitchFamily="34" charset="0"/>
              </a:rPr>
              <a:t> 	 4.  Geen </a:t>
            </a:r>
            <a:r>
              <a:rPr lang="nl-NL" altLang="nl-NL" sz="2400" b="1" dirty="0">
                <a:solidFill>
                  <a:srgbClr val="000000"/>
                </a:solidFill>
                <a:latin typeface="Calibri" panose="020F0502020204030204" pitchFamily="34" charset="0"/>
              </a:rPr>
              <a:t>nadelen</a:t>
            </a:r>
            <a:r>
              <a:rPr lang="nl-NL" altLang="nl-NL" sz="2400" dirty="0">
                <a:solidFill>
                  <a:srgbClr val="000000"/>
                </a:solidFill>
                <a:latin typeface="Calibri" panose="020F0502020204030204" pitchFamily="34" charset="0"/>
              </a:rPr>
              <a:t> / </a:t>
            </a:r>
            <a:r>
              <a:rPr lang="en-US" altLang="nl-NL" sz="2400" dirty="0" err="1">
                <a:solidFill>
                  <a:srgbClr val="000000"/>
                </a:solidFill>
                <a:latin typeface="Calibri" panose="020F0502020204030204" pitchFamily="34" charset="0"/>
              </a:rPr>
              <a:t>nadelen</a:t>
            </a:r>
            <a:r>
              <a:rPr lang="en-US" altLang="nl-NL" sz="2400" dirty="0">
                <a:solidFill>
                  <a:srgbClr val="000000"/>
                </a:solidFill>
                <a:latin typeface="Calibri" panose="020F0502020204030204" pitchFamily="34" charset="0"/>
              </a:rPr>
              <a:t> 	</a:t>
            </a:r>
            <a:r>
              <a:rPr lang="en-US" altLang="nl-NL" sz="2400" dirty="0" err="1">
                <a:solidFill>
                  <a:srgbClr val="000000"/>
                </a:solidFill>
                <a:latin typeface="Calibri" panose="020F0502020204030204" pitchFamily="34" charset="0"/>
              </a:rPr>
              <a:t>wegen</a:t>
            </a:r>
            <a:r>
              <a:rPr lang="en-US" altLang="nl-NL" sz="2400" dirty="0">
                <a:solidFill>
                  <a:srgbClr val="000000"/>
                </a:solidFill>
                <a:latin typeface="Calibri" panose="020F0502020204030204" pitchFamily="34" charset="0"/>
              </a:rPr>
              <a:t> minder </a:t>
            </a:r>
            <a:r>
              <a:rPr lang="en-US" altLang="nl-NL" sz="2400" dirty="0" err="1">
                <a:solidFill>
                  <a:srgbClr val="000000"/>
                </a:solidFill>
                <a:latin typeface="Calibri" panose="020F0502020204030204" pitchFamily="34" charset="0"/>
              </a:rPr>
              <a:t>zwaar</a:t>
            </a:r>
            <a:r>
              <a:rPr lang="en-US" altLang="nl-NL" sz="2400" dirty="0">
                <a:solidFill>
                  <a:srgbClr val="000000"/>
                </a:solidFill>
                <a:latin typeface="Calibri" panose="020F0502020204030204" pitchFamily="34" charset="0"/>
              </a:rPr>
              <a:t> dan 	</a:t>
            </a:r>
            <a:r>
              <a:rPr lang="en-US" altLang="nl-NL" sz="2400" dirty="0" err="1">
                <a:solidFill>
                  <a:srgbClr val="000000"/>
                </a:solidFill>
                <a:latin typeface="Calibri" panose="020F0502020204030204" pitchFamily="34" charset="0"/>
              </a:rPr>
              <a:t>voordelen</a:t>
            </a:r>
            <a:endParaRPr lang="nl-NL" altLang="nl-NL" sz="2400" dirty="0">
              <a:solidFill>
                <a:srgbClr val="000000"/>
              </a:solidFill>
              <a:latin typeface="Calibri" panose="020F0502020204030204" pitchFamily="34" charset="0"/>
            </a:endParaRPr>
          </a:p>
        </p:txBody>
      </p:sp>
      <p:sp>
        <p:nvSpPr>
          <p:cNvPr id="10" name="Text Box 8">
            <a:extLst>
              <a:ext uri="{FF2B5EF4-FFF2-40B4-BE49-F238E27FC236}">
                <a16:creationId xmlns:a16="http://schemas.microsoft.com/office/drawing/2014/main" id="{6773F5BF-4E67-44F8-9C92-55CB23C3D920}"/>
              </a:ext>
            </a:extLst>
          </p:cNvPr>
          <p:cNvSpPr txBox="1">
            <a:spLocks noChangeArrowheads="1"/>
          </p:cNvSpPr>
          <p:nvPr/>
        </p:nvSpPr>
        <p:spPr bwMode="auto">
          <a:xfrm>
            <a:off x="4804668" y="1556991"/>
            <a:ext cx="3941762"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800100" indent="-34290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lvl="1" fontAlgn="base">
              <a:lnSpc>
                <a:spcPct val="130000"/>
              </a:lnSpc>
              <a:spcBef>
                <a:spcPct val="0"/>
              </a:spcBef>
              <a:spcAft>
                <a:spcPct val="0"/>
              </a:spcAft>
              <a:buFontTx/>
              <a:buAutoNum type="arabicPeriod"/>
            </a:pPr>
            <a:r>
              <a:rPr lang="nl-NL" altLang="nl-NL" sz="2400" dirty="0">
                <a:solidFill>
                  <a:srgbClr val="000000"/>
                </a:solidFill>
                <a:latin typeface="Calibri" panose="020F0502020204030204" pitchFamily="34" charset="0"/>
              </a:rPr>
              <a:t>  Geen ernstige </a:t>
            </a:r>
          </a:p>
          <a:p>
            <a:pPr lvl="1" fontAlgn="base">
              <a:lnSpc>
                <a:spcPct val="130000"/>
              </a:lnSpc>
              <a:spcBef>
                <a:spcPct val="0"/>
              </a:spcBef>
              <a:spcAft>
                <a:spcPct val="0"/>
              </a:spcAft>
              <a:buFontTx/>
              <a:buNone/>
            </a:pPr>
            <a:r>
              <a:rPr lang="nl-NL" altLang="nl-NL" sz="2400" dirty="0">
                <a:solidFill>
                  <a:srgbClr val="000000"/>
                </a:solidFill>
                <a:latin typeface="Calibri" panose="020F0502020204030204" pitchFamily="34" charset="0"/>
              </a:rPr>
              <a:t>	  </a:t>
            </a:r>
            <a:r>
              <a:rPr lang="nl-NL" altLang="nl-NL" sz="2400" b="1" dirty="0">
                <a:solidFill>
                  <a:srgbClr val="000000"/>
                </a:solidFill>
                <a:latin typeface="Calibri" panose="020F0502020204030204" pitchFamily="34" charset="0"/>
              </a:rPr>
              <a:t>problemen</a:t>
            </a:r>
          </a:p>
          <a:p>
            <a:pPr lvl="1" fontAlgn="base">
              <a:lnSpc>
                <a:spcPct val="130000"/>
              </a:lnSpc>
              <a:spcBef>
                <a:spcPct val="0"/>
              </a:spcBef>
              <a:spcAft>
                <a:spcPct val="0"/>
              </a:spcAft>
              <a:buFontTx/>
              <a:buNone/>
            </a:pPr>
            <a:r>
              <a:rPr lang="nl-NL" altLang="nl-NL" sz="2400" dirty="0">
                <a:solidFill>
                  <a:srgbClr val="000000"/>
                </a:solidFill>
                <a:latin typeface="Calibri" panose="020F0502020204030204" pitchFamily="34" charset="0"/>
              </a:rPr>
              <a:t>2.   Niet </a:t>
            </a:r>
            <a:r>
              <a:rPr lang="nl-NL" altLang="nl-NL" sz="2400" b="1" dirty="0">
                <a:solidFill>
                  <a:srgbClr val="000000"/>
                </a:solidFill>
                <a:latin typeface="Calibri" panose="020F0502020204030204" pitchFamily="34" charset="0"/>
              </a:rPr>
              <a:t>inherent</a:t>
            </a:r>
            <a:r>
              <a:rPr lang="nl-NL" altLang="nl-NL" sz="2400" dirty="0">
                <a:solidFill>
                  <a:srgbClr val="000000"/>
                </a:solidFill>
                <a:latin typeface="Calibri" panose="020F0502020204030204" pitchFamily="34" charset="0"/>
              </a:rPr>
              <a:t> aan</a:t>
            </a:r>
          </a:p>
          <a:p>
            <a:pPr lvl="1" fontAlgn="base">
              <a:lnSpc>
                <a:spcPct val="130000"/>
              </a:lnSpc>
              <a:spcBef>
                <a:spcPct val="0"/>
              </a:spcBef>
              <a:spcAft>
                <a:spcPct val="0"/>
              </a:spcAft>
              <a:buFontTx/>
              <a:buNone/>
            </a:pPr>
            <a:r>
              <a:rPr lang="nl-NL" altLang="nl-NL" sz="2400" dirty="0">
                <a:solidFill>
                  <a:srgbClr val="000000"/>
                </a:solidFill>
                <a:latin typeface="Calibri" panose="020F0502020204030204" pitchFamily="34" charset="0"/>
              </a:rPr>
              <a:t>       huidig beleid</a:t>
            </a:r>
          </a:p>
          <a:p>
            <a:pPr fontAlgn="base">
              <a:lnSpc>
                <a:spcPct val="130000"/>
              </a:lnSpc>
              <a:spcBef>
                <a:spcPct val="0"/>
              </a:spcBef>
              <a:spcAft>
                <a:spcPct val="0"/>
              </a:spcAft>
              <a:buFontTx/>
              <a:buNone/>
            </a:pPr>
            <a:r>
              <a:rPr lang="nl-NL" altLang="nl-NL" sz="2400" dirty="0">
                <a:solidFill>
                  <a:srgbClr val="000000"/>
                </a:solidFill>
                <a:latin typeface="Calibri" panose="020F0502020204030204" pitchFamily="34" charset="0"/>
              </a:rPr>
              <a:t>	 3.    Nieuw beleid is niet </a:t>
            </a:r>
          </a:p>
          <a:p>
            <a:pPr fontAlgn="base">
              <a:lnSpc>
                <a:spcPct val="130000"/>
              </a:lnSpc>
              <a:spcBef>
                <a:spcPct val="0"/>
              </a:spcBef>
              <a:spcAft>
                <a:spcPct val="0"/>
              </a:spcAft>
              <a:buFontTx/>
              <a:buNone/>
            </a:pPr>
            <a:r>
              <a:rPr lang="nl-NL" altLang="nl-NL" sz="2400" dirty="0">
                <a:solidFill>
                  <a:srgbClr val="000000"/>
                </a:solidFill>
                <a:latin typeface="Calibri" panose="020F0502020204030204" pitchFamily="34" charset="0"/>
              </a:rPr>
              <a:t>		</a:t>
            </a:r>
            <a:r>
              <a:rPr lang="nl-NL" altLang="nl-NL" sz="2400" b="1" dirty="0">
                <a:solidFill>
                  <a:srgbClr val="000000"/>
                </a:solidFill>
                <a:latin typeface="Calibri" panose="020F0502020204030204" pitchFamily="34" charset="0"/>
              </a:rPr>
              <a:t>uitvoerbaar</a:t>
            </a:r>
            <a:r>
              <a:rPr lang="nl-NL" altLang="nl-NL" sz="2400" dirty="0">
                <a:solidFill>
                  <a:srgbClr val="000000"/>
                </a:solidFill>
                <a:latin typeface="Calibri" panose="020F0502020204030204" pitchFamily="34" charset="0"/>
              </a:rPr>
              <a:t>, en ook </a:t>
            </a:r>
          </a:p>
          <a:p>
            <a:pPr fontAlgn="base">
              <a:lnSpc>
                <a:spcPct val="130000"/>
              </a:lnSpc>
              <a:spcBef>
                <a:spcPct val="0"/>
              </a:spcBef>
              <a:spcAft>
                <a:spcPct val="0"/>
              </a:spcAft>
              <a:buFontTx/>
              <a:buNone/>
            </a:pPr>
            <a:r>
              <a:rPr lang="nl-NL" altLang="nl-NL" sz="2400" dirty="0">
                <a:solidFill>
                  <a:srgbClr val="000000"/>
                </a:solidFill>
                <a:latin typeface="Calibri" panose="020F0502020204030204" pitchFamily="34" charset="0"/>
              </a:rPr>
              <a:t>		niet </a:t>
            </a:r>
            <a:r>
              <a:rPr lang="nl-NL" altLang="nl-NL" sz="2400" b="1" dirty="0">
                <a:solidFill>
                  <a:srgbClr val="000000"/>
                </a:solidFill>
                <a:latin typeface="Calibri" panose="020F0502020204030204" pitchFamily="34" charset="0"/>
              </a:rPr>
              <a:t>doeltreffend</a:t>
            </a:r>
          </a:p>
          <a:p>
            <a:pPr fontAlgn="base">
              <a:lnSpc>
                <a:spcPct val="130000"/>
              </a:lnSpc>
              <a:spcBef>
                <a:spcPct val="0"/>
              </a:spcBef>
              <a:spcAft>
                <a:spcPct val="0"/>
              </a:spcAft>
              <a:buFontTx/>
              <a:buNone/>
            </a:pPr>
            <a:r>
              <a:rPr lang="nl-NL" altLang="nl-NL" sz="2400" dirty="0">
                <a:solidFill>
                  <a:srgbClr val="000000"/>
                </a:solidFill>
                <a:latin typeface="Calibri" panose="020F0502020204030204" pitchFamily="34" charset="0"/>
              </a:rPr>
              <a:t>     4.     Wel </a:t>
            </a:r>
            <a:r>
              <a:rPr lang="nl-NL" altLang="nl-NL" sz="2400" b="1" dirty="0">
                <a:solidFill>
                  <a:srgbClr val="000000"/>
                </a:solidFill>
                <a:latin typeface="Calibri" panose="020F0502020204030204" pitchFamily="34" charset="0"/>
              </a:rPr>
              <a:t>nadelen</a:t>
            </a:r>
            <a:r>
              <a:rPr lang="nl-NL" altLang="nl-NL" sz="2400" dirty="0">
                <a:solidFill>
                  <a:srgbClr val="000000"/>
                </a:solidFill>
                <a:latin typeface="Calibri" panose="020F0502020204030204" pitchFamily="34" charset="0"/>
              </a:rPr>
              <a:t> / nadelen</a:t>
            </a:r>
          </a:p>
          <a:p>
            <a:pPr fontAlgn="base">
              <a:lnSpc>
                <a:spcPct val="130000"/>
              </a:lnSpc>
              <a:spcBef>
                <a:spcPct val="0"/>
              </a:spcBef>
              <a:spcAft>
                <a:spcPct val="0"/>
              </a:spcAft>
              <a:buFontTx/>
              <a:buNone/>
            </a:pPr>
            <a:r>
              <a:rPr lang="en-US" altLang="nl-NL" sz="2400" dirty="0">
                <a:solidFill>
                  <a:srgbClr val="000000"/>
                </a:solidFill>
                <a:latin typeface="Calibri" panose="020F0502020204030204" pitchFamily="34" charset="0"/>
              </a:rPr>
              <a:t>		</a:t>
            </a:r>
            <a:r>
              <a:rPr lang="en-US" altLang="nl-NL" sz="2400" dirty="0" err="1">
                <a:solidFill>
                  <a:srgbClr val="000000"/>
                </a:solidFill>
                <a:latin typeface="Calibri" panose="020F0502020204030204" pitchFamily="34" charset="0"/>
              </a:rPr>
              <a:t>wegen</a:t>
            </a:r>
            <a:r>
              <a:rPr lang="en-US" altLang="nl-NL" sz="2400" dirty="0">
                <a:solidFill>
                  <a:srgbClr val="000000"/>
                </a:solidFill>
                <a:latin typeface="Calibri" panose="020F0502020204030204" pitchFamily="34" charset="0"/>
              </a:rPr>
              <a:t> </a:t>
            </a:r>
            <a:r>
              <a:rPr lang="en-US" altLang="nl-NL" sz="2400" dirty="0" err="1">
                <a:solidFill>
                  <a:srgbClr val="000000"/>
                </a:solidFill>
                <a:latin typeface="Calibri" panose="020F0502020204030204" pitchFamily="34" charset="0"/>
              </a:rPr>
              <a:t>zwaarder</a:t>
            </a:r>
            <a:r>
              <a:rPr lang="en-US" altLang="nl-NL" sz="2400" dirty="0">
                <a:solidFill>
                  <a:srgbClr val="000000"/>
                </a:solidFill>
                <a:latin typeface="Calibri" panose="020F0502020204030204" pitchFamily="34" charset="0"/>
              </a:rPr>
              <a:t> dan</a:t>
            </a:r>
          </a:p>
          <a:p>
            <a:pPr fontAlgn="base">
              <a:lnSpc>
                <a:spcPct val="130000"/>
              </a:lnSpc>
              <a:spcBef>
                <a:spcPct val="0"/>
              </a:spcBef>
              <a:spcAft>
                <a:spcPct val="0"/>
              </a:spcAft>
              <a:buFontTx/>
              <a:buNone/>
            </a:pPr>
            <a:r>
              <a:rPr lang="en-US" altLang="nl-NL" sz="2400" dirty="0">
                <a:solidFill>
                  <a:srgbClr val="000000"/>
                </a:solidFill>
                <a:latin typeface="Calibri" panose="020F0502020204030204" pitchFamily="34" charset="0"/>
              </a:rPr>
              <a:t>		</a:t>
            </a:r>
            <a:r>
              <a:rPr lang="en-US" altLang="nl-NL" sz="2400" dirty="0" err="1">
                <a:solidFill>
                  <a:srgbClr val="000000"/>
                </a:solidFill>
                <a:latin typeface="Calibri" panose="020F0502020204030204" pitchFamily="34" charset="0"/>
              </a:rPr>
              <a:t>voordelen</a:t>
            </a:r>
            <a:endParaRPr lang="nl-NL" altLang="nl-NL" sz="24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863596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
                                            <p:txEl>
                                              <p:pRg st="7" end="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
                                            <p:txEl>
                                              <p:pRg st="8" end="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Standaardgeschilpunten</a:t>
            </a:r>
          </a:p>
        </p:txBody>
      </p:sp>
      <p:pic>
        <p:nvPicPr>
          <p:cNvPr id="5126" name="Picture 6" descr="230314-1500pixels-Klimaatdoelen">
            <a:extLst>
              <a:ext uri="{FF2B5EF4-FFF2-40B4-BE49-F238E27FC236}">
                <a16:creationId xmlns:a16="http://schemas.microsoft.com/office/drawing/2014/main" id="{49F16126-6FDF-F898-3BFE-359C8EDE12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
            <a:ext cx="91440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843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Standaardgeschilpunten - lofrede</a:t>
            </a:r>
          </a:p>
        </p:txBody>
      </p:sp>
      <p:sp>
        <p:nvSpPr>
          <p:cNvPr id="6" name="Rectangle 7">
            <a:extLst>
              <a:ext uri="{FF2B5EF4-FFF2-40B4-BE49-F238E27FC236}">
                <a16:creationId xmlns:a16="http://schemas.microsoft.com/office/drawing/2014/main" id="{BAA193C0-5EFF-442A-ABD1-8C3D8350EF24}"/>
              </a:ext>
            </a:extLst>
          </p:cNvPr>
          <p:cNvSpPr txBox="1">
            <a:spLocks noChangeArrowheads="1"/>
          </p:cNvSpPr>
          <p:nvPr/>
        </p:nvSpPr>
        <p:spPr bwMode="auto">
          <a:xfrm>
            <a:off x="395536" y="1413222"/>
            <a:ext cx="7942262"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marR="0" lvl="0" indent="0" algn="l" defTabSz="914400" rtl="0" eaLnBrk="1" fontAlgn="base" latinLnBrk="0" hangingPunct="1">
              <a:lnSpc>
                <a:spcPct val="100000"/>
              </a:lnSpc>
              <a:spcBef>
                <a:spcPct val="40000"/>
              </a:spcBef>
              <a:spcAft>
                <a:spcPct val="0"/>
              </a:spcAft>
              <a:buClrTx/>
              <a:buSzTx/>
              <a:buFontTx/>
              <a:buNone/>
              <a:tabLst/>
              <a:defRPr/>
            </a:pPr>
            <a:r>
              <a:rPr kumimoji="0" lang="nl-NL" altLang="nl-NL" sz="3200" b="0" i="0" u="none" strike="noStrike" kern="0" cap="none" spc="0" normalizeH="0" baseline="0" noProof="0" dirty="0">
                <a:ln>
                  <a:noFill/>
                </a:ln>
                <a:solidFill>
                  <a:srgbClr val="000000"/>
                </a:solidFill>
                <a:effectLst/>
                <a:uLnTx/>
                <a:uFillTx/>
                <a:latin typeface="Calibri" pitchFamily="34" charset="0"/>
                <a:ea typeface="ＭＳ Ｐゴシック"/>
              </a:rPr>
              <a:t>Gebruik van </a:t>
            </a:r>
            <a:r>
              <a:rPr kumimoji="0" lang="nl-NL" altLang="nl-NL" sz="3200" b="0" i="1" u="none" strike="noStrike" kern="0" cap="none" spc="0" normalizeH="0" baseline="0" noProof="0" dirty="0">
                <a:ln>
                  <a:noFill/>
                </a:ln>
                <a:solidFill>
                  <a:srgbClr val="000000"/>
                </a:solidFill>
                <a:effectLst/>
                <a:uLnTx/>
                <a:uFillTx/>
                <a:latin typeface="Calibri" pitchFamily="34" charset="0"/>
                <a:ea typeface="ＭＳ Ｐゴシック"/>
              </a:rPr>
              <a:t>logos</a:t>
            </a:r>
            <a:r>
              <a:rPr kumimoji="0" lang="nl-NL" altLang="nl-NL" sz="3200" b="0" i="0" u="none" strike="noStrike" kern="0" cap="none" spc="0" normalizeH="0" baseline="0" noProof="0" dirty="0">
                <a:ln>
                  <a:noFill/>
                </a:ln>
                <a:solidFill>
                  <a:srgbClr val="000000"/>
                </a:solidFill>
                <a:effectLst/>
                <a:uLnTx/>
                <a:uFillTx/>
                <a:latin typeface="Calibri" pitchFamily="34" charset="0"/>
                <a:ea typeface="ＭＳ Ｐゴシック"/>
              </a:rPr>
              <a:t> verschil per type standpunt:</a:t>
            </a:r>
          </a:p>
          <a:p>
            <a:pPr marL="0" marR="0" lvl="0" indent="0" algn="l" defTabSz="914400" rtl="0" eaLnBrk="1" fontAlgn="base" latinLnBrk="0" hangingPunct="1">
              <a:lnSpc>
                <a:spcPct val="100000"/>
              </a:lnSpc>
              <a:spcBef>
                <a:spcPct val="40000"/>
              </a:spcBef>
              <a:spcAft>
                <a:spcPct val="0"/>
              </a:spcAft>
              <a:buClrTx/>
              <a:buSzTx/>
              <a:buFontTx/>
              <a:buNone/>
              <a:tabLst/>
              <a:defRPr/>
            </a:pPr>
            <a:endParaRPr kumimoji="0" lang="nl-NL" altLang="nl-NL" sz="1600" b="0" i="0" u="none" strike="noStrike" kern="0" cap="none" spc="0" normalizeH="0" baseline="0" noProof="0" dirty="0">
              <a:ln>
                <a:noFill/>
              </a:ln>
              <a:solidFill>
                <a:srgbClr val="000000"/>
              </a:solidFill>
              <a:effectLst/>
              <a:uLnTx/>
              <a:uFillTx/>
              <a:latin typeface="Calibri" pitchFamily="34" charset="0"/>
              <a:ea typeface="ＭＳ Ｐゴシック"/>
            </a:endParaRPr>
          </a:p>
          <a:p>
            <a:pPr marL="342900" marR="0" lvl="0" indent="-342900" algn="l" defTabSz="914400" rtl="0" eaLnBrk="1" fontAlgn="base" latinLnBrk="0" hangingPunct="1">
              <a:lnSpc>
                <a:spcPct val="100000"/>
              </a:lnSpc>
              <a:spcBef>
                <a:spcPct val="40000"/>
              </a:spcBef>
              <a:spcAft>
                <a:spcPct val="0"/>
              </a:spcAft>
              <a:buClrTx/>
              <a:buSzTx/>
              <a:buFontTx/>
              <a:buChar char="-"/>
              <a:tabLst/>
              <a:defRPr/>
            </a:pPr>
            <a:r>
              <a:rPr kumimoji="0" lang="nl-NL" altLang="nl-NL" sz="3200" b="0" i="0" u="none" strike="noStrike" kern="0" cap="none" spc="0" normalizeH="0" baseline="0" noProof="0" dirty="0">
                <a:ln>
                  <a:noFill/>
                </a:ln>
                <a:solidFill>
                  <a:schemeClr val="bg1">
                    <a:lumMod val="75000"/>
                  </a:schemeClr>
                </a:solidFill>
                <a:effectLst/>
                <a:uLnTx/>
                <a:uFillTx/>
                <a:latin typeface="Calibri" pitchFamily="34" charset="0"/>
                <a:ea typeface="ＭＳ Ｐゴシック"/>
              </a:rPr>
              <a:t>Beschuldiging   (gerechtelijke rede)</a:t>
            </a:r>
          </a:p>
          <a:p>
            <a:pPr marL="342900" marR="0" lvl="0" indent="-342900" algn="l" defTabSz="914400" rtl="0" eaLnBrk="1" fontAlgn="base" latinLnBrk="0" hangingPunct="1">
              <a:lnSpc>
                <a:spcPct val="100000"/>
              </a:lnSpc>
              <a:spcBef>
                <a:spcPct val="40000"/>
              </a:spcBef>
              <a:spcAft>
                <a:spcPct val="0"/>
              </a:spcAft>
              <a:buClrTx/>
              <a:buSzTx/>
              <a:buFontTx/>
              <a:buChar char="-"/>
              <a:tabLst/>
              <a:defRPr/>
            </a:pPr>
            <a:r>
              <a:rPr kumimoji="0" lang="nl-NL" altLang="nl-NL" sz="3200" b="0" i="0" u="none" strike="noStrike" kern="0" cap="none" spc="0" normalizeH="0" baseline="0" noProof="0" dirty="0">
                <a:ln>
                  <a:noFill/>
                </a:ln>
                <a:solidFill>
                  <a:schemeClr val="bg1">
                    <a:lumMod val="75000"/>
                  </a:schemeClr>
                </a:solidFill>
                <a:effectLst/>
                <a:uLnTx/>
                <a:uFillTx/>
                <a:latin typeface="Calibri" pitchFamily="34" charset="0"/>
                <a:ea typeface="ＭＳ Ｐゴシック"/>
              </a:rPr>
              <a:t>Beleidsvoorstel   (politieke</a:t>
            </a:r>
            <a:r>
              <a:rPr kumimoji="0" lang="nl-NL" altLang="nl-NL" sz="3200" b="0" i="0" u="none" strike="noStrike" kern="0" cap="none" spc="0" normalizeH="0" noProof="0" dirty="0">
                <a:ln>
                  <a:noFill/>
                </a:ln>
                <a:solidFill>
                  <a:schemeClr val="bg1">
                    <a:lumMod val="75000"/>
                  </a:schemeClr>
                </a:solidFill>
                <a:effectLst/>
                <a:uLnTx/>
                <a:uFillTx/>
                <a:latin typeface="Calibri" pitchFamily="34" charset="0"/>
                <a:ea typeface="ＭＳ Ｐゴシック"/>
              </a:rPr>
              <a:t> rede)</a:t>
            </a:r>
            <a:endParaRPr kumimoji="0" lang="nl-NL" altLang="nl-NL" sz="3200" b="0" i="0" u="none" strike="noStrike" kern="0" cap="none" spc="0" normalizeH="0" baseline="0" noProof="0" dirty="0">
              <a:ln>
                <a:noFill/>
              </a:ln>
              <a:solidFill>
                <a:schemeClr val="bg1">
                  <a:lumMod val="75000"/>
                </a:schemeClr>
              </a:solidFill>
              <a:effectLst/>
              <a:uLnTx/>
              <a:uFillTx/>
              <a:latin typeface="Calibri" pitchFamily="34" charset="0"/>
              <a:ea typeface="ＭＳ Ｐゴシック"/>
            </a:endParaRPr>
          </a:p>
          <a:p>
            <a:pPr marL="342900" marR="0" lvl="0" indent="-342900" algn="l" defTabSz="914400" rtl="0" eaLnBrk="1" fontAlgn="base" latinLnBrk="0" hangingPunct="1">
              <a:lnSpc>
                <a:spcPct val="100000"/>
              </a:lnSpc>
              <a:spcBef>
                <a:spcPct val="40000"/>
              </a:spcBef>
              <a:spcAft>
                <a:spcPct val="0"/>
              </a:spcAft>
              <a:buClrTx/>
              <a:buSzTx/>
              <a:buFontTx/>
              <a:buChar char="-"/>
              <a:tabLst/>
              <a:defRPr/>
            </a:pPr>
            <a:r>
              <a:rPr kumimoji="0" lang="nl-NL" altLang="nl-NL" sz="3200" b="0" i="0" u="none" strike="noStrike" kern="0" cap="none" spc="0" normalizeH="0" baseline="0" noProof="0" dirty="0">
                <a:ln>
                  <a:noFill/>
                </a:ln>
                <a:solidFill>
                  <a:schemeClr val="accent6"/>
                </a:solidFill>
                <a:effectLst/>
                <a:uLnTx/>
                <a:uFillTx/>
                <a:latin typeface="Calibri" pitchFamily="34" charset="0"/>
                <a:ea typeface="ＭＳ Ｐゴシック"/>
              </a:rPr>
              <a:t>Lof-uiting</a:t>
            </a:r>
            <a:r>
              <a:rPr kumimoji="0" lang="nl-NL" altLang="nl-NL" sz="3200" b="0" i="0" u="none" strike="noStrike" kern="0" cap="none" spc="0" normalizeH="0" baseline="0" noProof="0" dirty="0">
                <a:ln>
                  <a:noFill/>
                </a:ln>
                <a:solidFill>
                  <a:schemeClr val="bg1">
                    <a:lumMod val="75000"/>
                  </a:schemeClr>
                </a:solidFill>
                <a:effectLst/>
                <a:uLnTx/>
                <a:uFillTx/>
                <a:latin typeface="Calibri" pitchFamily="34" charset="0"/>
                <a:ea typeface="ＭＳ Ｐゴシック"/>
              </a:rPr>
              <a:t>  </a:t>
            </a:r>
            <a:r>
              <a:rPr kumimoji="0" lang="nl-NL" altLang="nl-NL" sz="3200" b="0" i="0" u="none" strike="noStrike" kern="0" cap="none" spc="0" normalizeH="0" noProof="0" dirty="0">
                <a:ln>
                  <a:noFill/>
                </a:ln>
                <a:solidFill>
                  <a:schemeClr val="bg1">
                    <a:lumMod val="75000"/>
                  </a:schemeClr>
                </a:solidFill>
                <a:effectLst/>
                <a:uLnTx/>
                <a:uFillTx/>
                <a:latin typeface="Calibri" pitchFamily="34" charset="0"/>
                <a:ea typeface="ＭＳ Ｐゴシック"/>
              </a:rPr>
              <a:t> </a:t>
            </a:r>
            <a:r>
              <a:rPr kumimoji="0" lang="nl-NL" altLang="nl-NL" sz="3200" b="0" i="0" u="none" strike="noStrike" kern="0" cap="none" spc="0" normalizeH="0" noProof="0" dirty="0">
                <a:ln>
                  <a:noFill/>
                </a:ln>
                <a:solidFill>
                  <a:schemeClr val="tx2"/>
                </a:solidFill>
                <a:effectLst/>
                <a:uLnTx/>
                <a:uFillTx/>
                <a:latin typeface="Calibri" pitchFamily="34" charset="0"/>
                <a:ea typeface="ＭＳ Ｐゴシック"/>
              </a:rPr>
              <a:t>(gelegenheidsrede) </a:t>
            </a:r>
          </a:p>
          <a:p>
            <a:pPr marL="0" marR="0" lvl="0" indent="0" algn="l" defTabSz="914400" rtl="0" eaLnBrk="1" fontAlgn="base" latinLnBrk="0" hangingPunct="1">
              <a:lnSpc>
                <a:spcPct val="100000"/>
              </a:lnSpc>
              <a:spcBef>
                <a:spcPct val="40000"/>
              </a:spcBef>
              <a:spcAft>
                <a:spcPct val="0"/>
              </a:spcAft>
              <a:buClrTx/>
              <a:buSzTx/>
              <a:buNone/>
              <a:tabLst/>
              <a:defRPr/>
            </a:pPr>
            <a:endParaRPr kumimoji="0" lang="nl-NL" altLang="nl-NL" sz="3200" b="0" i="0" u="none" strike="noStrike" kern="0" cap="none" spc="0" normalizeH="0" baseline="0" noProof="0" dirty="0">
              <a:ln>
                <a:noFill/>
              </a:ln>
              <a:solidFill>
                <a:schemeClr val="bg1">
                  <a:lumMod val="75000"/>
                </a:schemeClr>
              </a:solidFill>
              <a:effectLst/>
              <a:uLnTx/>
              <a:uFillTx/>
              <a:latin typeface="Calibri" pitchFamily="34" charset="0"/>
              <a:ea typeface="ＭＳ Ｐゴシック"/>
            </a:endParaRPr>
          </a:p>
          <a:p>
            <a:pPr marL="0" marR="0" lvl="0" indent="0" algn="l" defTabSz="914400" rtl="0" eaLnBrk="1" fontAlgn="base" latinLnBrk="0" hangingPunct="1">
              <a:lnSpc>
                <a:spcPct val="100000"/>
              </a:lnSpc>
              <a:spcBef>
                <a:spcPct val="40000"/>
              </a:spcBef>
              <a:spcAft>
                <a:spcPct val="0"/>
              </a:spcAft>
              <a:buClrTx/>
              <a:buSzTx/>
              <a:buFontTx/>
              <a:buNone/>
              <a:tabLst/>
              <a:defRPr/>
            </a:pPr>
            <a:endParaRPr kumimoji="0" lang="nl-NL" altLang="nl-NL" sz="3200" b="0" i="0" u="none" strike="noStrike" kern="0" cap="none" spc="0" normalizeH="0" baseline="0" noProof="0" dirty="0">
              <a:ln>
                <a:noFill/>
              </a:ln>
              <a:solidFill>
                <a:srgbClr val="000000"/>
              </a:solidFill>
              <a:effectLst/>
              <a:uLnTx/>
              <a:uFillTx/>
              <a:latin typeface="Calibri" pitchFamily="34" charset="0"/>
              <a:ea typeface="ＭＳ Ｐゴシック"/>
            </a:endParaRPr>
          </a:p>
        </p:txBody>
      </p:sp>
      <p:sp>
        <p:nvSpPr>
          <p:cNvPr id="4" name="TextBox 14">
            <a:extLst>
              <a:ext uri="{FF2B5EF4-FFF2-40B4-BE49-F238E27FC236}">
                <a16:creationId xmlns:a16="http://schemas.microsoft.com/office/drawing/2014/main" id="{C1FF3EC8-206A-4E2A-8A78-EF95C1D8FABB}"/>
              </a:ext>
            </a:extLst>
          </p:cNvPr>
          <p:cNvSpPr txBox="1"/>
          <p:nvPr/>
        </p:nvSpPr>
        <p:spPr>
          <a:xfrm>
            <a:off x="0" y="5161835"/>
            <a:ext cx="9144000" cy="1723549"/>
          </a:xfrm>
          <a:prstGeom prst="rect">
            <a:avLst/>
          </a:prstGeom>
          <a:solidFill>
            <a:srgbClr val="002060"/>
          </a:solidFill>
          <a:ln>
            <a:solidFill>
              <a:srgbClr val="002060"/>
            </a:solidFill>
          </a:ln>
        </p:spPr>
        <p:txBody>
          <a:bodyPr>
            <a:spAutoFit/>
          </a:bodyPr>
          <a:lstStyle/>
          <a:p>
            <a:pPr marL="352425">
              <a:defRPr/>
            </a:pPr>
            <a:endParaRPr lang="nl-NL" sz="1200" dirty="0">
              <a:solidFill>
                <a:srgbClr val="FFFF00"/>
              </a:solidFill>
              <a:latin typeface="Calibri" panose="020F0502020204030204" pitchFamily="34" charset="0"/>
            </a:endParaRPr>
          </a:p>
          <a:p>
            <a:pPr marL="352425">
              <a:defRPr/>
            </a:pPr>
            <a:r>
              <a:rPr lang="nl-NL" sz="2800" b="1" dirty="0">
                <a:solidFill>
                  <a:schemeClr val="bg1"/>
                </a:solidFill>
                <a:latin typeface="Calibri" panose="020F0502020204030204" pitchFamily="34" charset="0"/>
              </a:rPr>
              <a:t>Type standpunt?</a:t>
            </a:r>
          </a:p>
          <a:p>
            <a:pPr marL="352425">
              <a:defRPr/>
            </a:pPr>
            <a:r>
              <a:rPr lang="nl-NL" sz="2400" dirty="0">
                <a:solidFill>
                  <a:schemeClr val="bg1">
                    <a:lumMod val="95000"/>
                  </a:schemeClr>
                </a:solidFill>
                <a:latin typeface="Calibri" panose="020F0502020204030204" pitchFamily="34" charset="0"/>
              </a:rPr>
              <a:t>‘Besprokene (persoon of zaak) x is lovenswaardig.’</a:t>
            </a:r>
          </a:p>
          <a:p>
            <a:pPr marL="352425">
              <a:defRPr/>
            </a:pPr>
            <a:r>
              <a:rPr lang="nl-NL" sz="2400" dirty="0">
                <a:solidFill>
                  <a:schemeClr val="bg1">
                    <a:lumMod val="95000"/>
                  </a:schemeClr>
                </a:solidFill>
                <a:latin typeface="Calibri" panose="020F0502020204030204" pitchFamily="34" charset="0"/>
              </a:rPr>
              <a:t>(evaluatief standpunt)</a:t>
            </a:r>
            <a:endParaRPr lang="nl-NL" sz="2800" dirty="0">
              <a:solidFill>
                <a:schemeClr val="bg1">
                  <a:lumMod val="95000"/>
                </a:schemeClr>
              </a:solidFill>
              <a:latin typeface="Calibri" panose="020F0502020204030204" pitchFamily="34" charset="0"/>
            </a:endParaRPr>
          </a:p>
          <a:p>
            <a:pPr marL="352425">
              <a:defRPr/>
            </a:pPr>
            <a:endParaRPr lang="en-GB" dirty="0"/>
          </a:p>
        </p:txBody>
      </p:sp>
    </p:spTree>
    <p:extLst>
      <p:ext uri="{BB962C8B-B14F-4D97-AF65-F5344CB8AC3E}">
        <p14:creationId xmlns:p14="http://schemas.microsoft.com/office/powerpoint/2010/main" val="1660093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Standaardgeschilpunten - lofrede</a:t>
            </a:r>
          </a:p>
        </p:txBody>
      </p:sp>
      <p:sp>
        <p:nvSpPr>
          <p:cNvPr id="7" name="Text Box 5">
            <a:extLst>
              <a:ext uri="{FF2B5EF4-FFF2-40B4-BE49-F238E27FC236}">
                <a16:creationId xmlns:a16="http://schemas.microsoft.com/office/drawing/2014/main" id="{2E1AE769-4A00-4EB1-A5B9-945D9A6B0DC3}"/>
              </a:ext>
            </a:extLst>
          </p:cNvPr>
          <p:cNvSpPr txBox="1">
            <a:spLocks noChangeArrowheads="1"/>
          </p:cNvSpPr>
          <p:nvPr/>
        </p:nvSpPr>
        <p:spPr bwMode="auto">
          <a:xfrm>
            <a:off x="539552" y="1124744"/>
            <a:ext cx="13093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buFontTx/>
              <a:buNone/>
            </a:pPr>
            <a:r>
              <a:rPr lang="nl-NL" altLang="nl-NL" sz="2800" b="1" i="1" dirty="0">
                <a:solidFill>
                  <a:schemeClr val="bg2">
                    <a:lumMod val="60000"/>
                    <a:lumOff val="40000"/>
                  </a:schemeClr>
                </a:solidFill>
                <a:latin typeface="Calibri" panose="020F0502020204030204" pitchFamily="34" charset="0"/>
              </a:rPr>
              <a:t>Spreker</a:t>
            </a:r>
          </a:p>
        </p:txBody>
      </p:sp>
      <p:sp>
        <p:nvSpPr>
          <p:cNvPr id="9" name="Text Box 7">
            <a:extLst>
              <a:ext uri="{FF2B5EF4-FFF2-40B4-BE49-F238E27FC236}">
                <a16:creationId xmlns:a16="http://schemas.microsoft.com/office/drawing/2014/main" id="{CAC66ADA-68BA-475C-B724-8EF8F2996C31}"/>
              </a:ext>
            </a:extLst>
          </p:cNvPr>
          <p:cNvSpPr txBox="1">
            <a:spLocks noChangeArrowheads="1"/>
          </p:cNvSpPr>
          <p:nvPr/>
        </p:nvSpPr>
        <p:spPr bwMode="auto">
          <a:xfrm>
            <a:off x="24705" y="1556991"/>
            <a:ext cx="4824413" cy="341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800100" indent="-34290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lvl="1" fontAlgn="base">
              <a:lnSpc>
                <a:spcPct val="130000"/>
              </a:lnSpc>
              <a:spcBef>
                <a:spcPct val="0"/>
              </a:spcBef>
              <a:spcAft>
                <a:spcPct val="0"/>
              </a:spcAft>
              <a:buFontTx/>
              <a:buAutoNum type="arabicPeriod"/>
            </a:pPr>
            <a:r>
              <a:rPr lang="nl-NL" altLang="nl-NL" sz="2400" dirty="0">
                <a:solidFill>
                  <a:srgbClr val="000000"/>
                </a:solidFill>
                <a:latin typeface="Calibri" panose="020F0502020204030204" pitchFamily="34" charset="0"/>
              </a:rPr>
              <a:t> </a:t>
            </a:r>
            <a:r>
              <a:rPr lang="nl-NL" altLang="nl-NL" sz="2400" b="1" dirty="0">
                <a:solidFill>
                  <a:srgbClr val="000000"/>
                </a:solidFill>
                <a:latin typeface="Calibri" panose="020F0502020204030204" pitchFamily="34" charset="0"/>
              </a:rPr>
              <a:t>Eigenschappen</a:t>
            </a:r>
            <a:r>
              <a:rPr lang="nl-NL" altLang="nl-NL" sz="2400" dirty="0">
                <a:solidFill>
                  <a:srgbClr val="000000"/>
                </a:solidFill>
                <a:latin typeface="Calibri" panose="020F0502020204030204" pitchFamily="34" charset="0"/>
              </a:rPr>
              <a:t> bezitten / </a:t>
            </a:r>
            <a:r>
              <a:rPr lang="nl-NL" altLang="nl-NL" sz="2400" b="1" dirty="0">
                <a:solidFill>
                  <a:srgbClr val="000000"/>
                </a:solidFill>
                <a:latin typeface="Calibri" panose="020F0502020204030204" pitchFamily="34" charset="0"/>
              </a:rPr>
              <a:t>daden</a:t>
            </a:r>
            <a:r>
              <a:rPr lang="nl-NL" altLang="nl-NL" sz="2400" dirty="0">
                <a:solidFill>
                  <a:srgbClr val="000000"/>
                </a:solidFill>
                <a:latin typeface="Calibri" panose="020F0502020204030204" pitchFamily="34" charset="0"/>
              </a:rPr>
              <a:t> verrichten </a:t>
            </a:r>
            <a:endParaRPr lang="nl-NL" altLang="nl-NL" sz="2400" b="1" dirty="0">
              <a:solidFill>
                <a:srgbClr val="000000"/>
              </a:solidFill>
              <a:latin typeface="Calibri" panose="020F0502020204030204" pitchFamily="34" charset="0"/>
            </a:endParaRPr>
          </a:p>
          <a:p>
            <a:pPr lvl="1" fontAlgn="base">
              <a:lnSpc>
                <a:spcPct val="130000"/>
              </a:lnSpc>
              <a:spcBef>
                <a:spcPct val="0"/>
              </a:spcBef>
              <a:spcAft>
                <a:spcPct val="0"/>
              </a:spcAft>
              <a:buFontTx/>
              <a:buNone/>
            </a:pPr>
            <a:r>
              <a:rPr lang="nl-NL" altLang="nl-NL" sz="2400" dirty="0">
                <a:solidFill>
                  <a:srgbClr val="000000"/>
                </a:solidFill>
                <a:latin typeface="Calibri" panose="020F0502020204030204" pitchFamily="34" charset="0"/>
              </a:rPr>
              <a:t>2.  Die eigenschappen/daden zijn </a:t>
            </a:r>
            <a:r>
              <a:rPr lang="nl-NL" altLang="nl-NL" sz="2400" b="1" dirty="0">
                <a:solidFill>
                  <a:srgbClr val="000000"/>
                </a:solidFill>
                <a:latin typeface="Calibri" panose="020F0502020204030204" pitchFamily="34" charset="0"/>
              </a:rPr>
              <a:t>lovenswaardig</a:t>
            </a:r>
          </a:p>
          <a:p>
            <a:pPr marL="812800" indent="-457200" fontAlgn="base">
              <a:lnSpc>
                <a:spcPct val="130000"/>
              </a:lnSpc>
              <a:spcBef>
                <a:spcPct val="0"/>
              </a:spcBef>
              <a:spcAft>
                <a:spcPct val="0"/>
              </a:spcAft>
              <a:buFontTx/>
              <a:buNone/>
            </a:pPr>
            <a:r>
              <a:rPr lang="nl-NL" altLang="nl-NL" sz="2400" dirty="0">
                <a:solidFill>
                  <a:srgbClr val="000000"/>
                </a:solidFill>
                <a:latin typeface="Calibri" panose="020F0502020204030204" pitchFamily="34" charset="0"/>
              </a:rPr>
              <a:t> 3.   Aanwezigheid van </a:t>
            </a:r>
            <a:r>
              <a:rPr lang="nl-NL" altLang="nl-NL" sz="2400" b="1" dirty="0">
                <a:solidFill>
                  <a:srgbClr val="000000"/>
                </a:solidFill>
                <a:latin typeface="Calibri" panose="020F0502020204030204" pitchFamily="34" charset="0"/>
              </a:rPr>
              <a:t>uitzonderlijke omstandigheden</a:t>
            </a:r>
          </a:p>
        </p:txBody>
      </p:sp>
    </p:spTree>
    <p:extLst>
      <p:ext uri="{BB962C8B-B14F-4D97-AF65-F5344CB8AC3E}">
        <p14:creationId xmlns:p14="http://schemas.microsoft.com/office/powerpoint/2010/main" val="2391419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7A1A1AD4-87EC-6540-F2FD-FE6EACA9198A}"/>
              </a:ext>
            </a:extLst>
          </p:cNvPr>
          <p:cNvSpPr txBox="1">
            <a:spLocks noChangeArrowheads="1"/>
          </p:cNvSpPr>
          <p:nvPr/>
        </p:nvSpPr>
        <p:spPr bwMode="auto">
          <a:xfrm>
            <a:off x="3694212" y="836712"/>
            <a:ext cx="5267375" cy="4374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800100" indent="-34290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457200" lvl="1" indent="0" fontAlgn="base">
              <a:lnSpc>
                <a:spcPct val="130000"/>
              </a:lnSpc>
              <a:spcBef>
                <a:spcPct val="0"/>
              </a:spcBef>
              <a:spcAft>
                <a:spcPct val="0"/>
              </a:spcAft>
              <a:buNone/>
            </a:pPr>
            <a:endParaRPr lang="en-US" altLang="nl-NL" sz="2400" dirty="0">
              <a:solidFill>
                <a:srgbClr val="000000"/>
              </a:solidFill>
              <a:latin typeface="Calibri" panose="020F0502020204030204" pitchFamily="34" charset="0"/>
            </a:endParaRPr>
          </a:p>
          <a:p>
            <a:pPr marL="457200" lvl="1" indent="0" fontAlgn="base">
              <a:lnSpc>
                <a:spcPct val="130000"/>
              </a:lnSpc>
              <a:spcBef>
                <a:spcPct val="0"/>
              </a:spcBef>
              <a:spcAft>
                <a:spcPct val="0"/>
              </a:spcAft>
              <a:buNone/>
            </a:pPr>
            <a:endParaRPr lang="en-US" altLang="nl-NL" sz="2400" dirty="0">
              <a:solidFill>
                <a:srgbClr val="000000"/>
              </a:solidFill>
              <a:latin typeface="Calibri" panose="020F0502020204030204" pitchFamily="34" charset="0"/>
            </a:endParaRPr>
          </a:p>
          <a:p>
            <a:pPr marL="457200" lvl="1" indent="0" fontAlgn="base">
              <a:lnSpc>
                <a:spcPct val="130000"/>
              </a:lnSpc>
              <a:spcBef>
                <a:spcPct val="0"/>
              </a:spcBef>
              <a:spcAft>
                <a:spcPct val="0"/>
              </a:spcAft>
              <a:buNone/>
            </a:pPr>
            <a:endParaRPr lang="en-US" altLang="nl-NL" sz="2400" dirty="0">
              <a:solidFill>
                <a:srgbClr val="000000"/>
              </a:solidFill>
              <a:latin typeface="Calibri" panose="020F0502020204030204" pitchFamily="34" charset="0"/>
            </a:endParaRPr>
          </a:p>
          <a:p>
            <a:pPr marL="457200" lvl="1" indent="0" fontAlgn="base">
              <a:lnSpc>
                <a:spcPct val="130000"/>
              </a:lnSpc>
              <a:spcBef>
                <a:spcPct val="0"/>
              </a:spcBef>
              <a:spcAft>
                <a:spcPct val="0"/>
              </a:spcAft>
              <a:buNone/>
            </a:pPr>
            <a:endParaRPr lang="en-US" altLang="nl-NL" sz="2400" dirty="0">
              <a:solidFill>
                <a:srgbClr val="000000"/>
              </a:solidFill>
              <a:latin typeface="Calibri" panose="020F0502020204030204" pitchFamily="34" charset="0"/>
            </a:endParaRPr>
          </a:p>
          <a:p>
            <a:pPr marL="457200" lvl="1" indent="0" fontAlgn="base">
              <a:lnSpc>
                <a:spcPct val="130000"/>
              </a:lnSpc>
              <a:spcBef>
                <a:spcPct val="0"/>
              </a:spcBef>
              <a:spcAft>
                <a:spcPct val="0"/>
              </a:spcAft>
              <a:buNone/>
            </a:pPr>
            <a:endParaRPr lang="en-US" altLang="nl-NL" sz="2400" i="1" dirty="0">
              <a:solidFill>
                <a:srgbClr val="000000"/>
              </a:solidFill>
              <a:latin typeface="Calibri" panose="020F0502020204030204" pitchFamily="34" charset="0"/>
            </a:endParaRPr>
          </a:p>
          <a:p>
            <a:pPr marL="457200" lvl="1" indent="0" fontAlgn="base">
              <a:lnSpc>
                <a:spcPct val="130000"/>
              </a:lnSpc>
              <a:spcBef>
                <a:spcPct val="0"/>
              </a:spcBef>
              <a:spcAft>
                <a:spcPct val="0"/>
              </a:spcAft>
              <a:buNone/>
            </a:pPr>
            <a:endParaRPr lang="en-US" altLang="nl-NL" sz="2400" i="1" dirty="0">
              <a:solidFill>
                <a:srgbClr val="000000"/>
              </a:solidFill>
              <a:latin typeface="Calibri" panose="020F0502020204030204" pitchFamily="34" charset="0"/>
            </a:endParaRPr>
          </a:p>
          <a:p>
            <a:pPr marL="457200" lvl="1" indent="0" fontAlgn="base">
              <a:lnSpc>
                <a:spcPct val="130000"/>
              </a:lnSpc>
              <a:spcBef>
                <a:spcPct val="0"/>
              </a:spcBef>
              <a:spcAft>
                <a:spcPct val="0"/>
              </a:spcAft>
              <a:buNone/>
            </a:pPr>
            <a:r>
              <a:rPr lang="en-US" altLang="nl-NL" sz="2400" i="1" dirty="0" err="1">
                <a:solidFill>
                  <a:srgbClr val="000000"/>
                </a:solidFill>
                <a:latin typeface="Calibri" panose="020F0502020204030204" pitchFamily="34" charset="0"/>
              </a:rPr>
              <a:t>Studenten</a:t>
            </a:r>
            <a:r>
              <a:rPr lang="en-US" altLang="nl-NL" sz="2400" i="1" dirty="0">
                <a:solidFill>
                  <a:srgbClr val="000000"/>
                </a:solidFill>
                <a:latin typeface="Calibri" panose="020F0502020204030204" pitchFamily="34" charset="0"/>
              </a:rPr>
              <a:t> </a:t>
            </a:r>
            <a:r>
              <a:rPr lang="en-US" altLang="nl-NL" sz="2400" i="1" dirty="0" err="1">
                <a:solidFill>
                  <a:srgbClr val="000000"/>
                </a:solidFill>
                <a:latin typeface="Calibri" panose="020F0502020204030204" pitchFamily="34" charset="0"/>
              </a:rPr>
              <a:t>moeten</a:t>
            </a:r>
            <a:r>
              <a:rPr lang="en-US" altLang="nl-NL" sz="2400" i="1" dirty="0">
                <a:solidFill>
                  <a:srgbClr val="000000"/>
                </a:solidFill>
                <a:latin typeface="Calibri" panose="020F0502020204030204" pitchFamily="34" charset="0"/>
              </a:rPr>
              <a:t> </a:t>
            </a:r>
            <a:r>
              <a:rPr lang="en-US" altLang="nl-NL" sz="2400" i="1" dirty="0" err="1">
                <a:solidFill>
                  <a:srgbClr val="000000"/>
                </a:solidFill>
                <a:latin typeface="Calibri" panose="020F0502020204030204" pitchFamily="34" charset="0"/>
              </a:rPr>
              <a:t>wel</a:t>
            </a:r>
            <a:r>
              <a:rPr lang="en-US" altLang="nl-NL" sz="2400" i="1" dirty="0">
                <a:solidFill>
                  <a:srgbClr val="000000"/>
                </a:solidFill>
                <a:latin typeface="Calibri" panose="020F0502020204030204" pitchFamily="34" charset="0"/>
              </a:rPr>
              <a:t>/</a:t>
            </a:r>
            <a:r>
              <a:rPr lang="en-US" altLang="nl-NL" sz="2400" i="1" dirty="0" err="1">
                <a:solidFill>
                  <a:srgbClr val="000000"/>
                </a:solidFill>
                <a:latin typeface="Calibri" panose="020F0502020204030204" pitchFamily="34" charset="0"/>
              </a:rPr>
              <a:t>niet</a:t>
            </a:r>
            <a:r>
              <a:rPr lang="en-US" altLang="nl-NL" sz="2400" i="1" dirty="0">
                <a:solidFill>
                  <a:srgbClr val="000000"/>
                </a:solidFill>
                <a:latin typeface="Calibri" panose="020F0502020204030204" pitchFamily="34" charset="0"/>
              </a:rPr>
              <a:t> </a:t>
            </a:r>
            <a:r>
              <a:rPr lang="en-US" altLang="nl-NL" sz="2400" i="1" dirty="0" err="1">
                <a:solidFill>
                  <a:srgbClr val="000000"/>
                </a:solidFill>
                <a:latin typeface="Calibri" panose="020F0502020204030204" pitchFamily="34" charset="0"/>
              </a:rPr>
              <a:t>ruimer</a:t>
            </a:r>
            <a:r>
              <a:rPr lang="en-US" altLang="nl-NL" sz="2400" i="1" dirty="0">
                <a:solidFill>
                  <a:srgbClr val="000000"/>
                </a:solidFill>
                <a:latin typeface="Calibri" panose="020F0502020204030204" pitchFamily="34" charset="0"/>
              </a:rPr>
              <a:t> </a:t>
            </a:r>
            <a:r>
              <a:rPr lang="en-US" altLang="nl-NL" sz="2400" i="1" dirty="0" err="1">
                <a:solidFill>
                  <a:srgbClr val="000000"/>
                </a:solidFill>
                <a:latin typeface="Calibri" panose="020F0502020204030204" pitchFamily="34" charset="0"/>
              </a:rPr>
              <a:t>gecompenseerd</a:t>
            </a:r>
            <a:r>
              <a:rPr lang="en-US" altLang="nl-NL" sz="2400" i="1" dirty="0">
                <a:solidFill>
                  <a:srgbClr val="000000"/>
                </a:solidFill>
                <a:latin typeface="Calibri" panose="020F0502020204030204" pitchFamily="34" charset="0"/>
              </a:rPr>
              <a:t> </a:t>
            </a:r>
            <a:r>
              <a:rPr lang="en-US" altLang="nl-NL" sz="2400" i="1" dirty="0" err="1">
                <a:solidFill>
                  <a:srgbClr val="000000"/>
                </a:solidFill>
                <a:latin typeface="Calibri" panose="020F0502020204030204" pitchFamily="34" charset="0"/>
              </a:rPr>
              <a:t>worden</a:t>
            </a:r>
            <a:r>
              <a:rPr lang="en-US" altLang="nl-NL" sz="2400" i="1" dirty="0">
                <a:solidFill>
                  <a:srgbClr val="000000"/>
                </a:solidFill>
                <a:latin typeface="Calibri" panose="020F0502020204030204" pitchFamily="34" charset="0"/>
              </a:rPr>
              <a:t> </a:t>
            </a:r>
            <a:r>
              <a:rPr lang="en-US" altLang="nl-NL" sz="2400" i="1" dirty="0" err="1">
                <a:solidFill>
                  <a:srgbClr val="000000"/>
                </a:solidFill>
                <a:latin typeface="Calibri" panose="020F0502020204030204" pitchFamily="34" charset="0"/>
              </a:rPr>
              <a:t>voor</a:t>
            </a:r>
            <a:r>
              <a:rPr lang="en-US" altLang="nl-NL" sz="2400" i="1" dirty="0">
                <a:solidFill>
                  <a:srgbClr val="000000"/>
                </a:solidFill>
                <a:latin typeface="Calibri" panose="020F0502020204030204" pitchFamily="34" charset="0"/>
              </a:rPr>
              <a:t> het </a:t>
            </a:r>
            <a:r>
              <a:rPr lang="en-US" altLang="nl-NL" sz="2400" i="1" dirty="0" err="1">
                <a:solidFill>
                  <a:srgbClr val="000000"/>
                </a:solidFill>
                <a:latin typeface="Calibri" panose="020F0502020204030204" pitchFamily="34" charset="0"/>
              </a:rPr>
              <a:t>leenstelsel</a:t>
            </a:r>
            <a:r>
              <a:rPr lang="en-US" altLang="nl-NL" sz="2400" i="1" dirty="0">
                <a:solidFill>
                  <a:srgbClr val="000000"/>
                </a:solidFill>
                <a:latin typeface="Calibri" panose="020F0502020204030204" pitchFamily="34" charset="0"/>
              </a:rPr>
              <a:t>.</a:t>
            </a:r>
          </a:p>
        </p:txBody>
      </p:sp>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Oefening</a:t>
            </a:r>
          </a:p>
        </p:txBody>
      </p:sp>
      <p:sp>
        <p:nvSpPr>
          <p:cNvPr id="9" name="Text Box 7">
            <a:extLst>
              <a:ext uri="{FF2B5EF4-FFF2-40B4-BE49-F238E27FC236}">
                <a16:creationId xmlns:a16="http://schemas.microsoft.com/office/drawing/2014/main" id="{CAC66ADA-68BA-475C-B724-8EF8F2996C31}"/>
              </a:ext>
            </a:extLst>
          </p:cNvPr>
          <p:cNvSpPr txBox="1">
            <a:spLocks noChangeArrowheads="1"/>
          </p:cNvSpPr>
          <p:nvPr/>
        </p:nvSpPr>
        <p:spPr bwMode="auto">
          <a:xfrm>
            <a:off x="24705" y="980728"/>
            <a:ext cx="6347495" cy="4374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800100" indent="-34290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457200" lvl="1" indent="0" fontAlgn="base">
              <a:lnSpc>
                <a:spcPct val="130000"/>
              </a:lnSpc>
              <a:spcBef>
                <a:spcPct val="0"/>
              </a:spcBef>
              <a:spcAft>
                <a:spcPct val="0"/>
              </a:spcAft>
              <a:buNone/>
            </a:pPr>
            <a:endParaRPr lang="en-US" altLang="nl-NL" sz="2400" i="1" dirty="0">
              <a:solidFill>
                <a:srgbClr val="000000"/>
              </a:solidFill>
              <a:latin typeface="Calibri" panose="020F0502020204030204" pitchFamily="34" charset="0"/>
            </a:endParaRPr>
          </a:p>
          <a:p>
            <a:pPr marL="457200" lvl="1" indent="0" fontAlgn="base">
              <a:lnSpc>
                <a:spcPct val="130000"/>
              </a:lnSpc>
              <a:spcBef>
                <a:spcPct val="0"/>
              </a:spcBef>
              <a:spcAft>
                <a:spcPct val="0"/>
              </a:spcAft>
              <a:buNone/>
            </a:pPr>
            <a:r>
              <a:rPr lang="en-US" altLang="nl-NL" sz="2400" i="1" dirty="0" err="1">
                <a:solidFill>
                  <a:srgbClr val="000000"/>
                </a:solidFill>
                <a:latin typeface="Calibri" panose="020F0502020204030204" pitchFamily="34" charset="0"/>
              </a:rPr>
              <a:t>Genderneutraal</a:t>
            </a:r>
            <a:r>
              <a:rPr lang="en-US" altLang="nl-NL" sz="2400" i="1" dirty="0">
                <a:solidFill>
                  <a:srgbClr val="000000"/>
                </a:solidFill>
                <a:latin typeface="Calibri" panose="020F0502020204030204" pitchFamily="34" charset="0"/>
              </a:rPr>
              <a:t> </a:t>
            </a:r>
            <a:r>
              <a:rPr lang="en-US" altLang="nl-NL" sz="2400" i="1" dirty="0" err="1">
                <a:solidFill>
                  <a:srgbClr val="000000"/>
                </a:solidFill>
                <a:latin typeface="Calibri" panose="020F0502020204030204" pitchFamily="34" charset="0"/>
              </a:rPr>
              <a:t>taalgebruik</a:t>
            </a:r>
            <a:r>
              <a:rPr lang="en-US" altLang="nl-NL" sz="2400" i="1" dirty="0">
                <a:solidFill>
                  <a:srgbClr val="000000"/>
                </a:solidFill>
                <a:latin typeface="Calibri" panose="020F0502020204030204" pitchFamily="34" charset="0"/>
              </a:rPr>
              <a:t> </a:t>
            </a:r>
            <a:r>
              <a:rPr lang="en-US" altLang="nl-NL" sz="2400" i="1" dirty="0" err="1">
                <a:solidFill>
                  <a:srgbClr val="000000"/>
                </a:solidFill>
                <a:latin typeface="Calibri" panose="020F0502020204030204" pitchFamily="34" charset="0"/>
              </a:rPr>
              <a:t>moet</a:t>
            </a:r>
            <a:endParaRPr lang="en-US" altLang="nl-NL" sz="2400" i="1" dirty="0">
              <a:solidFill>
                <a:srgbClr val="000000"/>
              </a:solidFill>
              <a:latin typeface="Calibri" panose="020F0502020204030204" pitchFamily="34" charset="0"/>
            </a:endParaRPr>
          </a:p>
          <a:p>
            <a:pPr marL="457200" lvl="1" indent="0" fontAlgn="base">
              <a:lnSpc>
                <a:spcPct val="130000"/>
              </a:lnSpc>
              <a:spcBef>
                <a:spcPct val="0"/>
              </a:spcBef>
              <a:spcAft>
                <a:spcPct val="0"/>
              </a:spcAft>
              <a:buNone/>
            </a:pPr>
            <a:r>
              <a:rPr lang="en-US" altLang="nl-NL" sz="2400" i="1" dirty="0" err="1">
                <a:solidFill>
                  <a:srgbClr val="000000"/>
                </a:solidFill>
                <a:latin typeface="Calibri" panose="020F0502020204030204" pitchFamily="34" charset="0"/>
              </a:rPr>
              <a:t>wel</a:t>
            </a:r>
            <a:r>
              <a:rPr lang="en-US" altLang="nl-NL" sz="2400" i="1" dirty="0">
                <a:solidFill>
                  <a:srgbClr val="000000"/>
                </a:solidFill>
                <a:latin typeface="Calibri" panose="020F0502020204030204" pitchFamily="34" charset="0"/>
              </a:rPr>
              <a:t>/</a:t>
            </a:r>
            <a:r>
              <a:rPr lang="en-US" altLang="nl-NL" sz="2400" i="1" dirty="0" err="1">
                <a:solidFill>
                  <a:srgbClr val="000000"/>
                </a:solidFill>
                <a:latin typeface="Calibri" panose="020F0502020204030204" pitchFamily="34" charset="0"/>
              </a:rPr>
              <a:t>niet</a:t>
            </a:r>
            <a:r>
              <a:rPr lang="en-US" altLang="nl-NL" sz="2400" i="1" dirty="0">
                <a:solidFill>
                  <a:srgbClr val="000000"/>
                </a:solidFill>
                <a:latin typeface="Calibri" panose="020F0502020204030204" pitchFamily="34" charset="0"/>
              </a:rPr>
              <a:t> de norm </a:t>
            </a:r>
            <a:r>
              <a:rPr lang="en-US" altLang="nl-NL" sz="2400" i="1" dirty="0" err="1">
                <a:solidFill>
                  <a:srgbClr val="000000"/>
                </a:solidFill>
                <a:latin typeface="Calibri" panose="020F0502020204030204" pitchFamily="34" charset="0"/>
              </a:rPr>
              <a:t>worden</a:t>
            </a:r>
            <a:r>
              <a:rPr lang="en-US" altLang="nl-NL" sz="2400" i="1" dirty="0">
                <a:solidFill>
                  <a:srgbClr val="000000"/>
                </a:solidFill>
                <a:latin typeface="Calibri" panose="020F0502020204030204" pitchFamily="34" charset="0"/>
              </a:rPr>
              <a:t>. </a:t>
            </a:r>
          </a:p>
          <a:p>
            <a:pPr marL="457200" lvl="1" indent="0" fontAlgn="base">
              <a:lnSpc>
                <a:spcPct val="130000"/>
              </a:lnSpc>
              <a:spcBef>
                <a:spcPct val="0"/>
              </a:spcBef>
              <a:spcAft>
                <a:spcPct val="0"/>
              </a:spcAft>
              <a:buNone/>
            </a:pPr>
            <a:endParaRPr lang="en-US" altLang="nl-NL" sz="2400" dirty="0">
              <a:solidFill>
                <a:srgbClr val="000000"/>
              </a:solidFill>
              <a:latin typeface="Calibri" panose="020F0502020204030204" pitchFamily="34" charset="0"/>
            </a:endParaRPr>
          </a:p>
          <a:p>
            <a:pPr marL="457200" lvl="1" indent="0" fontAlgn="base">
              <a:lnSpc>
                <a:spcPct val="130000"/>
              </a:lnSpc>
              <a:spcBef>
                <a:spcPct val="0"/>
              </a:spcBef>
              <a:spcAft>
                <a:spcPct val="0"/>
              </a:spcAft>
              <a:buNone/>
            </a:pPr>
            <a:endParaRPr lang="en-US" altLang="nl-NL" sz="2400" dirty="0">
              <a:solidFill>
                <a:srgbClr val="000000"/>
              </a:solidFill>
              <a:latin typeface="Calibri" panose="020F0502020204030204" pitchFamily="34" charset="0"/>
            </a:endParaRPr>
          </a:p>
          <a:p>
            <a:pPr marL="457200" lvl="1" indent="0" fontAlgn="base">
              <a:lnSpc>
                <a:spcPct val="130000"/>
              </a:lnSpc>
              <a:spcBef>
                <a:spcPct val="0"/>
              </a:spcBef>
              <a:spcAft>
                <a:spcPct val="0"/>
              </a:spcAft>
              <a:buNone/>
            </a:pPr>
            <a:endParaRPr lang="en-US" altLang="nl-NL" sz="2400" dirty="0">
              <a:solidFill>
                <a:srgbClr val="000000"/>
              </a:solidFill>
              <a:latin typeface="Calibri" panose="020F0502020204030204" pitchFamily="34" charset="0"/>
            </a:endParaRPr>
          </a:p>
          <a:p>
            <a:pPr marL="457200" lvl="1" indent="0" fontAlgn="base">
              <a:lnSpc>
                <a:spcPct val="130000"/>
              </a:lnSpc>
              <a:spcBef>
                <a:spcPct val="0"/>
              </a:spcBef>
              <a:spcAft>
                <a:spcPct val="0"/>
              </a:spcAft>
              <a:buNone/>
            </a:pPr>
            <a:endParaRPr lang="en-US" altLang="nl-NL" sz="2400" dirty="0">
              <a:solidFill>
                <a:srgbClr val="000000"/>
              </a:solidFill>
              <a:latin typeface="Calibri" panose="020F0502020204030204" pitchFamily="34" charset="0"/>
            </a:endParaRPr>
          </a:p>
          <a:p>
            <a:pPr marL="457200" lvl="1" indent="0" fontAlgn="base">
              <a:lnSpc>
                <a:spcPct val="130000"/>
              </a:lnSpc>
              <a:spcBef>
                <a:spcPct val="0"/>
              </a:spcBef>
              <a:spcAft>
                <a:spcPct val="0"/>
              </a:spcAft>
              <a:buNone/>
            </a:pPr>
            <a:endParaRPr lang="en-US" altLang="nl-NL" sz="2400" dirty="0">
              <a:solidFill>
                <a:srgbClr val="000000"/>
              </a:solidFill>
              <a:latin typeface="Calibri" panose="020F0502020204030204" pitchFamily="34" charset="0"/>
            </a:endParaRPr>
          </a:p>
          <a:p>
            <a:pPr marL="457200" lvl="1" indent="0" fontAlgn="base">
              <a:lnSpc>
                <a:spcPct val="130000"/>
              </a:lnSpc>
              <a:spcBef>
                <a:spcPct val="0"/>
              </a:spcBef>
              <a:spcAft>
                <a:spcPct val="0"/>
              </a:spcAft>
              <a:buNone/>
            </a:pPr>
            <a:endParaRPr lang="en-US" altLang="nl-NL" sz="2400" dirty="0">
              <a:solidFill>
                <a:srgbClr val="000000"/>
              </a:solidFill>
              <a:latin typeface="Calibri" panose="020F0502020204030204" pitchFamily="34" charset="0"/>
            </a:endParaRPr>
          </a:p>
        </p:txBody>
      </p:sp>
      <p:pic>
        <p:nvPicPr>
          <p:cNvPr id="4" name="Picture 3">
            <a:extLst>
              <a:ext uri="{FF2B5EF4-FFF2-40B4-BE49-F238E27FC236}">
                <a16:creationId xmlns:a16="http://schemas.microsoft.com/office/drawing/2014/main" id="{0B6CEBB1-ACB2-BDB1-6040-4E48097CCCBD}"/>
              </a:ext>
            </a:extLst>
          </p:cNvPr>
          <p:cNvPicPr>
            <a:picLocks noChangeAspect="1"/>
          </p:cNvPicPr>
          <p:nvPr/>
        </p:nvPicPr>
        <p:blipFill rotWithShape="1">
          <a:blip r:embed="rId2"/>
          <a:srcRect l="23203" t="43662" r="28694" b="20911"/>
          <a:stretch/>
        </p:blipFill>
        <p:spPr>
          <a:xfrm>
            <a:off x="4903973" y="1268760"/>
            <a:ext cx="4104456" cy="1700360"/>
          </a:xfrm>
          <a:prstGeom prst="rect">
            <a:avLst/>
          </a:prstGeom>
        </p:spPr>
      </p:pic>
      <p:pic>
        <p:nvPicPr>
          <p:cNvPr id="2050" name="Picture 2" descr="Studentenprotest: 'Is Robbert wel van boven wijs?' - Profielen">
            <a:extLst>
              <a:ext uri="{FF2B5EF4-FFF2-40B4-BE49-F238E27FC236}">
                <a16:creationId xmlns:a16="http://schemas.microsoft.com/office/drawing/2014/main" id="{E1566166-A9B0-D06D-680C-5E301210079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600" r="9686"/>
          <a:stretch/>
        </p:blipFill>
        <p:spPr bwMode="auto">
          <a:xfrm>
            <a:off x="404665" y="3439007"/>
            <a:ext cx="3289547" cy="2387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573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rPr>
              <a:t>Vandaag</a:t>
            </a:r>
          </a:p>
        </p:txBody>
      </p:sp>
      <p:sp>
        <p:nvSpPr>
          <p:cNvPr id="4" name="Text Box 2">
            <a:extLst>
              <a:ext uri="{FF2B5EF4-FFF2-40B4-BE49-F238E27FC236}">
                <a16:creationId xmlns:a16="http://schemas.microsoft.com/office/drawing/2014/main" id="{8A9CF36F-CF2E-416E-AF7E-44B0502440FC}"/>
              </a:ext>
            </a:extLst>
          </p:cNvPr>
          <p:cNvSpPr txBox="1">
            <a:spLocks noChangeArrowheads="1"/>
          </p:cNvSpPr>
          <p:nvPr/>
        </p:nvSpPr>
        <p:spPr bwMode="auto">
          <a:xfrm>
            <a:off x="3446462" y="1953443"/>
            <a:ext cx="2055170" cy="3108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91436" tIns="45718" rIns="91436" bIns="45718">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endParaRPr lang="nl-NL" sz="2800" dirty="0">
              <a:solidFill>
                <a:srgbClr val="000000"/>
              </a:solidFill>
              <a:latin typeface="Calibri"/>
              <a:cs typeface="Calibri"/>
            </a:endParaRPr>
          </a:p>
          <a:p>
            <a:pPr eaLnBrk="1" hangingPunct="1">
              <a:defRPr/>
            </a:pPr>
            <a:endParaRPr lang="nl-NL" sz="2800" dirty="0">
              <a:solidFill>
                <a:srgbClr val="000000"/>
              </a:solidFill>
              <a:latin typeface="Calibri"/>
              <a:cs typeface="Calibri"/>
            </a:endParaRPr>
          </a:p>
          <a:p>
            <a:pPr eaLnBrk="1" hangingPunct="1">
              <a:defRPr/>
            </a:pPr>
            <a:r>
              <a:rPr lang="nl-NL" sz="2800" dirty="0">
                <a:solidFill>
                  <a:srgbClr val="000000"/>
                </a:solidFill>
                <a:latin typeface="Calibri"/>
                <a:cs typeface="Calibri"/>
              </a:rPr>
              <a:t>Inhoud</a:t>
            </a:r>
          </a:p>
          <a:p>
            <a:pPr eaLnBrk="1" hangingPunct="1">
              <a:defRPr/>
            </a:pPr>
            <a:r>
              <a:rPr lang="nl-NL" sz="2800" dirty="0">
                <a:solidFill>
                  <a:srgbClr val="000000"/>
                </a:solidFill>
                <a:latin typeface="Calibri"/>
                <a:cs typeface="Calibri"/>
              </a:rPr>
              <a:t>Ordening</a:t>
            </a:r>
          </a:p>
          <a:p>
            <a:pPr eaLnBrk="1" hangingPunct="1">
              <a:defRPr/>
            </a:pPr>
            <a:r>
              <a:rPr lang="nl-NL" sz="2800" dirty="0">
                <a:solidFill>
                  <a:srgbClr val="000000"/>
                </a:solidFill>
                <a:latin typeface="Calibri"/>
                <a:cs typeface="Calibri"/>
              </a:rPr>
              <a:t>Verwoording</a:t>
            </a:r>
          </a:p>
          <a:p>
            <a:pPr eaLnBrk="1" hangingPunct="1">
              <a:defRPr/>
            </a:pPr>
            <a:r>
              <a:rPr lang="nl-NL" sz="2800" dirty="0">
                <a:solidFill>
                  <a:srgbClr val="000000"/>
                </a:solidFill>
                <a:latin typeface="Calibri"/>
                <a:cs typeface="Calibri"/>
              </a:rPr>
              <a:t>(Oefening)</a:t>
            </a:r>
          </a:p>
          <a:p>
            <a:pPr eaLnBrk="1" hangingPunct="1">
              <a:defRPr/>
            </a:pPr>
            <a:r>
              <a:rPr lang="nl-NL" sz="2800" dirty="0">
                <a:solidFill>
                  <a:srgbClr val="000000"/>
                </a:solidFill>
                <a:latin typeface="Calibri"/>
                <a:cs typeface="Calibri"/>
              </a:rPr>
              <a:t>Presentatie</a:t>
            </a:r>
          </a:p>
        </p:txBody>
      </p:sp>
      <p:sp>
        <p:nvSpPr>
          <p:cNvPr id="5" name="Text Box 3">
            <a:extLst>
              <a:ext uri="{FF2B5EF4-FFF2-40B4-BE49-F238E27FC236}">
                <a16:creationId xmlns:a16="http://schemas.microsoft.com/office/drawing/2014/main" id="{9DDA3203-88DC-41DD-A6D1-7B4A12348E53}"/>
              </a:ext>
            </a:extLst>
          </p:cNvPr>
          <p:cNvSpPr txBox="1">
            <a:spLocks noChangeArrowheads="1"/>
          </p:cNvSpPr>
          <p:nvPr/>
        </p:nvSpPr>
        <p:spPr bwMode="auto">
          <a:xfrm>
            <a:off x="549127" y="2500337"/>
            <a:ext cx="1995488"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91436" tIns="45718" rIns="91436" bIns="45718">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endParaRPr lang="nl-NL" dirty="0">
              <a:solidFill>
                <a:srgbClr val="000000"/>
              </a:solidFill>
              <a:latin typeface="Calibri"/>
              <a:cs typeface="Calibri"/>
            </a:endParaRPr>
          </a:p>
          <a:p>
            <a:pPr eaLnBrk="1" hangingPunct="1">
              <a:defRPr/>
            </a:pPr>
            <a:endParaRPr lang="nl-NL" dirty="0">
              <a:solidFill>
                <a:srgbClr val="000000"/>
              </a:solidFill>
              <a:latin typeface="Calibri"/>
              <a:cs typeface="Calibri"/>
            </a:endParaRPr>
          </a:p>
          <a:p>
            <a:pPr eaLnBrk="1" hangingPunct="1">
              <a:defRPr/>
            </a:pPr>
            <a:r>
              <a:rPr lang="nl-NL" sz="2800" dirty="0">
                <a:solidFill>
                  <a:srgbClr val="000000"/>
                </a:solidFill>
                <a:latin typeface="Calibri"/>
                <a:cs typeface="Calibri"/>
              </a:rPr>
              <a:t>Aandacht</a:t>
            </a:r>
          </a:p>
          <a:p>
            <a:pPr eaLnBrk="1" hangingPunct="1">
              <a:defRPr/>
            </a:pPr>
            <a:r>
              <a:rPr lang="nl-NL" sz="2800" dirty="0">
                <a:solidFill>
                  <a:srgbClr val="000000"/>
                </a:solidFill>
                <a:latin typeface="Calibri"/>
                <a:cs typeface="Calibri"/>
              </a:rPr>
              <a:t>Begrip </a:t>
            </a:r>
          </a:p>
          <a:p>
            <a:pPr eaLnBrk="1" hangingPunct="1">
              <a:defRPr/>
            </a:pPr>
            <a:r>
              <a:rPr lang="nl-NL" sz="2800" dirty="0">
                <a:solidFill>
                  <a:srgbClr val="000000"/>
                </a:solidFill>
                <a:latin typeface="Calibri"/>
                <a:cs typeface="Calibri"/>
              </a:rPr>
              <a:t>Aanvaarding</a:t>
            </a:r>
          </a:p>
          <a:p>
            <a:pPr eaLnBrk="1" hangingPunct="1">
              <a:defRPr/>
            </a:pPr>
            <a:endParaRPr lang="nl-NL" sz="2800" dirty="0">
              <a:solidFill>
                <a:srgbClr val="000000"/>
              </a:solidFill>
              <a:latin typeface="Calibri"/>
              <a:cs typeface="Calibri"/>
            </a:endParaRPr>
          </a:p>
        </p:txBody>
      </p:sp>
      <p:sp>
        <p:nvSpPr>
          <p:cNvPr id="6" name="AutoShape 4">
            <a:extLst>
              <a:ext uri="{FF2B5EF4-FFF2-40B4-BE49-F238E27FC236}">
                <a16:creationId xmlns:a16="http://schemas.microsoft.com/office/drawing/2014/main" id="{4BDE79E0-7A09-41CF-A158-AF3B23F7E246}"/>
              </a:ext>
            </a:extLst>
          </p:cNvPr>
          <p:cNvSpPr>
            <a:spLocks/>
          </p:cNvSpPr>
          <p:nvPr/>
        </p:nvSpPr>
        <p:spPr bwMode="auto">
          <a:xfrm>
            <a:off x="5749925" y="2890068"/>
            <a:ext cx="217487" cy="1657350"/>
          </a:xfrm>
          <a:prstGeom prst="rightBrace">
            <a:avLst>
              <a:gd name="adj1" fmla="val 6350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91436" tIns="45718" rIns="91436" bIns="45718" anchor="ctr"/>
          <a:lstStyle/>
          <a:p>
            <a:pPr>
              <a:defRPr/>
            </a:pPr>
            <a:endParaRPr lang="en-US">
              <a:solidFill>
                <a:srgbClr val="000000"/>
              </a:solidFill>
              <a:latin typeface="Calibri"/>
              <a:ea typeface="MS PGothic" pitchFamily="34" charset="-128"/>
              <a:cs typeface="Calibri"/>
            </a:endParaRPr>
          </a:p>
        </p:txBody>
      </p:sp>
      <p:sp>
        <p:nvSpPr>
          <p:cNvPr id="7" name="AutoShape 5">
            <a:extLst>
              <a:ext uri="{FF2B5EF4-FFF2-40B4-BE49-F238E27FC236}">
                <a16:creationId xmlns:a16="http://schemas.microsoft.com/office/drawing/2014/main" id="{D8F758C9-094F-4730-B269-7DC802CE7520}"/>
              </a:ext>
            </a:extLst>
          </p:cNvPr>
          <p:cNvSpPr>
            <a:spLocks/>
          </p:cNvSpPr>
          <p:nvPr/>
        </p:nvSpPr>
        <p:spPr bwMode="auto">
          <a:xfrm>
            <a:off x="2781152" y="2925787"/>
            <a:ext cx="215900" cy="1657350"/>
          </a:xfrm>
          <a:prstGeom prst="rightBrace">
            <a:avLst>
              <a:gd name="adj1" fmla="val 6397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91436" tIns="45718" rIns="91436" bIns="45718" anchor="ctr"/>
          <a:lstStyle/>
          <a:p>
            <a:pPr>
              <a:defRPr/>
            </a:pPr>
            <a:endParaRPr lang="en-US">
              <a:solidFill>
                <a:srgbClr val="000000"/>
              </a:solidFill>
              <a:latin typeface="Calibri"/>
              <a:ea typeface="MS PGothic" pitchFamily="34" charset="-128"/>
              <a:cs typeface="Calibri"/>
            </a:endParaRPr>
          </a:p>
        </p:txBody>
      </p:sp>
      <p:sp>
        <p:nvSpPr>
          <p:cNvPr id="9" name="Text Box 8">
            <a:extLst>
              <a:ext uri="{FF2B5EF4-FFF2-40B4-BE49-F238E27FC236}">
                <a16:creationId xmlns:a16="http://schemas.microsoft.com/office/drawing/2014/main" id="{3787C03B-C4C6-4A7B-9B70-0A6F41ED4015}"/>
              </a:ext>
            </a:extLst>
          </p:cNvPr>
          <p:cNvSpPr txBox="1">
            <a:spLocks noChangeArrowheads="1"/>
          </p:cNvSpPr>
          <p:nvPr/>
        </p:nvSpPr>
        <p:spPr bwMode="auto">
          <a:xfrm>
            <a:off x="6327624" y="3414737"/>
            <a:ext cx="20875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1436" tIns="45718" rIns="91436" bIns="45718">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defRPr/>
            </a:pPr>
            <a:r>
              <a:rPr lang="nl-NL" sz="2800" dirty="0">
                <a:solidFill>
                  <a:srgbClr val="000000"/>
                </a:solidFill>
                <a:latin typeface="Calibri"/>
                <a:cs typeface="Calibri"/>
              </a:rPr>
              <a:t>Overtuigen</a:t>
            </a:r>
          </a:p>
        </p:txBody>
      </p:sp>
      <p:sp>
        <p:nvSpPr>
          <p:cNvPr id="10" name="Text Box 9">
            <a:extLst>
              <a:ext uri="{FF2B5EF4-FFF2-40B4-BE49-F238E27FC236}">
                <a16:creationId xmlns:a16="http://schemas.microsoft.com/office/drawing/2014/main" id="{9509DCEB-6FBB-4AA9-B162-6CE68A18B7CC}"/>
              </a:ext>
            </a:extLst>
          </p:cNvPr>
          <p:cNvSpPr txBox="1">
            <a:spLocks noChangeArrowheads="1"/>
          </p:cNvSpPr>
          <p:nvPr/>
        </p:nvSpPr>
        <p:spPr bwMode="auto">
          <a:xfrm>
            <a:off x="3517900" y="1593081"/>
            <a:ext cx="2108200"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1436" tIns="45718" rIns="91436" bIns="45718">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nl-NL" sz="2800" b="1" dirty="0">
                <a:solidFill>
                  <a:schemeClr val="accent6">
                    <a:lumMod val="75000"/>
                  </a:schemeClr>
                </a:solidFill>
                <a:latin typeface="Calibri"/>
                <a:cs typeface="Calibri"/>
              </a:rPr>
              <a:t>Retorische </a:t>
            </a:r>
          </a:p>
          <a:p>
            <a:pPr eaLnBrk="1" hangingPunct="1">
              <a:defRPr/>
            </a:pPr>
            <a:r>
              <a:rPr lang="nl-NL" sz="2800" b="1" dirty="0">
                <a:solidFill>
                  <a:schemeClr val="accent6">
                    <a:lumMod val="75000"/>
                  </a:schemeClr>
                </a:solidFill>
                <a:latin typeface="Calibri"/>
                <a:cs typeface="Calibri"/>
              </a:rPr>
              <a:t>taken</a:t>
            </a:r>
          </a:p>
        </p:txBody>
      </p:sp>
      <p:sp>
        <p:nvSpPr>
          <p:cNvPr id="11" name="Text Box 10">
            <a:extLst>
              <a:ext uri="{FF2B5EF4-FFF2-40B4-BE49-F238E27FC236}">
                <a16:creationId xmlns:a16="http://schemas.microsoft.com/office/drawing/2014/main" id="{E0F57A1F-6C6D-4BC4-9DEE-1A8975FB94F4}"/>
              </a:ext>
            </a:extLst>
          </p:cNvPr>
          <p:cNvSpPr txBox="1">
            <a:spLocks noChangeArrowheads="1"/>
          </p:cNvSpPr>
          <p:nvPr/>
        </p:nvSpPr>
        <p:spPr bwMode="auto">
          <a:xfrm>
            <a:off x="404665" y="1628800"/>
            <a:ext cx="2176462"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91436" tIns="45718" rIns="91436" bIns="45718">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nl-NL" sz="2800" b="1" dirty="0">
                <a:solidFill>
                  <a:schemeClr val="accent6">
                    <a:lumMod val="75000"/>
                  </a:schemeClr>
                </a:solidFill>
                <a:latin typeface="Calibri"/>
                <a:cs typeface="Calibri"/>
              </a:rPr>
              <a:t>Retorische</a:t>
            </a:r>
          </a:p>
          <a:p>
            <a:pPr eaLnBrk="1" hangingPunct="1">
              <a:defRPr/>
            </a:pPr>
            <a:r>
              <a:rPr lang="nl-NL" sz="2800" b="1" dirty="0">
                <a:solidFill>
                  <a:schemeClr val="accent6">
                    <a:lumMod val="75000"/>
                  </a:schemeClr>
                </a:solidFill>
                <a:latin typeface="Calibri"/>
                <a:cs typeface="Calibri"/>
              </a:rPr>
              <a:t>voorwaarden</a:t>
            </a:r>
          </a:p>
        </p:txBody>
      </p:sp>
      <p:sp>
        <p:nvSpPr>
          <p:cNvPr id="12" name="Text Box 13">
            <a:extLst>
              <a:ext uri="{FF2B5EF4-FFF2-40B4-BE49-F238E27FC236}">
                <a16:creationId xmlns:a16="http://schemas.microsoft.com/office/drawing/2014/main" id="{7C25FF86-84AB-438E-896A-8A996EE2D51A}"/>
              </a:ext>
            </a:extLst>
          </p:cNvPr>
          <p:cNvSpPr txBox="1">
            <a:spLocks noChangeArrowheads="1"/>
          </p:cNvSpPr>
          <p:nvPr/>
        </p:nvSpPr>
        <p:spPr bwMode="auto">
          <a:xfrm>
            <a:off x="6215705" y="1628800"/>
            <a:ext cx="2311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91436" tIns="45718" rIns="91436" bIns="45718">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nl-NL" sz="2800" b="1" dirty="0">
                <a:solidFill>
                  <a:schemeClr val="accent6">
                    <a:lumMod val="75000"/>
                  </a:schemeClr>
                </a:solidFill>
                <a:latin typeface="Calibri"/>
                <a:cs typeface="Calibri"/>
              </a:rPr>
              <a:t>Retorisch doel</a:t>
            </a:r>
          </a:p>
        </p:txBody>
      </p:sp>
    </p:spTree>
    <p:extLst>
      <p:ext uri="{BB962C8B-B14F-4D97-AF65-F5344CB8AC3E}">
        <p14:creationId xmlns:p14="http://schemas.microsoft.com/office/powerpoint/2010/main" val="4109831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Typen argumenten</a:t>
            </a:r>
          </a:p>
        </p:txBody>
      </p:sp>
      <p:sp>
        <p:nvSpPr>
          <p:cNvPr id="10" name="Rectangle 7">
            <a:extLst>
              <a:ext uri="{FF2B5EF4-FFF2-40B4-BE49-F238E27FC236}">
                <a16:creationId xmlns:a16="http://schemas.microsoft.com/office/drawing/2014/main" id="{6301EFE5-42A4-49B0-9FEE-F72073CBD41B}"/>
              </a:ext>
            </a:extLst>
          </p:cNvPr>
          <p:cNvSpPr txBox="1">
            <a:spLocks noChangeArrowheads="1"/>
          </p:cNvSpPr>
          <p:nvPr/>
        </p:nvSpPr>
        <p:spPr bwMode="auto">
          <a:xfrm>
            <a:off x="611188" y="1340768"/>
            <a:ext cx="8075612"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marR="0" lvl="0" indent="0" algn="l" defTabSz="914400" rtl="0" eaLnBrk="1" fontAlgn="base" latinLnBrk="0" hangingPunct="1">
              <a:lnSpc>
                <a:spcPct val="100000"/>
              </a:lnSpc>
              <a:spcBef>
                <a:spcPct val="40000"/>
              </a:spcBef>
              <a:spcAft>
                <a:spcPct val="0"/>
              </a:spcAft>
              <a:buClrTx/>
              <a:buSzTx/>
              <a:buFontTx/>
              <a:buNone/>
              <a:tabLst/>
              <a:defRPr/>
            </a:pPr>
            <a:r>
              <a:rPr kumimoji="0" lang="nl-NL" altLang="nl-NL" sz="3200" b="0" i="0" u="none" strike="noStrike" kern="0" cap="none" spc="0" normalizeH="0" baseline="0" noProof="0" dirty="0">
                <a:ln>
                  <a:noFill/>
                </a:ln>
                <a:solidFill>
                  <a:srgbClr val="000000"/>
                </a:solidFill>
                <a:effectLst/>
                <a:uLnTx/>
                <a:uFillTx/>
                <a:latin typeface="Calibri" pitchFamily="34" charset="0"/>
                <a:ea typeface="ＭＳ Ｐゴシック"/>
              </a:rPr>
              <a:t>Gebruik van </a:t>
            </a:r>
            <a:r>
              <a:rPr kumimoji="0" lang="nl-NL" altLang="nl-NL" sz="3200" b="0" i="1" u="none" strike="noStrike" kern="0" cap="none" spc="0" normalizeH="0" baseline="0" noProof="0" dirty="0">
                <a:ln>
                  <a:noFill/>
                </a:ln>
                <a:solidFill>
                  <a:srgbClr val="000000"/>
                </a:solidFill>
                <a:effectLst/>
                <a:uLnTx/>
                <a:uFillTx/>
                <a:latin typeface="Calibri" pitchFamily="34" charset="0"/>
                <a:ea typeface="ＭＳ Ｐゴシック"/>
              </a:rPr>
              <a:t>logos</a:t>
            </a:r>
            <a:r>
              <a:rPr kumimoji="0" lang="nl-NL" altLang="nl-NL" sz="3200" b="0" i="0" u="none" strike="noStrike" kern="0" cap="none" spc="0" normalizeH="0" baseline="0" noProof="0" dirty="0">
                <a:ln>
                  <a:noFill/>
                </a:ln>
                <a:solidFill>
                  <a:srgbClr val="000000"/>
                </a:solidFill>
                <a:effectLst/>
                <a:uLnTx/>
                <a:uFillTx/>
                <a:latin typeface="Calibri" pitchFamily="34" charset="0"/>
                <a:ea typeface="ＭＳ Ｐゴシック"/>
              </a:rPr>
              <a:t> verschilt per type standpunt:</a:t>
            </a:r>
          </a:p>
          <a:p>
            <a:pPr marL="0" marR="0" lvl="0" indent="0" algn="l" defTabSz="914400" rtl="0" eaLnBrk="1" fontAlgn="base" latinLnBrk="0" hangingPunct="1">
              <a:lnSpc>
                <a:spcPct val="100000"/>
              </a:lnSpc>
              <a:spcBef>
                <a:spcPct val="40000"/>
              </a:spcBef>
              <a:spcAft>
                <a:spcPct val="0"/>
              </a:spcAft>
              <a:buClrTx/>
              <a:buSzTx/>
              <a:buFontTx/>
              <a:buNone/>
              <a:tabLst/>
              <a:defRPr/>
            </a:pPr>
            <a:endParaRPr kumimoji="0" lang="nl-NL" altLang="nl-NL" sz="1600" b="0" i="0" u="none" strike="noStrike" kern="0" cap="none" spc="0" normalizeH="0" baseline="0" noProof="0" dirty="0">
              <a:ln>
                <a:noFill/>
              </a:ln>
              <a:solidFill>
                <a:srgbClr val="000000"/>
              </a:solidFill>
              <a:effectLst/>
              <a:uLnTx/>
              <a:uFillTx/>
              <a:latin typeface="Calibri" pitchFamily="34" charset="0"/>
              <a:ea typeface="ＭＳ Ｐゴシック"/>
            </a:endParaRPr>
          </a:p>
          <a:p>
            <a:pPr marL="342900" marR="0" lvl="0" indent="-342900" algn="l" defTabSz="914400" rtl="0" eaLnBrk="1" fontAlgn="base" latinLnBrk="0" hangingPunct="1">
              <a:lnSpc>
                <a:spcPct val="100000"/>
              </a:lnSpc>
              <a:spcBef>
                <a:spcPct val="40000"/>
              </a:spcBef>
              <a:spcAft>
                <a:spcPct val="0"/>
              </a:spcAft>
              <a:buClrTx/>
              <a:buSzTx/>
              <a:buFontTx/>
              <a:buChar char="-"/>
              <a:tabLst/>
              <a:defRPr/>
            </a:pPr>
            <a:r>
              <a:rPr kumimoji="0" lang="nl-NL" altLang="nl-NL" sz="3200" b="1" i="0" u="none" strike="noStrike" kern="0" cap="none" spc="0" normalizeH="0" baseline="0" noProof="0" dirty="0">
                <a:ln>
                  <a:noFill/>
                </a:ln>
                <a:solidFill>
                  <a:srgbClr val="BBE0E3">
                    <a:lumMod val="50000"/>
                  </a:srgbClr>
                </a:solidFill>
                <a:effectLst/>
                <a:uLnTx/>
                <a:uFillTx/>
                <a:latin typeface="Calibri" pitchFamily="34" charset="0"/>
                <a:ea typeface="ＭＳ Ｐゴシック"/>
              </a:rPr>
              <a:t>Beschuldiging	(Gerechtelijke rede) </a:t>
            </a:r>
          </a:p>
          <a:p>
            <a:pPr marL="742950" marR="0" lvl="1" indent="-285750" algn="l" defTabSz="914400" rtl="0" eaLnBrk="1" fontAlgn="base" latinLnBrk="0" hangingPunct="1">
              <a:lnSpc>
                <a:spcPct val="100000"/>
              </a:lnSpc>
              <a:spcBef>
                <a:spcPct val="40000"/>
              </a:spcBef>
              <a:spcAft>
                <a:spcPct val="0"/>
              </a:spcAft>
              <a:buClrTx/>
              <a:buSzTx/>
              <a:buFontTx/>
              <a:buChar char="-"/>
              <a:tabLst/>
              <a:defRPr/>
            </a:pPr>
            <a:r>
              <a:rPr kumimoji="0" lang="nl-NL" altLang="nl-NL" sz="2800" b="0" i="0" u="none" strike="noStrike" kern="0" cap="none" spc="0" normalizeH="0" baseline="0" noProof="0" dirty="0">
                <a:ln>
                  <a:noFill/>
                </a:ln>
                <a:solidFill>
                  <a:srgbClr val="000000"/>
                </a:solidFill>
                <a:effectLst/>
                <a:uLnTx/>
                <a:uFillTx/>
                <a:latin typeface="Calibri" pitchFamily="34" charset="0"/>
                <a:ea typeface="ＭＳ Ｐゴシック"/>
              </a:rPr>
              <a:t>Argumentatie op basis van waarschijnlijkheid</a:t>
            </a:r>
          </a:p>
          <a:p>
            <a:pPr marL="1143000" marR="0" lvl="2" indent="-228600" algn="l" defTabSz="914400" rtl="0" eaLnBrk="1" fontAlgn="base" latinLnBrk="0" hangingPunct="1">
              <a:lnSpc>
                <a:spcPct val="100000"/>
              </a:lnSpc>
              <a:spcBef>
                <a:spcPct val="40000"/>
              </a:spcBef>
              <a:spcAft>
                <a:spcPct val="0"/>
              </a:spcAft>
              <a:buClrTx/>
              <a:buSzTx/>
              <a:buFontTx/>
              <a:buChar char="-"/>
              <a:tabLst/>
              <a:defRPr/>
            </a:pPr>
            <a:r>
              <a:rPr kumimoji="0" lang="nl-NL" altLang="nl-NL" sz="2400" b="0" i="0" u="none" strike="noStrike" kern="0" cap="none" spc="0" normalizeH="0" baseline="0" noProof="0" dirty="0">
                <a:ln>
                  <a:noFill/>
                </a:ln>
                <a:solidFill>
                  <a:srgbClr val="000000"/>
                </a:solidFill>
                <a:effectLst/>
                <a:uLnTx/>
                <a:uFillTx/>
                <a:latin typeface="Calibri" pitchFamily="34" charset="0"/>
                <a:ea typeface="ＭＳ Ｐゴシック"/>
              </a:rPr>
              <a:t>Tekenargumentatie</a:t>
            </a:r>
          </a:p>
          <a:p>
            <a:pPr marL="1143000" marR="0" lvl="2" indent="-228600" algn="l" defTabSz="914400" rtl="0" eaLnBrk="1" fontAlgn="base" latinLnBrk="0" hangingPunct="1">
              <a:lnSpc>
                <a:spcPct val="100000"/>
              </a:lnSpc>
              <a:spcBef>
                <a:spcPct val="40000"/>
              </a:spcBef>
              <a:spcAft>
                <a:spcPct val="0"/>
              </a:spcAft>
              <a:buClrTx/>
              <a:buSzTx/>
              <a:buFontTx/>
              <a:buChar char="-"/>
              <a:tabLst/>
              <a:defRPr/>
            </a:pPr>
            <a:r>
              <a:rPr kumimoji="0" lang="nl-NL" altLang="nl-NL" sz="2400" b="0" i="0" u="none" strike="noStrike" kern="0" cap="none" spc="0" normalizeH="0" baseline="0" noProof="0" dirty="0">
                <a:ln>
                  <a:noFill/>
                </a:ln>
                <a:solidFill>
                  <a:srgbClr val="000000"/>
                </a:solidFill>
                <a:effectLst/>
                <a:uLnTx/>
                <a:uFillTx/>
                <a:latin typeface="Calibri" pitchFamily="34" charset="0"/>
                <a:ea typeface="ＭＳ Ｐゴシック"/>
              </a:rPr>
              <a:t>Causale argumentatie</a:t>
            </a:r>
          </a:p>
        </p:txBody>
      </p:sp>
      <p:sp>
        <p:nvSpPr>
          <p:cNvPr id="12" name="Tekstvak 11">
            <a:extLst>
              <a:ext uri="{FF2B5EF4-FFF2-40B4-BE49-F238E27FC236}">
                <a16:creationId xmlns:a16="http://schemas.microsoft.com/office/drawing/2014/main" id="{753EB252-0AEB-49D3-8C8D-BC4108750B95}"/>
              </a:ext>
            </a:extLst>
          </p:cNvPr>
          <p:cNvSpPr txBox="1"/>
          <p:nvPr/>
        </p:nvSpPr>
        <p:spPr>
          <a:xfrm>
            <a:off x="0" y="5181600"/>
            <a:ext cx="9144000" cy="1815882"/>
          </a:xfrm>
          <a:prstGeom prst="rect">
            <a:avLst/>
          </a:prstGeom>
          <a:solidFill>
            <a:srgbClr val="002060"/>
          </a:solidFill>
          <a:ln>
            <a:solidFill>
              <a:srgbClr val="002060"/>
            </a:solidFill>
          </a:ln>
        </p:spPr>
        <p:txBody>
          <a:bodyPr>
            <a:spAutoFit/>
          </a:bodyPr>
          <a:lstStyle/>
          <a:p>
            <a:pPr marL="1162050" marR="0" lvl="0" indent="-795338" defTabSz="914400" eaLnBrk="1" fontAlgn="base" latinLnBrk="0" hangingPunct="1">
              <a:lnSpc>
                <a:spcPct val="100000"/>
              </a:lnSpc>
              <a:spcBef>
                <a:spcPct val="0"/>
              </a:spcBef>
              <a:spcAft>
                <a:spcPct val="0"/>
              </a:spcAft>
              <a:buClrTx/>
              <a:buSzTx/>
              <a:buFontTx/>
              <a:buNone/>
              <a:tabLst/>
              <a:defRPr/>
            </a:pPr>
            <a:r>
              <a:rPr kumimoji="0" lang="nl-NL" sz="2800" b="0" i="0" u="none" strike="noStrike" kern="0" cap="none" spc="0" normalizeH="0" baseline="0" noProof="0" dirty="0">
                <a:ln>
                  <a:noFill/>
                </a:ln>
                <a:solidFill>
                  <a:srgbClr val="FFFF00"/>
                </a:solidFill>
                <a:effectLst/>
                <a:uLnTx/>
                <a:uFillTx/>
                <a:latin typeface="Calibri" panose="020F0502020204030204" pitchFamily="34" charset="0"/>
                <a:ea typeface="ＭＳ Ｐゴシック" charset="0"/>
                <a:cs typeface="ＭＳ Ｐゴシック" charset="0"/>
              </a:rPr>
              <a:t>1</a:t>
            </a:r>
            <a:r>
              <a:rPr kumimoji="0" lang="nl-NL" sz="2800" b="0" i="0" u="none" strike="noStrike" kern="0" cap="none" spc="0" normalizeH="0" baseline="0" noProof="0" dirty="0">
                <a:ln>
                  <a:noFill/>
                </a:ln>
                <a:solidFill>
                  <a:srgbClr val="FFFFFF"/>
                </a:solidFill>
                <a:effectLst/>
                <a:uLnTx/>
                <a:uFillTx/>
                <a:latin typeface="Calibri" panose="020F0502020204030204" pitchFamily="34" charset="0"/>
                <a:ea typeface="ＭＳ Ｐゴシック" charset="0"/>
                <a:cs typeface="ＭＳ Ｐゴシック" charset="0"/>
              </a:rPr>
              <a:t> 	Beschuldigde heeft zich schuldig gemaakt aan moord.</a:t>
            </a:r>
          </a:p>
          <a:p>
            <a:pPr marL="1162050" marR="0" lvl="0" indent="-795338" defTabSz="914400" eaLnBrk="1" fontAlgn="base" latinLnBrk="0" hangingPunct="1">
              <a:lnSpc>
                <a:spcPct val="100000"/>
              </a:lnSpc>
              <a:spcBef>
                <a:spcPct val="0"/>
              </a:spcBef>
              <a:spcAft>
                <a:spcPct val="0"/>
              </a:spcAft>
              <a:buClrTx/>
              <a:buSzTx/>
              <a:buFontTx/>
              <a:buNone/>
              <a:tabLst/>
              <a:defRPr/>
            </a:pPr>
            <a:r>
              <a:rPr kumimoji="0" lang="nl-NL" sz="2800" b="0" i="0" u="none" strike="noStrike" kern="0" cap="none" spc="0" normalizeH="0" baseline="0" noProof="0" dirty="0">
                <a:ln>
                  <a:noFill/>
                </a:ln>
                <a:solidFill>
                  <a:srgbClr val="FFFF00"/>
                </a:solidFill>
                <a:effectLst/>
                <a:uLnTx/>
                <a:uFillTx/>
                <a:latin typeface="Calibri" panose="020F0502020204030204" pitchFamily="34" charset="0"/>
                <a:ea typeface="ＭＳ Ｐゴシック" charset="0"/>
                <a:cs typeface="ＭＳ Ｐゴシック" charset="0"/>
              </a:rPr>
              <a:t>1.1a</a:t>
            </a:r>
            <a:r>
              <a:rPr kumimoji="0" lang="nl-NL" sz="2800" b="0" i="0" u="none" strike="noStrike" kern="0" cap="none" spc="0" normalizeH="0" baseline="0" noProof="0" dirty="0">
                <a:ln>
                  <a:noFill/>
                </a:ln>
                <a:solidFill>
                  <a:srgbClr val="FFFFFF"/>
                </a:solidFill>
                <a:effectLst/>
                <a:uLnTx/>
                <a:uFillTx/>
                <a:latin typeface="Calibri" panose="020F0502020204030204" pitchFamily="34" charset="0"/>
                <a:ea typeface="ＭＳ Ｐゴシック" charset="0"/>
                <a:cs typeface="ＭＳ Ｐゴシック" charset="0"/>
              </a:rPr>
              <a:t>	Hij was op het plaats delict.</a:t>
            </a:r>
          </a:p>
          <a:p>
            <a:pPr marL="1162050" marR="0" lvl="0" indent="-795338" defTabSz="914400" eaLnBrk="1" fontAlgn="base" latinLnBrk="0" hangingPunct="1">
              <a:lnSpc>
                <a:spcPct val="100000"/>
              </a:lnSpc>
              <a:spcBef>
                <a:spcPct val="0"/>
              </a:spcBef>
              <a:spcAft>
                <a:spcPct val="0"/>
              </a:spcAft>
              <a:buClrTx/>
              <a:buSzTx/>
              <a:buFontTx/>
              <a:buNone/>
              <a:tabLst/>
              <a:defRPr/>
            </a:pPr>
            <a:r>
              <a:rPr kumimoji="0" lang="nl-NL" sz="2800" b="0" i="0" u="none" strike="noStrike" kern="0" cap="none" spc="0" normalizeH="0" baseline="0" noProof="0" dirty="0">
                <a:ln>
                  <a:noFill/>
                </a:ln>
                <a:solidFill>
                  <a:srgbClr val="FFFF00"/>
                </a:solidFill>
                <a:effectLst/>
                <a:uLnTx/>
                <a:uFillTx/>
                <a:latin typeface="Calibri" panose="020F0502020204030204" pitchFamily="34" charset="0"/>
                <a:ea typeface="ＭＳ Ｐゴシック" charset="0"/>
                <a:cs typeface="ＭＳ Ｐゴシック" charset="0"/>
              </a:rPr>
              <a:t>1.1b</a:t>
            </a:r>
            <a:r>
              <a:rPr kumimoji="0" lang="nl-NL" sz="2800" b="0" i="0" u="none" strike="noStrike" kern="0" cap="none" spc="0" normalizeH="0" baseline="0" noProof="0" dirty="0">
                <a:ln>
                  <a:noFill/>
                </a:ln>
                <a:solidFill>
                  <a:srgbClr val="FFFFFF"/>
                </a:solidFill>
                <a:effectLst/>
                <a:uLnTx/>
                <a:uFillTx/>
                <a:latin typeface="Calibri" panose="020F0502020204030204" pitchFamily="34" charset="0"/>
                <a:ea typeface="ＭＳ Ｐゴシック" charset="0"/>
                <a:cs typeface="ＭＳ Ｐゴシック" charset="0"/>
              </a:rPr>
              <a:t>	Hij had een motief.</a:t>
            </a:r>
          </a:p>
          <a:p>
            <a:pPr marL="1162050" marR="0" lvl="0" indent="-795338" defTabSz="91440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Calibri" panose="020F0502020204030204" pitchFamily="34" charset="0"/>
              <a:ea typeface="ＭＳ Ｐゴシック" charset="0"/>
              <a:cs typeface="ＭＳ Ｐゴシック" charset="0"/>
            </a:endParaRPr>
          </a:p>
        </p:txBody>
      </p:sp>
    </p:spTree>
    <p:extLst>
      <p:ext uri="{BB962C8B-B14F-4D97-AF65-F5344CB8AC3E}">
        <p14:creationId xmlns:p14="http://schemas.microsoft.com/office/powerpoint/2010/main" val="878918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Typen argumenten</a:t>
            </a:r>
          </a:p>
        </p:txBody>
      </p:sp>
      <p:sp>
        <p:nvSpPr>
          <p:cNvPr id="8" name="Rectangle 7">
            <a:extLst>
              <a:ext uri="{FF2B5EF4-FFF2-40B4-BE49-F238E27FC236}">
                <a16:creationId xmlns:a16="http://schemas.microsoft.com/office/drawing/2014/main" id="{17EFEB91-DA01-4B29-84BA-E306B7946563}"/>
              </a:ext>
            </a:extLst>
          </p:cNvPr>
          <p:cNvSpPr txBox="1">
            <a:spLocks noChangeArrowheads="1"/>
          </p:cNvSpPr>
          <p:nvPr/>
        </p:nvSpPr>
        <p:spPr bwMode="auto">
          <a:xfrm>
            <a:off x="611188" y="1340768"/>
            <a:ext cx="8532812"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marR="0" lvl="0" indent="0" algn="l" defTabSz="914400" rtl="0" eaLnBrk="1" fontAlgn="base" latinLnBrk="0" hangingPunct="1">
              <a:lnSpc>
                <a:spcPct val="100000"/>
              </a:lnSpc>
              <a:spcBef>
                <a:spcPct val="40000"/>
              </a:spcBef>
              <a:spcAft>
                <a:spcPct val="0"/>
              </a:spcAft>
              <a:buClrTx/>
              <a:buSzTx/>
              <a:buFontTx/>
              <a:buNone/>
              <a:tabLst/>
              <a:defRPr/>
            </a:pPr>
            <a:r>
              <a:rPr kumimoji="0" lang="nl-NL" altLang="nl-NL" sz="3200" b="0" i="0" u="none" strike="noStrike" kern="0" cap="none" spc="0" normalizeH="0" baseline="0" noProof="0" dirty="0">
                <a:ln>
                  <a:noFill/>
                </a:ln>
                <a:solidFill>
                  <a:srgbClr val="000000"/>
                </a:solidFill>
                <a:effectLst/>
                <a:uLnTx/>
                <a:uFillTx/>
                <a:latin typeface="Calibri" pitchFamily="34" charset="0"/>
                <a:ea typeface="ＭＳ Ｐゴシック"/>
              </a:rPr>
              <a:t>Gebruik van </a:t>
            </a:r>
            <a:r>
              <a:rPr kumimoji="0" lang="nl-NL" altLang="nl-NL" sz="3200" b="0" i="1" u="none" strike="noStrike" kern="0" cap="none" spc="0" normalizeH="0" baseline="0" noProof="0" dirty="0">
                <a:ln>
                  <a:noFill/>
                </a:ln>
                <a:solidFill>
                  <a:srgbClr val="000000"/>
                </a:solidFill>
                <a:effectLst/>
                <a:uLnTx/>
                <a:uFillTx/>
                <a:latin typeface="Calibri" pitchFamily="34" charset="0"/>
                <a:ea typeface="ＭＳ Ｐゴシック"/>
              </a:rPr>
              <a:t>logos</a:t>
            </a:r>
            <a:r>
              <a:rPr kumimoji="0" lang="nl-NL" altLang="nl-NL" sz="3200" b="0" i="0" u="none" strike="noStrike" kern="0" cap="none" spc="0" normalizeH="0" baseline="0" noProof="0" dirty="0">
                <a:ln>
                  <a:noFill/>
                </a:ln>
                <a:solidFill>
                  <a:srgbClr val="000000"/>
                </a:solidFill>
                <a:effectLst/>
                <a:uLnTx/>
                <a:uFillTx/>
                <a:latin typeface="Calibri" pitchFamily="34" charset="0"/>
                <a:ea typeface="ＭＳ Ｐゴシック"/>
              </a:rPr>
              <a:t> verschilt per type standpunt:</a:t>
            </a:r>
          </a:p>
          <a:p>
            <a:pPr marL="0" marR="0" lvl="0" indent="0" algn="l" defTabSz="914400" rtl="0" eaLnBrk="1" fontAlgn="base" latinLnBrk="0" hangingPunct="1">
              <a:lnSpc>
                <a:spcPct val="100000"/>
              </a:lnSpc>
              <a:spcBef>
                <a:spcPct val="40000"/>
              </a:spcBef>
              <a:spcAft>
                <a:spcPct val="0"/>
              </a:spcAft>
              <a:buClrTx/>
              <a:buSzTx/>
              <a:buFontTx/>
              <a:buNone/>
              <a:tabLst/>
              <a:defRPr/>
            </a:pPr>
            <a:endParaRPr kumimoji="0" lang="nl-NL" altLang="nl-NL" sz="1600" b="0" i="0" u="none" strike="noStrike" kern="0" cap="none" spc="0" normalizeH="0" baseline="0" noProof="0" dirty="0">
              <a:ln>
                <a:noFill/>
              </a:ln>
              <a:solidFill>
                <a:srgbClr val="000000"/>
              </a:solidFill>
              <a:effectLst/>
              <a:uLnTx/>
              <a:uFillTx/>
              <a:latin typeface="Calibri" pitchFamily="34" charset="0"/>
              <a:ea typeface="ＭＳ Ｐゴシック"/>
            </a:endParaRPr>
          </a:p>
          <a:p>
            <a:pPr marL="342900" marR="0" lvl="0" indent="-342900" algn="l" defTabSz="914400" rtl="0" eaLnBrk="1" fontAlgn="base" latinLnBrk="0" hangingPunct="1">
              <a:lnSpc>
                <a:spcPct val="100000"/>
              </a:lnSpc>
              <a:spcBef>
                <a:spcPct val="40000"/>
              </a:spcBef>
              <a:spcAft>
                <a:spcPct val="0"/>
              </a:spcAft>
              <a:buClrTx/>
              <a:buSzTx/>
              <a:buFontTx/>
              <a:buChar char="-"/>
              <a:tabLst/>
              <a:defRPr/>
            </a:pPr>
            <a:r>
              <a:rPr kumimoji="0" lang="nl-NL" altLang="nl-NL" sz="3200" b="1" i="0" u="none" strike="noStrike" kern="0" cap="none" spc="0" normalizeH="0" baseline="0" noProof="0" dirty="0">
                <a:ln>
                  <a:noFill/>
                </a:ln>
                <a:solidFill>
                  <a:srgbClr val="BBE0E3">
                    <a:lumMod val="50000"/>
                  </a:srgbClr>
                </a:solidFill>
                <a:effectLst/>
                <a:uLnTx/>
                <a:uFillTx/>
                <a:latin typeface="Calibri" pitchFamily="34" charset="0"/>
                <a:ea typeface="ＭＳ Ｐゴシック"/>
              </a:rPr>
              <a:t>Beleidsvoorstel (Politieke rede) </a:t>
            </a:r>
          </a:p>
          <a:p>
            <a:pPr marL="742950" marR="0" lvl="1" indent="-285750" algn="l" defTabSz="914400" rtl="0" eaLnBrk="1" fontAlgn="base" latinLnBrk="0" hangingPunct="1">
              <a:lnSpc>
                <a:spcPct val="100000"/>
              </a:lnSpc>
              <a:spcBef>
                <a:spcPct val="40000"/>
              </a:spcBef>
              <a:spcAft>
                <a:spcPct val="0"/>
              </a:spcAft>
              <a:buClrTx/>
              <a:buSzTx/>
              <a:buFontTx/>
              <a:buChar char="-"/>
              <a:tabLst/>
              <a:defRPr/>
            </a:pPr>
            <a:r>
              <a:rPr kumimoji="0" lang="nl-NL" altLang="nl-NL" sz="2800" b="0" i="0" u="none" strike="noStrike" kern="0" cap="none" spc="0" normalizeH="0" baseline="0" noProof="0" dirty="0">
                <a:ln>
                  <a:noFill/>
                </a:ln>
                <a:solidFill>
                  <a:srgbClr val="000000"/>
                </a:solidFill>
                <a:effectLst/>
                <a:uLnTx/>
                <a:uFillTx/>
                <a:latin typeface="Calibri" pitchFamily="34" charset="0"/>
                <a:ea typeface="ＭＳ Ｐゴシック"/>
              </a:rPr>
              <a:t>Argumentatie op basis van waarden</a:t>
            </a:r>
          </a:p>
          <a:p>
            <a:pPr marL="1143000" marR="0" lvl="2" indent="-228600" algn="l" defTabSz="914400" rtl="0" eaLnBrk="1" fontAlgn="base" latinLnBrk="0" hangingPunct="1">
              <a:lnSpc>
                <a:spcPct val="100000"/>
              </a:lnSpc>
              <a:spcBef>
                <a:spcPts val="0"/>
              </a:spcBef>
              <a:spcAft>
                <a:spcPct val="0"/>
              </a:spcAft>
              <a:buClrTx/>
              <a:buSzTx/>
              <a:buFontTx/>
              <a:buChar char="-"/>
              <a:tabLst/>
              <a:defRPr/>
            </a:pPr>
            <a:r>
              <a:rPr kumimoji="0" lang="nl-NL" altLang="nl-NL" sz="2400" b="0" i="0" u="none" strike="noStrike" kern="0" cap="none" spc="0" normalizeH="0" baseline="0" noProof="0" dirty="0">
                <a:ln>
                  <a:noFill/>
                </a:ln>
                <a:solidFill>
                  <a:srgbClr val="000000"/>
                </a:solidFill>
                <a:effectLst/>
                <a:uLnTx/>
                <a:uFillTx/>
                <a:latin typeface="Calibri" pitchFamily="34" charset="0"/>
                <a:ea typeface="ＭＳ Ｐゴシック"/>
              </a:rPr>
              <a:t>Positieve of negatieve eigenschappen (kentekenargumentatie)</a:t>
            </a:r>
          </a:p>
          <a:p>
            <a:pPr marL="1143000" marR="0" lvl="2" indent="-228600" algn="l" defTabSz="914400" rtl="0" eaLnBrk="1" fontAlgn="base" latinLnBrk="0" hangingPunct="1">
              <a:lnSpc>
                <a:spcPct val="100000"/>
              </a:lnSpc>
              <a:spcBef>
                <a:spcPts val="0"/>
              </a:spcBef>
              <a:spcAft>
                <a:spcPct val="0"/>
              </a:spcAft>
              <a:buClrTx/>
              <a:buSzTx/>
              <a:buFontTx/>
              <a:buChar char="-"/>
              <a:tabLst/>
              <a:defRPr/>
            </a:pPr>
            <a:r>
              <a:rPr kumimoji="0" lang="nl-NL" altLang="nl-NL" sz="2400" b="0" i="0" u="none" strike="noStrike" kern="0" cap="none" spc="0" normalizeH="0" baseline="0" noProof="0" dirty="0">
                <a:ln>
                  <a:noFill/>
                </a:ln>
                <a:solidFill>
                  <a:srgbClr val="000000"/>
                </a:solidFill>
                <a:effectLst/>
                <a:uLnTx/>
                <a:uFillTx/>
                <a:latin typeface="Calibri" pitchFamily="34" charset="0"/>
                <a:ea typeface="ＭＳ Ｐゴシック"/>
              </a:rPr>
              <a:t>Positieve of negatieve gevolgen (pragmatische</a:t>
            </a:r>
            <a:r>
              <a:rPr kumimoji="0" lang="nl-NL" altLang="nl-NL" sz="2400" b="0" i="0" u="none" strike="noStrike" kern="0" cap="none" spc="0" normalizeH="0" noProof="0" dirty="0">
                <a:ln>
                  <a:noFill/>
                </a:ln>
                <a:solidFill>
                  <a:srgbClr val="000000"/>
                </a:solidFill>
                <a:effectLst/>
                <a:uLnTx/>
                <a:uFillTx/>
                <a:latin typeface="Calibri" pitchFamily="34" charset="0"/>
                <a:ea typeface="ＭＳ Ｐゴシック"/>
              </a:rPr>
              <a:t> argumentatie)</a:t>
            </a:r>
            <a:endParaRPr kumimoji="0" lang="nl-NL" altLang="nl-NL" sz="2400" b="0" i="0" u="none" strike="noStrike" kern="0" cap="none" spc="0" normalizeH="0" baseline="0" noProof="0" dirty="0">
              <a:ln>
                <a:noFill/>
              </a:ln>
              <a:solidFill>
                <a:srgbClr val="000000"/>
              </a:solidFill>
              <a:effectLst/>
              <a:uLnTx/>
              <a:uFillTx/>
              <a:latin typeface="Calibri" pitchFamily="34" charset="0"/>
              <a:ea typeface="ＭＳ Ｐゴシック"/>
            </a:endParaRPr>
          </a:p>
        </p:txBody>
      </p:sp>
      <p:sp>
        <p:nvSpPr>
          <p:cNvPr id="9" name="Tijdelijke aanduiding voor dianummer 1">
            <a:extLst>
              <a:ext uri="{FF2B5EF4-FFF2-40B4-BE49-F238E27FC236}">
                <a16:creationId xmlns:a16="http://schemas.microsoft.com/office/drawing/2014/main" id="{9245058B-67EF-4A11-A879-AA670B93CAD6}"/>
              </a:ext>
            </a:extLst>
          </p:cNvPr>
          <p:cNvSpPr txBox="1">
            <a:spLocks/>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nl-NL"/>
            </a:defPPr>
            <a:lvl1pPr algn="r" rtl="0" eaLnBrk="0" fontAlgn="base" hangingPunct="0">
              <a:spcBef>
                <a:spcPct val="20000"/>
              </a:spcBef>
              <a:spcAft>
                <a:spcPct val="0"/>
              </a:spcAft>
              <a:buChar char="•"/>
              <a:defRPr sz="3200" kern="1200">
                <a:solidFill>
                  <a:schemeClr val="tx1"/>
                </a:solidFill>
                <a:latin typeface="Arial" panose="020B0604020202020204" pitchFamily="34" charset="0"/>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800" kern="1200">
                <a:solidFill>
                  <a:schemeClr val="tx1"/>
                </a:solidFill>
                <a:latin typeface="Arial" panose="020B0604020202020204" pitchFamily="34" charset="0"/>
                <a:ea typeface="ＭＳ Ｐゴシック" panose="020B0600070205080204" pitchFamily="34" charset="-128"/>
                <a:cs typeface="+mn-cs"/>
              </a:defRPr>
            </a:lvl2pPr>
            <a:lvl3pPr marL="1143000" indent="-228600" algn="l" rtl="0" eaLnBrk="0" fontAlgn="base" hangingPunct="0">
              <a:spcBef>
                <a:spcPct val="20000"/>
              </a:spcBef>
              <a:spcAft>
                <a:spcPct val="0"/>
              </a:spcAft>
              <a:buChar char="•"/>
              <a:defRPr sz="2400" kern="1200">
                <a:solidFill>
                  <a:schemeClr val="tx1"/>
                </a:solidFill>
                <a:latin typeface="Arial" panose="020B0604020202020204" pitchFamily="34" charset="0"/>
                <a:ea typeface="ＭＳ Ｐゴシック" panose="020B0600070205080204" pitchFamily="34"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ＭＳ Ｐゴシック" panose="020B0600070205080204" pitchFamily="34"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ＭＳ Ｐゴシック" panose="020B0600070205080204" pitchFamily="34"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ＭＳ Ｐゴシック" panose="020B0600070205080204" pitchFamily="34"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ＭＳ Ｐゴシック" panose="020B0600070205080204" pitchFamily="34"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ＭＳ Ｐゴシック" panose="020B0600070205080204" pitchFamily="34"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ＭＳ Ｐゴシック" panose="020B0600070205080204" pitchFamily="34" charset="-128"/>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EAA3082-E39F-5342-9D02-68DDAB9CC2A6}" type="slidenum">
              <a:rPr kumimoji="0" lang="nl-NL" altLang="nl-NL" sz="14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nl-NL" altLang="nl-NL"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 name="Tekstvak 10">
            <a:extLst>
              <a:ext uri="{FF2B5EF4-FFF2-40B4-BE49-F238E27FC236}">
                <a16:creationId xmlns:a16="http://schemas.microsoft.com/office/drawing/2014/main" id="{01624306-ED47-49B9-B540-2AADAD459E25}"/>
              </a:ext>
            </a:extLst>
          </p:cNvPr>
          <p:cNvSpPr txBox="1"/>
          <p:nvPr/>
        </p:nvSpPr>
        <p:spPr>
          <a:xfrm>
            <a:off x="0" y="4997450"/>
            <a:ext cx="9144000" cy="2246769"/>
          </a:xfrm>
          <a:prstGeom prst="rect">
            <a:avLst/>
          </a:prstGeom>
          <a:solidFill>
            <a:srgbClr val="002060"/>
          </a:solidFill>
          <a:ln>
            <a:solidFill>
              <a:srgbClr val="002060"/>
            </a:solidFill>
          </a:ln>
        </p:spPr>
        <p:txBody>
          <a:bodyPr>
            <a:spAutoFit/>
          </a:bodyPr>
          <a:lstStyle/>
          <a:p>
            <a:pPr marL="1162050" marR="0" lvl="0" indent="-795338" defTabSz="914400" eaLnBrk="1" fontAlgn="base" latinLnBrk="0" hangingPunct="1">
              <a:lnSpc>
                <a:spcPct val="100000"/>
              </a:lnSpc>
              <a:spcBef>
                <a:spcPct val="0"/>
              </a:spcBef>
              <a:spcAft>
                <a:spcPct val="0"/>
              </a:spcAft>
              <a:buClrTx/>
              <a:buSzTx/>
              <a:buFontTx/>
              <a:buNone/>
              <a:tabLst/>
              <a:defRPr/>
            </a:pPr>
            <a:r>
              <a:rPr kumimoji="0" lang="nl-NL" sz="2800" b="0" i="0" u="none" strike="noStrike" kern="0" cap="none" spc="0" normalizeH="0" baseline="0" noProof="0" dirty="0">
                <a:ln>
                  <a:noFill/>
                </a:ln>
                <a:solidFill>
                  <a:srgbClr val="FFFF00"/>
                </a:solidFill>
                <a:effectLst/>
                <a:uLnTx/>
                <a:uFillTx/>
                <a:latin typeface="Calibri" panose="020F0502020204030204" pitchFamily="34" charset="0"/>
                <a:ea typeface="ＭＳ Ｐゴシック" charset="0"/>
                <a:cs typeface="ＭＳ Ｐゴシック" charset="0"/>
              </a:rPr>
              <a:t>1</a:t>
            </a:r>
            <a:r>
              <a:rPr kumimoji="0" lang="nl-NL" sz="2800" b="0" i="0" u="none" strike="noStrike" kern="0" cap="none" spc="0" normalizeH="0" baseline="0" noProof="0" dirty="0">
                <a:ln>
                  <a:noFill/>
                </a:ln>
                <a:solidFill>
                  <a:srgbClr val="FFFFFF"/>
                </a:solidFill>
                <a:effectLst/>
                <a:uLnTx/>
                <a:uFillTx/>
                <a:latin typeface="Calibri" panose="020F0502020204030204" pitchFamily="34" charset="0"/>
                <a:ea typeface="ＭＳ Ｐゴシック" charset="0"/>
                <a:cs typeface="ＭＳ Ｐゴシック" charset="0"/>
              </a:rPr>
              <a:t> 	Klimaatverandering moet worden aangepakt.</a:t>
            </a:r>
          </a:p>
          <a:p>
            <a:pPr marL="1162050" marR="0" lvl="0" indent="-795338" defTabSz="914400" eaLnBrk="1" fontAlgn="base" latinLnBrk="0" hangingPunct="1">
              <a:lnSpc>
                <a:spcPct val="100000"/>
              </a:lnSpc>
              <a:spcBef>
                <a:spcPct val="0"/>
              </a:spcBef>
              <a:spcAft>
                <a:spcPct val="0"/>
              </a:spcAft>
              <a:buClrTx/>
              <a:buSzTx/>
              <a:buFontTx/>
              <a:buNone/>
              <a:tabLst/>
              <a:defRPr/>
            </a:pPr>
            <a:r>
              <a:rPr kumimoji="0" lang="nl-NL" sz="2800" b="0" i="0" u="none" strike="noStrike" kern="0" cap="none" spc="0" normalizeH="0" baseline="0" noProof="0" dirty="0">
                <a:ln>
                  <a:noFill/>
                </a:ln>
                <a:solidFill>
                  <a:srgbClr val="FFFF00"/>
                </a:solidFill>
                <a:effectLst/>
                <a:uLnTx/>
                <a:uFillTx/>
                <a:latin typeface="Calibri" panose="020F0502020204030204" pitchFamily="34" charset="0"/>
                <a:ea typeface="ＭＳ Ｐゴシック" charset="0"/>
                <a:cs typeface="ＭＳ Ｐゴシック" charset="0"/>
              </a:rPr>
              <a:t>1.1a</a:t>
            </a:r>
            <a:r>
              <a:rPr kumimoji="0" lang="nl-NL" sz="2800" b="0" i="0" u="none" strike="noStrike" kern="0" cap="none" spc="0" normalizeH="0" baseline="0" noProof="0" dirty="0">
                <a:ln>
                  <a:noFill/>
                </a:ln>
                <a:solidFill>
                  <a:srgbClr val="FFFFFF"/>
                </a:solidFill>
                <a:effectLst/>
                <a:uLnTx/>
                <a:uFillTx/>
                <a:latin typeface="Calibri" panose="020F0502020204030204" pitchFamily="34" charset="0"/>
                <a:ea typeface="ＭＳ Ｐゴシック" charset="0"/>
                <a:cs typeface="ＭＳ Ｐゴシック" charset="0"/>
              </a:rPr>
              <a:t>	Klimaatverandering is schadelijk voor de leefomgeving voor de volgende generaties.</a:t>
            </a:r>
          </a:p>
          <a:p>
            <a:pPr marL="1162050" marR="0" lvl="0" indent="-795338" defTabSz="914400" eaLnBrk="1" fontAlgn="base" latinLnBrk="0" hangingPunct="1">
              <a:lnSpc>
                <a:spcPct val="100000"/>
              </a:lnSpc>
              <a:spcBef>
                <a:spcPct val="0"/>
              </a:spcBef>
              <a:spcAft>
                <a:spcPct val="0"/>
              </a:spcAft>
              <a:buClrTx/>
              <a:buSzTx/>
              <a:buFontTx/>
              <a:buNone/>
              <a:tabLst/>
              <a:defRPr/>
            </a:pPr>
            <a:r>
              <a:rPr kumimoji="0" lang="nl-NL" sz="2800" b="0" i="0" u="none" strike="noStrike" kern="0" cap="none" spc="0" normalizeH="0" baseline="0" noProof="0" dirty="0">
                <a:ln>
                  <a:noFill/>
                </a:ln>
                <a:solidFill>
                  <a:srgbClr val="FFFF00"/>
                </a:solidFill>
                <a:effectLst/>
                <a:uLnTx/>
                <a:uFillTx/>
                <a:latin typeface="Calibri" panose="020F0502020204030204" pitchFamily="34" charset="0"/>
                <a:ea typeface="ＭＳ Ｐゴシック" charset="0"/>
                <a:cs typeface="ＭＳ Ｐゴシック" charset="0"/>
              </a:rPr>
              <a:t>1.1b</a:t>
            </a:r>
            <a:r>
              <a:rPr kumimoji="0" lang="nl-NL" sz="2800" b="0" i="0" u="none" strike="noStrike" kern="0" cap="none" spc="0" normalizeH="0" baseline="0" noProof="0" dirty="0">
                <a:ln>
                  <a:noFill/>
                </a:ln>
                <a:solidFill>
                  <a:srgbClr val="FFFFFF"/>
                </a:solidFill>
                <a:effectLst/>
                <a:uLnTx/>
                <a:uFillTx/>
                <a:latin typeface="Calibri" panose="020F0502020204030204" pitchFamily="34" charset="0"/>
                <a:ea typeface="ＭＳ Ｐゴシック" charset="0"/>
                <a:cs typeface="ＭＳ Ｐゴシック" charset="0"/>
              </a:rPr>
              <a:t>	en dat is onwenselijk.</a:t>
            </a:r>
          </a:p>
          <a:p>
            <a:pPr marL="1162050" marR="0" lvl="0" indent="-795338" defTabSz="91440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Calibri" panose="020F0502020204030204" pitchFamily="34" charset="0"/>
              <a:ea typeface="ＭＳ Ｐゴシック" charset="0"/>
              <a:cs typeface="ＭＳ Ｐゴシック" charset="0"/>
            </a:endParaRPr>
          </a:p>
        </p:txBody>
      </p:sp>
    </p:spTree>
    <p:extLst>
      <p:ext uri="{BB962C8B-B14F-4D97-AF65-F5344CB8AC3E}">
        <p14:creationId xmlns:p14="http://schemas.microsoft.com/office/powerpoint/2010/main" val="3090086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Typen argumenten</a:t>
            </a:r>
          </a:p>
        </p:txBody>
      </p:sp>
      <p:sp>
        <p:nvSpPr>
          <p:cNvPr id="9" name="Tijdelijke aanduiding voor dianummer 1">
            <a:extLst>
              <a:ext uri="{FF2B5EF4-FFF2-40B4-BE49-F238E27FC236}">
                <a16:creationId xmlns:a16="http://schemas.microsoft.com/office/drawing/2014/main" id="{9245058B-67EF-4A11-A879-AA670B93CAD6}"/>
              </a:ext>
            </a:extLst>
          </p:cNvPr>
          <p:cNvSpPr txBox="1">
            <a:spLocks/>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nl-NL"/>
            </a:defPPr>
            <a:lvl1pPr algn="r" rtl="0" eaLnBrk="0" fontAlgn="base" hangingPunct="0">
              <a:spcBef>
                <a:spcPct val="20000"/>
              </a:spcBef>
              <a:spcAft>
                <a:spcPct val="0"/>
              </a:spcAft>
              <a:buChar char="•"/>
              <a:defRPr sz="3200" kern="1200">
                <a:solidFill>
                  <a:schemeClr val="tx1"/>
                </a:solidFill>
                <a:latin typeface="Arial" panose="020B0604020202020204" pitchFamily="34" charset="0"/>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800" kern="1200">
                <a:solidFill>
                  <a:schemeClr val="tx1"/>
                </a:solidFill>
                <a:latin typeface="Arial" panose="020B0604020202020204" pitchFamily="34" charset="0"/>
                <a:ea typeface="ＭＳ Ｐゴシック" panose="020B0600070205080204" pitchFamily="34" charset="-128"/>
                <a:cs typeface="+mn-cs"/>
              </a:defRPr>
            </a:lvl2pPr>
            <a:lvl3pPr marL="1143000" indent="-228600" algn="l" rtl="0" eaLnBrk="0" fontAlgn="base" hangingPunct="0">
              <a:spcBef>
                <a:spcPct val="20000"/>
              </a:spcBef>
              <a:spcAft>
                <a:spcPct val="0"/>
              </a:spcAft>
              <a:buChar char="•"/>
              <a:defRPr sz="2400" kern="1200">
                <a:solidFill>
                  <a:schemeClr val="tx1"/>
                </a:solidFill>
                <a:latin typeface="Arial" panose="020B0604020202020204" pitchFamily="34" charset="0"/>
                <a:ea typeface="ＭＳ Ｐゴシック" panose="020B0600070205080204" pitchFamily="34"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ＭＳ Ｐゴシック" panose="020B0600070205080204" pitchFamily="34"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ＭＳ Ｐゴシック" panose="020B0600070205080204" pitchFamily="34"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ＭＳ Ｐゴシック" panose="020B0600070205080204" pitchFamily="34"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ＭＳ Ｐゴシック" panose="020B0600070205080204" pitchFamily="34"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ＭＳ Ｐゴシック" panose="020B0600070205080204" pitchFamily="34"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ＭＳ Ｐゴシック" panose="020B0600070205080204" pitchFamily="34" charset="-128"/>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EAA3082-E39F-5342-9D02-68DDAB9CC2A6}" type="slidenum">
              <a:rPr kumimoji="0" lang="nl-NL" altLang="nl-NL" sz="14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nl-NL" altLang="nl-NL"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 name="Rectangle 7">
            <a:extLst>
              <a:ext uri="{FF2B5EF4-FFF2-40B4-BE49-F238E27FC236}">
                <a16:creationId xmlns:a16="http://schemas.microsoft.com/office/drawing/2014/main" id="{20997D7C-703B-40A5-ACF6-6B29FBF61F58}"/>
              </a:ext>
            </a:extLst>
          </p:cNvPr>
          <p:cNvSpPr txBox="1">
            <a:spLocks noChangeArrowheads="1"/>
          </p:cNvSpPr>
          <p:nvPr/>
        </p:nvSpPr>
        <p:spPr bwMode="auto">
          <a:xfrm>
            <a:off x="611188" y="1412776"/>
            <a:ext cx="8075612"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marR="0" lvl="0" indent="0" algn="l" defTabSz="914400" rtl="0" eaLnBrk="1" fontAlgn="base" latinLnBrk="0" hangingPunct="1">
              <a:lnSpc>
                <a:spcPct val="100000"/>
              </a:lnSpc>
              <a:spcBef>
                <a:spcPct val="40000"/>
              </a:spcBef>
              <a:spcAft>
                <a:spcPct val="0"/>
              </a:spcAft>
              <a:buClrTx/>
              <a:buSzTx/>
              <a:buFontTx/>
              <a:buNone/>
              <a:tabLst/>
              <a:defRPr/>
            </a:pPr>
            <a:r>
              <a:rPr kumimoji="0" lang="nl-NL" altLang="nl-NL" sz="3200" b="0" i="0" u="none" strike="noStrike" kern="0" cap="none" spc="0" normalizeH="0" baseline="0" noProof="0" dirty="0">
                <a:ln>
                  <a:noFill/>
                </a:ln>
                <a:solidFill>
                  <a:srgbClr val="000000"/>
                </a:solidFill>
                <a:effectLst/>
                <a:uLnTx/>
                <a:uFillTx/>
                <a:latin typeface="Calibri" pitchFamily="34" charset="0"/>
                <a:ea typeface="ＭＳ Ｐゴシック"/>
              </a:rPr>
              <a:t>Gebruik van </a:t>
            </a:r>
            <a:r>
              <a:rPr kumimoji="0" lang="nl-NL" altLang="nl-NL" sz="3200" b="0" i="1" u="none" strike="noStrike" kern="0" cap="none" spc="0" normalizeH="0" baseline="0" noProof="0" dirty="0">
                <a:ln>
                  <a:noFill/>
                </a:ln>
                <a:solidFill>
                  <a:srgbClr val="000000"/>
                </a:solidFill>
                <a:effectLst/>
                <a:uLnTx/>
                <a:uFillTx/>
                <a:latin typeface="Calibri" pitchFamily="34" charset="0"/>
                <a:ea typeface="ＭＳ Ｐゴシック"/>
              </a:rPr>
              <a:t>logos</a:t>
            </a:r>
            <a:r>
              <a:rPr kumimoji="0" lang="nl-NL" altLang="nl-NL" sz="3200" b="0" i="0" u="none" strike="noStrike" kern="0" cap="none" spc="0" normalizeH="0" baseline="0" noProof="0" dirty="0">
                <a:ln>
                  <a:noFill/>
                </a:ln>
                <a:solidFill>
                  <a:srgbClr val="000000"/>
                </a:solidFill>
                <a:effectLst/>
                <a:uLnTx/>
                <a:uFillTx/>
                <a:latin typeface="Calibri" pitchFamily="34" charset="0"/>
                <a:ea typeface="ＭＳ Ｐゴシック"/>
              </a:rPr>
              <a:t> verschilt per type standpunt:</a:t>
            </a:r>
          </a:p>
          <a:p>
            <a:pPr marL="0" marR="0" lvl="0" indent="0" algn="l" defTabSz="914400" rtl="0" eaLnBrk="1" fontAlgn="base" latinLnBrk="0" hangingPunct="1">
              <a:lnSpc>
                <a:spcPct val="100000"/>
              </a:lnSpc>
              <a:spcBef>
                <a:spcPct val="40000"/>
              </a:spcBef>
              <a:spcAft>
                <a:spcPct val="0"/>
              </a:spcAft>
              <a:buClrTx/>
              <a:buSzTx/>
              <a:buFontTx/>
              <a:buNone/>
              <a:tabLst/>
              <a:defRPr/>
            </a:pPr>
            <a:endParaRPr kumimoji="0" lang="nl-NL" altLang="nl-NL" sz="1200" b="0" i="0" u="none" strike="noStrike" kern="0" cap="none" spc="0" normalizeH="0" baseline="0" noProof="0" dirty="0">
              <a:ln>
                <a:noFill/>
              </a:ln>
              <a:solidFill>
                <a:srgbClr val="000000"/>
              </a:solidFill>
              <a:effectLst/>
              <a:uLnTx/>
              <a:uFillTx/>
              <a:latin typeface="Calibri" pitchFamily="34" charset="0"/>
              <a:ea typeface="ＭＳ Ｐゴシック"/>
            </a:endParaRPr>
          </a:p>
          <a:p>
            <a:pPr marL="342900" marR="0" lvl="0" indent="-342900" algn="l" defTabSz="914400" rtl="0" eaLnBrk="1" fontAlgn="base" latinLnBrk="0" hangingPunct="1">
              <a:lnSpc>
                <a:spcPct val="100000"/>
              </a:lnSpc>
              <a:spcBef>
                <a:spcPct val="40000"/>
              </a:spcBef>
              <a:spcAft>
                <a:spcPct val="0"/>
              </a:spcAft>
              <a:buClrTx/>
              <a:buSzTx/>
              <a:buFontTx/>
              <a:buChar char="-"/>
              <a:tabLst/>
              <a:defRPr/>
            </a:pPr>
            <a:r>
              <a:rPr kumimoji="0" lang="nl-NL" altLang="nl-NL" sz="3200" b="1" i="0" u="none" strike="noStrike" kern="0" cap="none" spc="0" normalizeH="0" baseline="0" noProof="0" dirty="0">
                <a:ln>
                  <a:noFill/>
                </a:ln>
                <a:solidFill>
                  <a:srgbClr val="BBE0E3">
                    <a:lumMod val="50000"/>
                  </a:srgbClr>
                </a:solidFill>
                <a:effectLst/>
                <a:uLnTx/>
                <a:uFillTx/>
                <a:latin typeface="Calibri" pitchFamily="34" charset="0"/>
                <a:ea typeface="ＭＳ Ｐゴシック"/>
              </a:rPr>
              <a:t>Lof-uiting (Gelegenheidsrede) </a:t>
            </a:r>
          </a:p>
          <a:p>
            <a:pPr marL="742950" marR="0" lvl="1" indent="-285750" algn="l" defTabSz="914400" rtl="0" eaLnBrk="1" fontAlgn="base" latinLnBrk="0" hangingPunct="1">
              <a:lnSpc>
                <a:spcPct val="100000"/>
              </a:lnSpc>
              <a:spcBef>
                <a:spcPct val="40000"/>
              </a:spcBef>
              <a:spcAft>
                <a:spcPct val="0"/>
              </a:spcAft>
              <a:buClrTx/>
              <a:buSzTx/>
              <a:buFontTx/>
              <a:buChar char="-"/>
              <a:tabLst/>
              <a:defRPr/>
            </a:pPr>
            <a:r>
              <a:rPr kumimoji="0" lang="nl-NL" altLang="nl-NL" sz="2800" b="0" i="0" u="none" strike="noStrike" kern="0" cap="none" spc="0" normalizeH="0" baseline="0" noProof="0" dirty="0">
                <a:ln>
                  <a:noFill/>
                </a:ln>
                <a:solidFill>
                  <a:srgbClr val="000000"/>
                </a:solidFill>
                <a:effectLst/>
                <a:uLnTx/>
                <a:uFillTx/>
                <a:latin typeface="Calibri" pitchFamily="34" charset="0"/>
                <a:ea typeface="ＭＳ Ｐゴシック"/>
              </a:rPr>
              <a:t>Argumentatie op basis van waarden</a:t>
            </a:r>
          </a:p>
          <a:p>
            <a:pPr marL="1143000" marR="0" lvl="2" indent="-228600" algn="l" defTabSz="914400" rtl="0" eaLnBrk="1" fontAlgn="base" latinLnBrk="0" hangingPunct="1">
              <a:lnSpc>
                <a:spcPct val="100000"/>
              </a:lnSpc>
              <a:spcBef>
                <a:spcPts val="0"/>
              </a:spcBef>
              <a:spcAft>
                <a:spcPct val="0"/>
              </a:spcAft>
              <a:buClrTx/>
              <a:buSzTx/>
              <a:buFontTx/>
              <a:buChar char="-"/>
              <a:tabLst/>
              <a:defRPr/>
            </a:pPr>
            <a:r>
              <a:rPr kumimoji="0" lang="nl-NL" altLang="nl-NL" sz="2400" b="0" i="0" u="none" strike="noStrike" kern="0" cap="none" spc="0" normalizeH="0" baseline="0" noProof="0" dirty="0">
                <a:ln>
                  <a:noFill/>
                </a:ln>
                <a:solidFill>
                  <a:srgbClr val="000000"/>
                </a:solidFill>
                <a:effectLst/>
                <a:uLnTx/>
                <a:uFillTx/>
                <a:latin typeface="Calibri" pitchFamily="34" charset="0"/>
                <a:ea typeface="ＭＳ Ｐゴシック"/>
              </a:rPr>
              <a:t>Positieve of negatieve eigenschappen (kentekenargumentatie)</a:t>
            </a:r>
          </a:p>
          <a:p>
            <a:pPr marL="1143000" marR="0" lvl="2" indent="-228600" algn="l" defTabSz="914400" rtl="0" eaLnBrk="1" fontAlgn="base" latinLnBrk="0" hangingPunct="1">
              <a:lnSpc>
                <a:spcPct val="100000"/>
              </a:lnSpc>
              <a:spcBef>
                <a:spcPts val="0"/>
              </a:spcBef>
              <a:spcAft>
                <a:spcPct val="0"/>
              </a:spcAft>
              <a:buClrTx/>
              <a:buSzTx/>
              <a:buFontTx/>
              <a:buChar char="-"/>
              <a:tabLst/>
              <a:defRPr/>
            </a:pPr>
            <a:r>
              <a:rPr kumimoji="0" lang="nl-NL" altLang="nl-NL" sz="2400" b="0" i="0" u="none" strike="noStrike" kern="0" cap="none" spc="0" normalizeH="0" baseline="0" noProof="0" dirty="0">
                <a:ln>
                  <a:noFill/>
                </a:ln>
                <a:solidFill>
                  <a:srgbClr val="000000"/>
                </a:solidFill>
                <a:effectLst/>
                <a:uLnTx/>
                <a:uFillTx/>
                <a:latin typeface="Calibri" pitchFamily="34" charset="0"/>
                <a:ea typeface="ＭＳ Ｐゴシック"/>
              </a:rPr>
              <a:t>Positieve of negatieve gevolgen (causale</a:t>
            </a:r>
            <a:r>
              <a:rPr kumimoji="0" lang="nl-NL" altLang="nl-NL" sz="2400" b="0" i="0" u="none" strike="noStrike" kern="0" cap="none" spc="0" normalizeH="0" noProof="0" dirty="0">
                <a:ln>
                  <a:noFill/>
                </a:ln>
                <a:solidFill>
                  <a:srgbClr val="000000"/>
                </a:solidFill>
                <a:effectLst/>
                <a:uLnTx/>
                <a:uFillTx/>
                <a:latin typeface="Calibri" pitchFamily="34" charset="0"/>
                <a:ea typeface="ＭＳ Ｐゴシック"/>
              </a:rPr>
              <a:t> argumentatie)</a:t>
            </a:r>
            <a:endParaRPr kumimoji="0" lang="nl-NL" altLang="nl-NL" sz="2400" b="0" i="0" u="none" strike="noStrike" kern="0" cap="none" spc="0" normalizeH="0" baseline="0" noProof="0" dirty="0">
              <a:ln>
                <a:noFill/>
              </a:ln>
              <a:solidFill>
                <a:srgbClr val="000000"/>
              </a:solidFill>
              <a:effectLst/>
              <a:uLnTx/>
              <a:uFillTx/>
              <a:latin typeface="Calibri" pitchFamily="34" charset="0"/>
              <a:ea typeface="ＭＳ Ｐゴシック"/>
            </a:endParaRPr>
          </a:p>
        </p:txBody>
      </p:sp>
      <p:sp>
        <p:nvSpPr>
          <p:cNvPr id="13" name="Tijdelijke aanduiding voor dianummer 1">
            <a:extLst>
              <a:ext uri="{FF2B5EF4-FFF2-40B4-BE49-F238E27FC236}">
                <a16:creationId xmlns:a16="http://schemas.microsoft.com/office/drawing/2014/main" id="{95634D08-27C8-4362-9447-3463ABAD93A9}"/>
              </a:ext>
            </a:extLst>
          </p:cNvPr>
          <p:cNvSpPr txBox="1">
            <a:spLocks/>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nl-NL"/>
            </a:defPPr>
            <a:lvl1pPr algn="r" rtl="0" eaLnBrk="0" fontAlgn="base" hangingPunct="0">
              <a:spcBef>
                <a:spcPct val="20000"/>
              </a:spcBef>
              <a:spcAft>
                <a:spcPct val="0"/>
              </a:spcAft>
              <a:buChar char="•"/>
              <a:defRPr sz="3200" kern="1200">
                <a:solidFill>
                  <a:schemeClr val="tx1"/>
                </a:solidFill>
                <a:latin typeface="Arial" panose="020B0604020202020204" pitchFamily="34" charset="0"/>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800" kern="1200">
                <a:solidFill>
                  <a:schemeClr val="tx1"/>
                </a:solidFill>
                <a:latin typeface="Arial" panose="020B0604020202020204" pitchFamily="34" charset="0"/>
                <a:ea typeface="ＭＳ Ｐゴシック" panose="020B0600070205080204" pitchFamily="34" charset="-128"/>
                <a:cs typeface="+mn-cs"/>
              </a:defRPr>
            </a:lvl2pPr>
            <a:lvl3pPr marL="1143000" indent="-228600" algn="l" rtl="0" eaLnBrk="0" fontAlgn="base" hangingPunct="0">
              <a:spcBef>
                <a:spcPct val="20000"/>
              </a:spcBef>
              <a:spcAft>
                <a:spcPct val="0"/>
              </a:spcAft>
              <a:buChar char="•"/>
              <a:defRPr sz="2400" kern="1200">
                <a:solidFill>
                  <a:schemeClr val="tx1"/>
                </a:solidFill>
                <a:latin typeface="Arial" panose="020B0604020202020204" pitchFamily="34" charset="0"/>
                <a:ea typeface="ＭＳ Ｐゴシック" panose="020B0600070205080204" pitchFamily="34"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ＭＳ Ｐゴシック" panose="020B0600070205080204" pitchFamily="34"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ＭＳ Ｐゴシック" panose="020B0600070205080204" pitchFamily="34"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ＭＳ Ｐゴシック" panose="020B0600070205080204" pitchFamily="34"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ＭＳ Ｐゴシック" panose="020B0600070205080204" pitchFamily="34"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ＭＳ Ｐゴシック" panose="020B0600070205080204" pitchFamily="34"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ＭＳ Ｐゴシック" panose="020B0600070205080204" pitchFamily="34" charset="-128"/>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7F50356-D2C8-624B-A434-5ACBB420CDC3}" type="slidenum">
              <a:rPr kumimoji="0" lang="nl-NL" altLang="nl-NL" sz="14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nl-NL" altLang="nl-NL"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 name="Tekstvak 13">
            <a:extLst>
              <a:ext uri="{FF2B5EF4-FFF2-40B4-BE49-F238E27FC236}">
                <a16:creationId xmlns:a16="http://schemas.microsoft.com/office/drawing/2014/main" id="{AD3E2DD2-35AA-4E52-8A34-7C3BEEC63C39}"/>
              </a:ext>
            </a:extLst>
          </p:cNvPr>
          <p:cNvSpPr txBox="1"/>
          <p:nvPr/>
        </p:nvSpPr>
        <p:spPr>
          <a:xfrm>
            <a:off x="0" y="4997450"/>
            <a:ext cx="9144000" cy="2246769"/>
          </a:xfrm>
          <a:prstGeom prst="rect">
            <a:avLst/>
          </a:prstGeom>
          <a:solidFill>
            <a:srgbClr val="002060"/>
          </a:solidFill>
          <a:ln>
            <a:solidFill>
              <a:srgbClr val="002060"/>
            </a:solidFill>
          </a:ln>
        </p:spPr>
        <p:txBody>
          <a:bodyPr>
            <a:spAutoFit/>
          </a:bodyPr>
          <a:lstStyle/>
          <a:p>
            <a:pPr marL="1162050" marR="0" lvl="0" indent="-795338" defTabSz="914400" eaLnBrk="1" fontAlgn="base" latinLnBrk="0" hangingPunct="1">
              <a:lnSpc>
                <a:spcPct val="100000"/>
              </a:lnSpc>
              <a:spcBef>
                <a:spcPct val="0"/>
              </a:spcBef>
              <a:spcAft>
                <a:spcPct val="0"/>
              </a:spcAft>
              <a:buClrTx/>
              <a:buSzTx/>
              <a:buFontTx/>
              <a:buNone/>
              <a:tabLst/>
              <a:defRPr/>
            </a:pPr>
            <a:r>
              <a:rPr kumimoji="0" lang="nl-NL" sz="2800" b="0" i="0" u="none" strike="noStrike" kern="0" cap="none" spc="0" normalizeH="0" baseline="0" noProof="0" dirty="0">
                <a:ln>
                  <a:noFill/>
                </a:ln>
                <a:solidFill>
                  <a:srgbClr val="FFFF00"/>
                </a:solidFill>
                <a:effectLst/>
                <a:uLnTx/>
                <a:uFillTx/>
                <a:latin typeface="Calibri" panose="020F0502020204030204" pitchFamily="34" charset="0"/>
                <a:ea typeface="ＭＳ Ｐゴシック" charset="0"/>
                <a:cs typeface="ＭＳ Ｐゴシック" charset="0"/>
              </a:rPr>
              <a:t>1</a:t>
            </a:r>
            <a:r>
              <a:rPr kumimoji="0" lang="nl-NL" sz="2800" b="0" i="0" u="none" strike="noStrike" kern="0" cap="none" spc="0" normalizeH="0" baseline="0" noProof="0" dirty="0">
                <a:ln>
                  <a:noFill/>
                </a:ln>
                <a:solidFill>
                  <a:srgbClr val="FFFFFF"/>
                </a:solidFill>
                <a:effectLst/>
                <a:uLnTx/>
                <a:uFillTx/>
                <a:latin typeface="Calibri" panose="020F0502020204030204" pitchFamily="34" charset="0"/>
                <a:ea typeface="ＭＳ Ｐゴシック" charset="0"/>
                <a:cs typeface="ＭＳ Ｐゴシック" charset="0"/>
              </a:rPr>
              <a:t> 	We zullen je missen.</a:t>
            </a:r>
          </a:p>
          <a:p>
            <a:pPr marL="1162050" marR="0" lvl="0" indent="-795338" defTabSz="914400" eaLnBrk="1" fontAlgn="base" latinLnBrk="0" hangingPunct="1">
              <a:lnSpc>
                <a:spcPct val="100000"/>
              </a:lnSpc>
              <a:spcBef>
                <a:spcPct val="0"/>
              </a:spcBef>
              <a:spcAft>
                <a:spcPct val="0"/>
              </a:spcAft>
              <a:buClrTx/>
              <a:buSzTx/>
              <a:buFontTx/>
              <a:buNone/>
              <a:tabLst/>
              <a:defRPr/>
            </a:pPr>
            <a:r>
              <a:rPr kumimoji="0" lang="nl-NL" sz="2800" b="0" i="0" u="none" strike="noStrike" kern="0" cap="none" spc="0" normalizeH="0" baseline="0" noProof="0" dirty="0">
                <a:ln>
                  <a:noFill/>
                </a:ln>
                <a:solidFill>
                  <a:srgbClr val="FFFF00"/>
                </a:solidFill>
                <a:effectLst/>
                <a:uLnTx/>
                <a:uFillTx/>
                <a:latin typeface="Calibri" panose="020F0502020204030204" pitchFamily="34" charset="0"/>
                <a:ea typeface="ＭＳ Ｐゴシック" charset="0"/>
                <a:cs typeface="ＭＳ Ｐゴシック" charset="0"/>
              </a:rPr>
              <a:t>1.1a</a:t>
            </a:r>
            <a:r>
              <a:rPr kumimoji="0" lang="nl-NL" sz="2800" b="0" i="0" u="none" strike="noStrike" kern="0" cap="none" spc="0" normalizeH="0" baseline="0" noProof="0" dirty="0">
                <a:ln>
                  <a:noFill/>
                </a:ln>
                <a:solidFill>
                  <a:srgbClr val="FFFFFF"/>
                </a:solidFill>
                <a:effectLst/>
                <a:uLnTx/>
                <a:uFillTx/>
                <a:latin typeface="Calibri" panose="020F0502020204030204" pitchFamily="34" charset="0"/>
                <a:ea typeface="ＭＳ Ｐゴシック" charset="0"/>
                <a:cs typeface="ＭＳ Ｐゴシック" charset="0"/>
              </a:rPr>
              <a:t>	Je was een hele goede werknemer.</a:t>
            </a:r>
          </a:p>
          <a:p>
            <a:pPr marL="1162050" marR="0" lvl="0" indent="-795338" defTabSz="914400" eaLnBrk="1" fontAlgn="base" latinLnBrk="0" hangingPunct="1">
              <a:lnSpc>
                <a:spcPct val="100000"/>
              </a:lnSpc>
              <a:spcBef>
                <a:spcPct val="0"/>
              </a:spcBef>
              <a:spcAft>
                <a:spcPct val="0"/>
              </a:spcAft>
              <a:buClrTx/>
              <a:buSzTx/>
              <a:buFontTx/>
              <a:buNone/>
              <a:tabLst/>
              <a:defRPr/>
            </a:pPr>
            <a:r>
              <a:rPr kumimoji="0" lang="nl-NL" sz="2800" b="0" i="0" u="none" strike="noStrike" kern="0" cap="none" spc="0" normalizeH="0" baseline="0" noProof="0" dirty="0">
                <a:ln>
                  <a:noFill/>
                </a:ln>
                <a:solidFill>
                  <a:srgbClr val="FFFF00"/>
                </a:solidFill>
                <a:effectLst/>
                <a:uLnTx/>
                <a:uFillTx/>
                <a:latin typeface="Calibri" panose="020F0502020204030204" pitchFamily="34" charset="0"/>
                <a:ea typeface="ＭＳ Ｐゴシック" charset="0"/>
                <a:cs typeface="ＭＳ Ｐゴシック" charset="0"/>
              </a:rPr>
              <a:t>1.1b</a:t>
            </a:r>
            <a:r>
              <a:rPr kumimoji="0" lang="nl-NL" sz="2800" b="0" i="0" u="none" strike="noStrike" kern="0" cap="none" spc="0" normalizeH="0" baseline="0" noProof="0" dirty="0">
                <a:ln>
                  <a:noFill/>
                </a:ln>
                <a:solidFill>
                  <a:srgbClr val="FFFFFF"/>
                </a:solidFill>
                <a:effectLst/>
                <a:uLnTx/>
                <a:uFillTx/>
                <a:latin typeface="Calibri" panose="020F0502020204030204" pitchFamily="34" charset="0"/>
                <a:ea typeface="ＭＳ Ｐゴシック" charset="0"/>
                <a:cs typeface="ＭＳ Ｐゴシック" charset="0"/>
              </a:rPr>
              <a:t>	Zonder jou zal het een stuk minder gezellig zijn op kantoor.</a:t>
            </a:r>
          </a:p>
          <a:p>
            <a:pPr marL="1162050" marR="0" lvl="0" indent="-795338" defTabSz="91440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Calibri" panose="020F0502020204030204" pitchFamily="34" charset="0"/>
              <a:ea typeface="ＭＳ Ｐゴシック" charset="0"/>
              <a:cs typeface="ＭＳ Ｐゴシック" charset="0"/>
            </a:endParaRPr>
          </a:p>
        </p:txBody>
      </p:sp>
    </p:spTree>
    <p:extLst>
      <p:ext uri="{BB962C8B-B14F-4D97-AF65-F5344CB8AC3E}">
        <p14:creationId xmlns:p14="http://schemas.microsoft.com/office/powerpoint/2010/main" val="11530894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Typen argumenten</a:t>
            </a:r>
          </a:p>
        </p:txBody>
      </p:sp>
      <p:sp>
        <p:nvSpPr>
          <p:cNvPr id="9" name="Tijdelijke aanduiding voor dianummer 1">
            <a:extLst>
              <a:ext uri="{FF2B5EF4-FFF2-40B4-BE49-F238E27FC236}">
                <a16:creationId xmlns:a16="http://schemas.microsoft.com/office/drawing/2014/main" id="{9245058B-67EF-4A11-A879-AA670B93CAD6}"/>
              </a:ext>
            </a:extLst>
          </p:cNvPr>
          <p:cNvSpPr txBox="1">
            <a:spLocks/>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nl-NL"/>
            </a:defPPr>
            <a:lvl1pPr algn="r" rtl="0" eaLnBrk="0" fontAlgn="base" hangingPunct="0">
              <a:spcBef>
                <a:spcPct val="20000"/>
              </a:spcBef>
              <a:spcAft>
                <a:spcPct val="0"/>
              </a:spcAft>
              <a:buChar char="•"/>
              <a:defRPr sz="3200" kern="1200">
                <a:solidFill>
                  <a:schemeClr val="tx1"/>
                </a:solidFill>
                <a:latin typeface="Arial" panose="020B0604020202020204" pitchFamily="34" charset="0"/>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800" kern="1200">
                <a:solidFill>
                  <a:schemeClr val="tx1"/>
                </a:solidFill>
                <a:latin typeface="Arial" panose="020B0604020202020204" pitchFamily="34" charset="0"/>
                <a:ea typeface="ＭＳ Ｐゴシック" panose="020B0600070205080204" pitchFamily="34" charset="-128"/>
                <a:cs typeface="+mn-cs"/>
              </a:defRPr>
            </a:lvl2pPr>
            <a:lvl3pPr marL="1143000" indent="-228600" algn="l" rtl="0" eaLnBrk="0" fontAlgn="base" hangingPunct="0">
              <a:spcBef>
                <a:spcPct val="20000"/>
              </a:spcBef>
              <a:spcAft>
                <a:spcPct val="0"/>
              </a:spcAft>
              <a:buChar char="•"/>
              <a:defRPr sz="2400" kern="1200">
                <a:solidFill>
                  <a:schemeClr val="tx1"/>
                </a:solidFill>
                <a:latin typeface="Arial" panose="020B0604020202020204" pitchFamily="34" charset="0"/>
                <a:ea typeface="ＭＳ Ｐゴシック" panose="020B0600070205080204" pitchFamily="34"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ＭＳ Ｐゴシック" panose="020B0600070205080204" pitchFamily="34"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ＭＳ Ｐゴシック" panose="020B0600070205080204" pitchFamily="34"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ＭＳ Ｐゴシック" panose="020B0600070205080204" pitchFamily="34"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ＭＳ Ｐゴシック" panose="020B0600070205080204" pitchFamily="34"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ＭＳ Ｐゴシック" panose="020B0600070205080204" pitchFamily="34"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ＭＳ Ｐゴシック" panose="020B0600070205080204" pitchFamily="34" charset="-128"/>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EAA3082-E39F-5342-9D02-68DDAB9CC2A6}" type="slidenum">
              <a:rPr kumimoji="0" lang="nl-NL" altLang="nl-NL" sz="14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nl-NL" altLang="nl-NL"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 name="Tijdelijke aanduiding voor dianummer 1">
            <a:extLst>
              <a:ext uri="{FF2B5EF4-FFF2-40B4-BE49-F238E27FC236}">
                <a16:creationId xmlns:a16="http://schemas.microsoft.com/office/drawing/2014/main" id="{95634D08-27C8-4362-9447-3463ABAD93A9}"/>
              </a:ext>
            </a:extLst>
          </p:cNvPr>
          <p:cNvSpPr txBox="1">
            <a:spLocks/>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nl-NL"/>
            </a:defPPr>
            <a:lvl1pPr algn="r" rtl="0" eaLnBrk="0" fontAlgn="base" hangingPunct="0">
              <a:spcBef>
                <a:spcPct val="20000"/>
              </a:spcBef>
              <a:spcAft>
                <a:spcPct val="0"/>
              </a:spcAft>
              <a:buChar char="•"/>
              <a:defRPr sz="3200" kern="1200">
                <a:solidFill>
                  <a:schemeClr val="tx1"/>
                </a:solidFill>
                <a:latin typeface="Arial" panose="020B0604020202020204" pitchFamily="34" charset="0"/>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800" kern="1200">
                <a:solidFill>
                  <a:schemeClr val="tx1"/>
                </a:solidFill>
                <a:latin typeface="Arial" panose="020B0604020202020204" pitchFamily="34" charset="0"/>
                <a:ea typeface="ＭＳ Ｐゴシック" panose="020B0600070205080204" pitchFamily="34" charset="-128"/>
                <a:cs typeface="+mn-cs"/>
              </a:defRPr>
            </a:lvl2pPr>
            <a:lvl3pPr marL="1143000" indent="-228600" algn="l" rtl="0" eaLnBrk="0" fontAlgn="base" hangingPunct="0">
              <a:spcBef>
                <a:spcPct val="20000"/>
              </a:spcBef>
              <a:spcAft>
                <a:spcPct val="0"/>
              </a:spcAft>
              <a:buChar char="•"/>
              <a:defRPr sz="2400" kern="1200">
                <a:solidFill>
                  <a:schemeClr val="tx1"/>
                </a:solidFill>
                <a:latin typeface="Arial" panose="020B0604020202020204" pitchFamily="34" charset="0"/>
                <a:ea typeface="ＭＳ Ｐゴシック" panose="020B0600070205080204" pitchFamily="34"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ＭＳ Ｐゴシック" panose="020B0600070205080204" pitchFamily="34"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ＭＳ Ｐゴシック" panose="020B0600070205080204" pitchFamily="34"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ＭＳ Ｐゴシック" panose="020B0600070205080204" pitchFamily="34"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ＭＳ Ｐゴシック" panose="020B0600070205080204" pitchFamily="34"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ＭＳ Ｐゴシック" panose="020B0600070205080204" pitchFamily="34"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ＭＳ Ｐゴシック" panose="020B0600070205080204" pitchFamily="34" charset="-128"/>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7F50356-D2C8-624B-A434-5ACBB420CDC3}" type="slidenum">
              <a:rPr kumimoji="0" lang="nl-NL" altLang="nl-NL" sz="14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nl-NL" altLang="nl-NL"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 name="Rectangle 7">
            <a:extLst>
              <a:ext uri="{FF2B5EF4-FFF2-40B4-BE49-F238E27FC236}">
                <a16:creationId xmlns:a16="http://schemas.microsoft.com/office/drawing/2014/main" id="{EEFA92EE-5098-4E80-B76C-E62AB82CF45B}"/>
              </a:ext>
            </a:extLst>
          </p:cNvPr>
          <p:cNvSpPr txBox="1">
            <a:spLocks noChangeArrowheads="1"/>
          </p:cNvSpPr>
          <p:nvPr/>
        </p:nvSpPr>
        <p:spPr bwMode="auto">
          <a:xfrm>
            <a:off x="611188" y="1412776"/>
            <a:ext cx="8075612"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marR="0" lvl="0" indent="0" algn="l" defTabSz="914400" rtl="0" eaLnBrk="1" fontAlgn="base" latinLnBrk="0" hangingPunct="1">
              <a:lnSpc>
                <a:spcPct val="100000"/>
              </a:lnSpc>
              <a:spcBef>
                <a:spcPct val="40000"/>
              </a:spcBef>
              <a:spcAft>
                <a:spcPct val="0"/>
              </a:spcAft>
              <a:buClrTx/>
              <a:buSzTx/>
              <a:buFontTx/>
              <a:buNone/>
              <a:tabLst/>
              <a:defRPr/>
            </a:pPr>
            <a:r>
              <a:rPr kumimoji="0" lang="nl-NL" altLang="nl-NL" sz="3200" b="0" i="0" u="none" strike="noStrike" kern="0" cap="none" spc="0" normalizeH="0" baseline="0" noProof="0" dirty="0">
                <a:ln>
                  <a:noFill/>
                </a:ln>
                <a:solidFill>
                  <a:srgbClr val="000000"/>
                </a:solidFill>
                <a:effectLst/>
                <a:uLnTx/>
                <a:uFillTx/>
                <a:latin typeface="Calibri" pitchFamily="34" charset="0"/>
                <a:ea typeface="ＭＳ Ｐゴシック"/>
              </a:rPr>
              <a:t>Gebruik van </a:t>
            </a:r>
            <a:r>
              <a:rPr kumimoji="0" lang="nl-NL" altLang="nl-NL" sz="3200" b="0" i="1" u="none" strike="noStrike" kern="0" cap="none" spc="0" normalizeH="0" baseline="0" noProof="0" dirty="0">
                <a:ln>
                  <a:noFill/>
                </a:ln>
                <a:solidFill>
                  <a:srgbClr val="000000"/>
                </a:solidFill>
                <a:effectLst/>
                <a:uLnTx/>
                <a:uFillTx/>
                <a:latin typeface="Calibri" pitchFamily="34" charset="0"/>
                <a:ea typeface="ＭＳ Ｐゴシック"/>
              </a:rPr>
              <a:t>logos</a:t>
            </a:r>
            <a:r>
              <a:rPr kumimoji="0" lang="nl-NL" altLang="nl-NL" sz="3200" b="0" i="0" u="none" strike="noStrike" kern="0" cap="none" spc="0" normalizeH="0" baseline="0" noProof="0" dirty="0">
                <a:ln>
                  <a:noFill/>
                </a:ln>
                <a:solidFill>
                  <a:srgbClr val="000000"/>
                </a:solidFill>
                <a:effectLst/>
                <a:uLnTx/>
                <a:uFillTx/>
                <a:latin typeface="Calibri" pitchFamily="34" charset="0"/>
                <a:ea typeface="ＭＳ Ｐゴシック"/>
              </a:rPr>
              <a:t> verschilt per type standpunt:</a:t>
            </a:r>
          </a:p>
          <a:p>
            <a:pPr marL="0" marR="0" lvl="0" indent="0" algn="l" defTabSz="914400" rtl="0" eaLnBrk="1" fontAlgn="base" latinLnBrk="0" hangingPunct="1">
              <a:lnSpc>
                <a:spcPct val="100000"/>
              </a:lnSpc>
              <a:spcBef>
                <a:spcPct val="40000"/>
              </a:spcBef>
              <a:spcAft>
                <a:spcPct val="0"/>
              </a:spcAft>
              <a:buClrTx/>
              <a:buSzTx/>
              <a:buFontTx/>
              <a:buNone/>
              <a:tabLst/>
              <a:defRPr/>
            </a:pPr>
            <a:endParaRPr kumimoji="0" lang="nl-NL" altLang="nl-NL" sz="1100" b="0" i="0" u="none" strike="noStrike" kern="0" cap="none" spc="0" normalizeH="0" baseline="0" noProof="0" dirty="0">
              <a:ln>
                <a:noFill/>
              </a:ln>
              <a:solidFill>
                <a:srgbClr val="000000"/>
              </a:solidFill>
              <a:effectLst/>
              <a:uLnTx/>
              <a:uFillTx/>
              <a:latin typeface="Calibri" pitchFamily="34" charset="0"/>
              <a:ea typeface="ＭＳ Ｐゴシック"/>
            </a:endParaRPr>
          </a:p>
          <a:p>
            <a:pPr marL="342900" marR="0" lvl="0" indent="-342900" algn="l" defTabSz="914400" rtl="0" eaLnBrk="1" fontAlgn="base" latinLnBrk="0" hangingPunct="1">
              <a:lnSpc>
                <a:spcPct val="100000"/>
              </a:lnSpc>
              <a:spcBef>
                <a:spcPct val="40000"/>
              </a:spcBef>
              <a:spcAft>
                <a:spcPct val="0"/>
              </a:spcAft>
              <a:buClrTx/>
              <a:buSzTx/>
              <a:buFontTx/>
              <a:buChar char="-"/>
              <a:tabLst/>
              <a:defRPr/>
            </a:pPr>
            <a:r>
              <a:rPr kumimoji="0" lang="nl-NL" altLang="nl-NL" sz="3200" b="1" i="0" u="none" strike="noStrike" kern="0" cap="none" spc="0" normalizeH="0" baseline="0" noProof="0" dirty="0">
                <a:ln>
                  <a:noFill/>
                </a:ln>
                <a:solidFill>
                  <a:srgbClr val="BBE0E3">
                    <a:lumMod val="50000"/>
                  </a:srgbClr>
                </a:solidFill>
                <a:effectLst/>
                <a:uLnTx/>
                <a:uFillTx/>
                <a:latin typeface="Calibri" pitchFamily="34" charset="0"/>
                <a:ea typeface="ＭＳ Ｐゴシック"/>
              </a:rPr>
              <a:t>Alle genres </a:t>
            </a:r>
          </a:p>
          <a:p>
            <a:pPr marL="742950" marR="0" lvl="1" indent="-285750" algn="l" defTabSz="914400" rtl="0" eaLnBrk="1" fontAlgn="base" latinLnBrk="0" hangingPunct="1">
              <a:lnSpc>
                <a:spcPct val="100000"/>
              </a:lnSpc>
              <a:spcBef>
                <a:spcPts val="0"/>
              </a:spcBef>
              <a:spcAft>
                <a:spcPct val="0"/>
              </a:spcAft>
              <a:buClrTx/>
              <a:buSzTx/>
              <a:buFontTx/>
              <a:buChar char="-"/>
              <a:tabLst/>
              <a:defRPr/>
            </a:pPr>
            <a:r>
              <a:rPr kumimoji="0" lang="nl-NL" altLang="nl-NL" sz="2800" b="0" i="0" u="none" strike="noStrike" kern="0" cap="none" spc="0" normalizeH="0" baseline="0" noProof="0" dirty="0">
                <a:ln>
                  <a:noFill/>
                </a:ln>
                <a:solidFill>
                  <a:srgbClr val="000000"/>
                </a:solidFill>
                <a:effectLst/>
                <a:uLnTx/>
                <a:uFillTx/>
                <a:latin typeface="Calibri" pitchFamily="34" charset="0"/>
                <a:ea typeface="ＭＳ Ｐゴシック"/>
              </a:rPr>
              <a:t>Argumentatie op basis van analogie </a:t>
            </a:r>
            <a:r>
              <a:rPr kumimoji="0" lang="nl-NL" altLang="nl-NL" sz="2400" b="0" i="0" u="none" strike="noStrike" kern="0" cap="none" spc="0" normalizeH="0" baseline="0" noProof="0" dirty="0">
                <a:ln>
                  <a:noFill/>
                </a:ln>
                <a:solidFill>
                  <a:srgbClr val="000000"/>
                </a:solidFill>
                <a:effectLst/>
                <a:uLnTx/>
                <a:uFillTx/>
                <a:latin typeface="Calibri" pitchFamily="34" charset="0"/>
                <a:ea typeface="ＭＳ Ｐゴシック"/>
              </a:rPr>
              <a:t>(vergelijkingsargumentatie)</a:t>
            </a:r>
          </a:p>
          <a:p>
            <a:pPr marL="742950" marR="0" lvl="1" indent="-285750" algn="l" defTabSz="914400" rtl="0" eaLnBrk="1" fontAlgn="base" latinLnBrk="0" hangingPunct="1">
              <a:lnSpc>
                <a:spcPct val="100000"/>
              </a:lnSpc>
              <a:spcBef>
                <a:spcPts val="0"/>
              </a:spcBef>
              <a:spcAft>
                <a:spcPct val="0"/>
              </a:spcAft>
              <a:buClrTx/>
              <a:buSzTx/>
              <a:buFontTx/>
              <a:buChar char="-"/>
              <a:tabLst/>
              <a:defRPr/>
            </a:pPr>
            <a:r>
              <a:rPr kumimoji="0" lang="nl-NL" altLang="nl-NL" sz="2800" b="0" i="0" u="none" strike="noStrike" kern="0" cap="none" spc="0" normalizeH="0" baseline="0" noProof="0" dirty="0">
                <a:ln>
                  <a:noFill/>
                </a:ln>
                <a:solidFill>
                  <a:srgbClr val="000000"/>
                </a:solidFill>
                <a:effectLst/>
                <a:uLnTx/>
                <a:uFillTx/>
                <a:latin typeface="Calibri" pitchFamily="34" charset="0"/>
                <a:ea typeface="ＭＳ Ｐゴシック"/>
              </a:rPr>
              <a:t>Argumentatie op basis van voorbeelden </a:t>
            </a:r>
            <a:r>
              <a:rPr kumimoji="0" lang="nl-NL" altLang="nl-NL" sz="2400" b="0" i="0" u="none" strike="noStrike" kern="0" cap="none" spc="0" normalizeH="0" baseline="0" noProof="0" dirty="0">
                <a:ln>
                  <a:noFill/>
                </a:ln>
                <a:solidFill>
                  <a:srgbClr val="000000"/>
                </a:solidFill>
                <a:effectLst/>
                <a:uLnTx/>
                <a:uFillTx/>
                <a:latin typeface="Calibri" pitchFamily="34" charset="0"/>
                <a:ea typeface="ＭＳ Ｐゴシック"/>
              </a:rPr>
              <a:t>(kentekenargumentatie)</a:t>
            </a:r>
          </a:p>
          <a:p>
            <a:pPr marL="742950" marR="0" lvl="1" indent="-285750" algn="l" defTabSz="914400" rtl="0" eaLnBrk="1" fontAlgn="base" latinLnBrk="0" hangingPunct="1">
              <a:lnSpc>
                <a:spcPct val="100000"/>
              </a:lnSpc>
              <a:spcBef>
                <a:spcPts val="0"/>
              </a:spcBef>
              <a:spcAft>
                <a:spcPct val="0"/>
              </a:spcAft>
              <a:buClrTx/>
              <a:buSzTx/>
              <a:buFontTx/>
              <a:buChar char="-"/>
              <a:tabLst/>
              <a:defRPr/>
            </a:pPr>
            <a:r>
              <a:rPr kumimoji="0" lang="nl-NL" altLang="nl-NL" sz="2800" b="0" i="0" u="none" strike="noStrike" kern="0" cap="none" spc="0" normalizeH="0" baseline="0" noProof="0" dirty="0">
                <a:ln>
                  <a:noFill/>
                </a:ln>
                <a:solidFill>
                  <a:srgbClr val="000000"/>
                </a:solidFill>
                <a:effectLst/>
                <a:uLnTx/>
                <a:uFillTx/>
                <a:latin typeface="Calibri" pitchFamily="34" charset="0"/>
                <a:ea typeface="ＭＳ Ｐゴシック"/>
              </a:rPr>
              <a:t>Argumentatie op basis van gezag </a:t>
            </a:r>
            <a:r>
              <a:rPr kumimoji="0" lang="nl-NL" altLang="nl-NL" sz="2400" b="0" i="0" u="none" strike="noStrike" kern="0" cap="none" spc="0" normalizeH="0" baseline="0" noProof="0" dirty="0">
                <a:ln>
                  <a:noFill/>
                </a:ln>
                <a:solidFill>
                  <a:srgbClr val="000000"/>
                </a:solidFill>
                <a:effectLst/>
                <a:uLnTx/>
                <a:uFillTx/>
                <a:latin typeface="Calibri" pitchFamily="34" charset="0"/>
                <a:ea typeface="ＭＳ Ｐゴシック"/>
              </a:rPr>
              <a:t>(kentekenargumentatie)</a:t>
            </a:r>
            <a:endParaRPr kumimoji="0" lang="nl-NL" altLang="nl-NL" sz="2800" b="0" i="0" u="none" strike="noStrike" kern="0" cap="none" spc="0" normalizeH="0" baseline="0" noProof="0" dirty="0">
              <a:ln>
                <a:noFill/>
              </a:ln>
              <a:solidFill>
                <a:srgbClr val="000000"/>
              </a:solidFill>
              <a:effectLst/>
              <a:uLnTx/>
              <a:uFillTx/>
              <a:latin typeface="Calibri" pitchFamily="34" charset="0"/>
              <a:ea typeface="ＭＳ Ｐゴシック"/>
            </a:endParaRPr>
          </a:p>
        </p:txBody>
      </p:sp>
      <p:sp>
        <p:nvSpPr>
          <p:cNvPr id="10" name="Tekstvak 9">
            <a:extLst>
              <a:ext uri="{FF2B5EF4-FFF2-40B4-BE49-F238E27FC236}">
                <a16:creationId xmlns:a16="http://schemas.microsoft.com/office/drawing/2014/main" id="{3800C5F9-F54D-4D93-B438-2BA0DE785825}"/>
              </a:ext>
            </a:extLst>
          </p:cNvPr>
          <p:cNvSpPr txBox="1"/>
          <p:nvPr/>
        </p:nvSpPr>
        <p:spPr>
          <a:xfrm>
            <a:off x="0" y="5499100"/>
            <a:ext cx="9180512" cy="1384995"/>
          </a:xfrm>
          <a:prstGeom prst="rect">
            <a:avLst/>
          </a:prstGeom>
          <a:solidFill>
            <a:srgbClr val="002060"/>
          </a:solidFill>
          <a:ln>
            <a:solidFill>
              <a:srgbClr val="002060"/>
            </a:solidFill>
          </a:ln>
        </p:spPr>
        <p:txBody>
          <a:bodyPr wrap="square">
            <a:spAutoFit/>
          </a:bodyPr>
          <a:lstStyle/>
          <a:p>
            <a:pPr marL="1162050" marR="0" lvl="0" indent="-795338" defTabSz="914400" eaLnBrk="1" fontAlgn="base" latinLnBrk="0" hangingPunct="1">
              <a:lnSpc>
                <a:spcPct val="100000"/>
              </a:lnSpc>
              <a:spcBef>
                <a:spcPct val="0"/>
              </a:spcBef>
              <a:spcAft>
                <a:spcPct val="0"/>
              </a:spcAft>
              <a:buClrTx/>
              <a:buSzTx/>
              <a:buFontTx/>
              <a:buNone/>
              <a:tabLst/>
              <a:defRPr/>
            </a:pPr>
            <a:r>
              <a:rPr kumimoji="0" lang="nl-NL" sz="2800" b="0" i="0" u="none" strike="noStrike" kern="0" cap="none" spc="0" normalizeH="0" baseline="0" noProof="0" dirty="0">
                <a:ln>
                  <a:noFill/>
                </a:ln>
                <a:solidFill>
                  <a:srgbClr val="FFFF00"/>
                </a:solidFill>
                <a:effectLst/>
                <a:uLnTx/>
                <a:uFillTx/>
                <a:latin typeface="Calibri" panose="020F0502020204030204" pitchFamily="34" charset="0"/>
                <a:ea typeface="ＭＳ Ｐゴシック" charset="0"/>
                <a:cs typeface="ＭＳ Ｐゴシック" charset="0"/>
              </a:rPr>
              <a:t>1</a:t>
            </a:r>
            <a:r>
              <a:rPr kumimoji="0" lang="nl-NL" sz="2800" b="0" i="0" u="none" strike="noStrike" kern="0" cap="none" spc="0" normalizeH="0" baseline="0" noProof="0" dirty="0">
                <a:ln>
                  <a:noFill/>
                </a:ln>
                <a:solidFill>
                  <a:srgbClr val="FFFFFF"/>
                </a:solidFill>
                <a:effectLst/>
                <a:uLnTx/>
                <a:uFillTx/>
                <a:latin typeface="Calibri" panose="020F0502020204030204" pitchFamily="34" charset="0"/>
                <a:ea typeface="ＭＳ Ｐゴシック" charset="0"/>
                <a:cs typeface="ＭＳ Ｐゴシック" charset="0"/>
              </a:rPr>
              <a:t> 	Beschuldigde heeft zich schuldig gemaakt aan moord.</a:t>
            </a:r>
          </a:p>
          <a:p>
            <a:pPr marL="1162050" marR="0" lvl="0" indent="-795338" defTabSz="914400" eaLnBrk="1" fontAlgn="base" latinLnBrk="0" hangingPunct="1">
              <a:lnSpc>
                <a:spcPct val="100000"/>
              </a:lnSpc>
              <a:spcBef>
                <a:spcPct val="0"/>
              </a:spcBef>
              <a:spcAft>
                <a:spcPct val="0"/>
              </a:spcAft>
              <a:buClrTx/>
              <a:buSzTx/>
              <a:buFontTx/>
              <a:buNone/>
              <a:tabLst/>
              <a:defRPr/>
            </a:pPr>
            <a:r>
              <a:rPr kumimoji="0" lang="nl-NL" sz="2800" b="0" i="0" u="none" strike="noStrike" kern="0" cap="none" spc="0" normalizeH="0" baseline="0" noProof="0" dirty="0">
                <a:ln>
                  <a:noFill/>
                </a:ln>
                <a:solidFill>
                  <a:srgbClr val="FFFF00"/>
                </a:solidFill>
                <a:effectLst/>
                <a:uLnTx/>
                <a:uFillTx/>
                <a:latin typeface="Calibri" panose="020F0502020204030204" pitchFamily="34" charset="0"/>
                <a:ea typeface="ＭＳ Ｐゴシック" charset="0"/>
                <a:cs typeface="ＭＳ Ｐゴシック" charset="0"/>
              </a:rPr>
              <a:t>1.1	</a:t>
            </a:r>
            <a:r>
              <a:rPr kumimoji="0" lang="nl-NL" sz="2800" b="0" i="0" u="none" strike="noStrike" kern="0" cap="none" spc="0" normalizeH="0" baseline="0" noProof="0" dirty="0">
                <a:ln>
                  <a:noFill/>
                </a:ln>
                <a:solidFill>
                  <a:srgbClr val="FFFFFF"/>
                </a:solidFill>
                <a:effectLst/>
                <a:uLnTx/>
                <a:uFillTx/>
                <a:latin typeface="Calibri" panose="020F0502020204030204" pitchFamily="34" charset="0"/>
                <a:ea typeface="ＭＳ Ｐゴシック" charset="0"/>
                <a:cs typeface="ＭＳ Ｐゴシック" charset="0"/>
              </a:rPr>
              <a:t>Dr. de Vries stelt dat dit het geval is.</a:t>
            </a:r>
          </a:p>
          <a:p>
            <a:pPr marL="1162050" marR="0" lvl="0" indent="-795338" defTabSz="91440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Calibri" panose="020F0502020204030204" pitchFamily="34" charset="0"/>
              <a:ea typeface="ＭＳ Ｐゴシック" charset="0"/>
              <a:cs typeface="ＭＳ Ｐゴシック" charset="0"/>
            </a:endParaRPr>
          </a:p>
        </p:txBody>
      </p:sp>
      <p:sp>
        <p:nvSpPr>
          <p:cNvPr id="11" name="Tekstvak 10">
            <a:extLst>
              <a:ext uri="{FF2B5EF4-FFF2-40B4-BE49-F238E27FC236}">
                <a16:creationId xmlns:a16="http://schemas.microsoft.com/office/drawing/2014/main" id="{3AAD3BE6-2162-4379-BC45-71A7F7C85BD9}"/>
              </a:ext>
            </a:extLst>
          </p:cNvPr>
          <p:cNvSpPr txBox="1"/>
          <p:nvPr/>
        </p:nvSpPr>
        <p:spPr>
          <a:xfrm>
            <a:off x="0" y="5524501"/>
            <a:ext cx="9180512" cy="1384995"/>
          </a:xfrm>
          <a:prstGeom prst="rect">
            <a:avLst/>
          </a:prstGeom>
          <a:solidFill>
            <a:srgbClr val="002060"/>
          </a:solidFill>
          <a:ln>
            <a:solidFill>
              <a:srgbClr val="002060"/>
            </a:solidFill>
          </a:ln>
        </p:spPr>
        <p:txBody>
          <a:bodyPr wrap="square">
            <a:spAutoFit/>
          </a:bodyPr>
          <a:lstStyle/>
          <a:p>
            <a:pPr marL="1162050" marR="0" lvl="0" indent="-795338" defTabSz="914400" eaLnBrk="1" fontAlgn="base" latinLnBrk="0" hangingPunct="1">
              <a:lnSpc>
                <a:spcPct val="100000"/>
              </a:lnSpc>
              <a:spcBef>
                <a:spcPct val="0"/>
              </a:spcBef>
              <a:spcAft>
                <a:spcPct val="0"/>
              </a:spcAft>
              <a:buClrTx/>
              <a:buSzTx/>
              <a:buFontTx/>
              <a:buNone/>
              <a:tabLst/>
              <a:defRPr/>
            </a:pPr>
            <a:r>
              <a:rPr kumimoji="0" lang="nl-NL" sz="2800" b="0" i="0" u="none" strike="noStrike" kern="0" cap="none" spc="0" normalizeH="0" baseline="0" noProof="0" dirty="0">
                <a:ln>
                  <a:noFill/>
                </a:ln>
                <a:solidFill>
                  <a:srgbClr val="FFFF00"/>
                </a:solidFill>
                <a:effectLst/>
                <a:uLnTx/>
                <a:uFillTx/>
                <a:latin typeface="Calibri" panose="020F0502020204030204" pitchFamily="34" charset="0"/>
                <a:ea typeface="ＭＳ Ｐゴシック" charset="0"/>
                <a:cs typeface="ＭＳ Ｐゴシック" charset="0"/>
              </a:rPr>
              <a:t>1</a:t>
            </a:r>
            <a:r>
              <a:rPr kumimoji="0" lang="nl-NL" sz="2800" b="0" i="0" u="none" strike="noStrike" kern="0" cap="none" spc="0" normalizeH="0" baseline="0" noProof="0" dirty="0">
                <a:ln>
                  <a:noFill/>
                </a:ln>
                <a:solidFill>
                  <a:srgbClr val="FFFFFF"/>
                </a:solidFill>
                <a:effectLst/>
                <a:uLnTx/>
                <a:uFillTx/>
                <a:latin typeface="Calibri" panose="020F0502020204030204" pitchFamily="34" charset="0"/>
                <a:ea typeface="ＭＳ Ｐゴシック" charset="0"/>
                <a:cs typeface="ＭＳ Ｐゴシック" charset="0"/>
              </a:rPr>
              <a:t> 	Klimaatverandering moet worden aangepakt.</a:t>
            </a:r>
          </a:p>
          <a:p>
            <a:pPr marL="1162050" marR="0" lvl="0" indent="-795338" defTabSz="914400" eaLnBrk="1" fontAlgn="base" latinLnBrk="0" hangingPunct="1">
              <a:lnSpc>
                <a:spcPct val="100000"/>
              </a:lnSpc>
              <a:spcBef>
                <a:spcPct val="0"/>
              </a:spcBef>
              <a:spcAft>
                <a:spcPct val="0"/>
              </a:spcAft>
              <a:buClrTx/>
              <a:buSzTx/>
              <a:buFontTx/>
              <a:buNone/>
              <a:tabLst/>
              <a:defRPr/>
            </a:pPr>
            <a:r>
              <a:rPr kumimoji="0" lang="nl-NL" sz="2800" b="0" i="0" u="none" strike="noStrike" kern="0" cap="none" spc="0" normalizeH="0" baseline="0" noProof="0" dirty="0">
                <a:ln>
                  <a:noFill/>
                </a:ln>
                <a:solidFill>
                  <a:srgbClr val="FFFF00"/>
                </a:solidFill>
                <a:effectLst/>
                <a:uLnTx/>
                <a:uFillTx/>
                <a:latin typeface="Calibri" panose="020F0502020204030204" pitchFamily="34" charset="0"/>
                <a:ea typeface="ＭＳ Ｐゴシック" charset="0"/>
                <a:cs typeface="ＭＳ Ｐゴシック" charset="0"/>
              </a:rPr>
              <a:t>1.1	</a:t>
            </a:r>
            <a:r>
              <a:rPr kumimoji="0" lang="nl-NL" sz="2800" b="0" i="0" u="none" strike="noStrike" kern="0" cap="none" spc="0" normalizeH="0" baseline="0" noProof="0" dirty="0">
                <a:ln>
                  <a:noFill/>
                </a:ln>
                <a:solidFill>
                  <a:srgbClr val="FFFFFF"/>
                </a:solidFill>
                <a:effectLst/>
                <a:uLnTx/>
                <a:uFillTx/>
                <a:latin typeface="Calibri" panose="020F0502020204030204" pitchFamily="34" charset="0"/>
                <a:ea typeface="ＭＳ Ｐゴシック" charset="0"/>
                <a:cs typeface="ＭＳ Ｐゴシック" charset="0"/>
              </a:rPr>
              <a:t>Dr. de Vries stelt dat dit het geval is.</a:t>
            </a:r>
          </a:p>
          <a:p>
            <a:pPr marL="1162050" marR="0" lvl="0" indent="-795338" defTabSz="91440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Calibri" panose="020F0502020204030204" pitchFamily="34" charset="0"/>
              <a:ea typeface="ＭＳ Ｐゴシック" charset="0"/>
              <a:cs typeface="ＭＳ Ｐゴシック" charset="0"/>
            </a:endParaRPr>
          </a:p>
        </p:txBody>
      </p:sp>
      <p:sp>
        <p:nvSpPr>
          <p:cNvPr id="15" name="Tekstvak 14">
            <a:extLst>
              <a:ext uri="{FF2B5EF4-FFF2-40B4-BE49-F238E27FC236}">
                <a16:creationId xmlns:a16="http://schemas.microsoft.com/office/drawing/2014/main" id="{B044DC1A-001C-4DE6-A557-65CA279B9D3C}"/>
              </a:ext>
            </a:extLst>
          </p:cNvPr>
          <p:cNvSpPr txBox="1"/>
          <p:nvPr/>
        </p:nvSpPr>
        <p:spPr>
          <a:xfrm>
            <a:off x="-36512" y="5517232"/>
            <a:ext cx="9144000" cy="1384995"/>
          </a:xfrm>
          <a:prstGeom prst="rect">
            <a:avLst/>
          </a:prstGeom>
          <a:solidFill>
            <a:srgbClr val="002060"/>
          </a:solidFill>
          <a:ln>
            <a:solidFill>
              <a:srgbClr val="002060"/>
            </a:solidFill>
          </a:ln>
        </p:spPr>
        <p:txBody>
          <a:bodyPr>
            <a:spAutoFit/>
          </a:bodyPr>
          <a:lstStyle/>
          <a:p>
            <a:pPr marL="1162050" marR="0" lvl="0" indent="-795338" defTabSz="914400" eaLnBrk="1" fontAlgn="base" latinLnBrk="0" hangingPunct="1">
              <a:lnSpc>
                <a:spcPct val="100000"/>
              </a:lnSpc>
              <a:spcBef>
                <a:spcPct val="0"/>
              </a:spcBef>
              <a:spcAft>
                <a:spcPct val="0"/>
              </a:spcAft>
              <a:buClrTx/>
              <a:buSzTx/>
              <a:buFontTx/>
              <a:buNone/>
              <a:tabLst/>
              <a:defRPr/>
            </a:pPr>
            <a:r>
              <a:rPr kumimoji="0" lang="nl-NL" sz="2800" b="0" i="0" u="none" strike="noStrike" kern="0" cap="none" spc="0" normalizeH="0" baseline="0" noProof="0" dirty="0">
                <a:ln>
                  <a:noFill/>
                </a:ln>
                <a:solidFill>
                  <a:srgbClr val="FFFF00"/>
                </a:solidFill>
                <a:effectLst/>
                <a:uLnTx/>
                <a:uFillTx/>
                <a:latin typeface="Calibri" panose="020F0502020204030204" pitchFamily="34" charset="0"/>
                <a:ea typeface="ＭＳ Ｐゴシック" charset="0"/>
                <a:cs typeface="ＭＳ Ｐゴシック" charset="0"/>
              </a:rPr>
              <a:t>1</a:t>
            </a:r>
            <a:r>
              <a:rPr kumimoji="0" lang="nl-NL" sz="2800" b="0" i="0" u="none" strike="noStrike" kern="0" cap="none" spc="0" normalizeH="0" baseline="0" noProof="0" dirty="0">
                <a:ln>
                  <a:noFill/>
                </a:ln>
                <a:solidFill>
                  <a:srgbClr val="FFFFFF"/>
                </a:solidFill>
                <a:effectLst/>
                <a:uLnTx/>
                <a:uFillTx/>
                <a:latin typeface="Calibri" panose="020F0502020204030204" pitchFamily="34" charset="0"/>
                <a:ea typeface="ＭＳ Ｐゴシック" charset="0"/>
                <a:cs typeface="ＭＳ Ｐゴシック" charset="0"/>
              </a:rPr>
              <a:t> 	We zullen je missen.</a:t>
            </a:r>
          </a:p>
          <a:p>
            <a:pPr marL="1162050" marR="0" lvl="0" indent="-795338" defTabSz="914400" eaLnBrk="1" fontAlgn="base" latinLnBrk="0" hangingPunct="1">
              <a:lnSpc>
                <a:spcPct val="100000"/>
              </a:lnSpc>
              <a:spcBef>
                <a:spcPct val="0"/>
              </a:spcBef>
              <a:spcAft>
                <a:spcPct val="0"/>
              </a:spcAft>
              <a:buClrTx/>
              <a:buSzTx/>
              <a:buFontTx/>
              <a:buNone/>
              <a:tabLst/>
              <a:defRPr/>
            </a:pPr>
            <a:r>
              <a:rPr kumimoji="0" lang="nl-NL" sz="2800" b="0" i="0" u="none" strike="noStrike" kern="0" cap="none" spc="0" normalizeH="0" baseline="0" noProof="0" dirty="0">
                <a:ln>
                  <a:noFill/>
                </a:ln>
                <a:solidFill>
                  <a:srgbClr val="FFFF00"/>
                </a:solidFill>
                <a:effectLst/>
                <a:uLnTx/>
                <a:uFillTx/>
                <a:latin typeface="Calibri" panose="020F0502020204030204" pitchFamily="34" charset="0"/>
                <a:ea typeface="ＭＳ Ｐゴシック" charset="0"/>
                <a:cs typeface="ＭＳ Ｐゴシック" charset="0"/>
              </a:rPr>
              <a:t>1.1	</a:t>
            </a:r>
            <a:r>
              <a:rPr kumimoji="0" lang="nl-NL" sz="2800" b="0" i="0" u="none" strike="noStrike" kern="0" cap="none" spc="0" normalizeH="0" baseline="0" noProof="0" dirty="0">
                <a:ln>
                  <a:noFill/>
                </a:ln>
                <a:solidFill>
                  <a:srgbClr val="FFFFFF"/>
                </a:solidFill>
                <a:effectLst/>
                <a:uLnTx/>
                <a:uFillTx/>
                <a:latin typeface="Calibri" panose="020F0502020204030204" pitchFamily="34" charset="0"/>
                <a:ea typeface="ＭＳ Ｐゴシック" charset="0"/>
                <a:cs typeface="ＭＳ Ｐゴシック" charset="0"/>
              </a:rPr>
              <a:t>Dr. de Vries stelt dat dit het geval is.</a:t>
            </a:r>
          </a:p>
          <a:p>
            <a:pPr marL="1162050" marR="0" lvl="0" indent="-795338" defTabSz="91440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Calibri" panose="020F0502020204030204" pitchFamily="34" charset="0"/>
              <a:ea typeface="ＭＳ Ｐゴシック" charset="0"/>
              <a:cs typeface="ＭＳ Ｐゴシック" charset="0"/>
            </a:endParaRPr>
          </a:p>
        </p:txBody>
      </p:sp>
    </p:spTree>
    <p:extLst>
      <p:ext uri="{BB962C8B-B14F-4D97-AF65-F5344CB8AC3E}">
        <p14:creationId xmlns:p14="http://schemas.microsoft.com/office/powerpoint/2010/main" val="3898499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Opdrachten</a:t>
            </a:r>
          </a:p>
        </p:txBody>
      </p:sp>
      <p:sp>
        <p:nvSpPr>
          <p:cNvPr id="5" name="Rectangle 7">
            <a:extLst>
              <a:ext uri="{FF2B5EF4-FFF2-40B4-BE49-F238E27FC236}">
                <a16:creationId xmlns:a16="http://schemas.microsoft.com/office/drawing/2014/main" id="{4ADE979C-A3CD-4B50-91F4-BB502663CEB7}"/>
              </a:ext>
            </a:extLst>
          </p:cNvPr>
          <p:cNvSpPr txBox="1">
            <a:spLocks noChangeArrowheads="1"/>
          </p:cNvSpPr>
          <p:nvPr/>
        </p:nvSpPr>
        <p:spPr bwMode="auto">
          <a:xfrm>
            <a:off x="611188" y="1340768"/>
            <a:ext cx="7942262"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FontTx/>
              <a:buNone/>
            </a:pPr>
            <a:r>
              <a:rPr lang="nl-NL" sz="2800" b="1" kern="0" dirty="0">
                <a:solidFill>
                  <a:schemeClr val="bg2">
                    <a:lumMod val="60000"/>
                    <a:lumOff val="40000"/>
                  </a:schemeClr>
                </a:solidFill>
                <a:latin typeface="Calibri" panose="020F0502020204030204" pitchFamily="34" charset="0"/>
                <a:cs typeface="Calibri" panose="020F0502020204030204" pitchFamily="34" charset="0"/>
              </a:rPr>
              <a:t>Bespreek je antwoorden bij de opdrachten van tekst 2 (en tekst 3).</a:t>
            </a:r>
          </a:p>
          <a:p>
            <a:pPr marL="0" indent="0">
              <a:buFontTx/>
              <a:buNone/>
            </a:pPr>
            <a:endParaRPr lang="nl-NL" sz="2800" b="1" kern="0" dirty="0">
              <a:solidFill>
                <a:schemeClr val="bg2">
                  <a:lumMod val="60000"/>
                  <a:lumOff val="40000"/>
                </a:schemeClr>
              </a:solidFill>
              <a:latin typeface="Calibri" panose="020F0502020204030204" pitchFamily="34" charset="0"/>
              <a:cs typeface="Calibri" panose="020F0502020204030204" pitchFamily="34" charset="0"/>
            </a:endParaRPr>
          </a:p>
          <a:p>
            <a:pPr marL="0" indent="0">
              <a:buNone/>
            </a:pPr>
            <a:r>
              <a:rPr lang="nl-NL" sz="2800" b="1" kern="0" dirty="0">
                <a:solidFill>
                  <a:schemeClr val="bg2">
                    <a:lumMod val="60000"/>
                    <a:lumOff val="40000"/>
                  </a:schemeClr>
                </a:solidFill>
                <a:latin typeface="Calibri" panose="020F0502020204030204" pitchFamily="34" charset="0"/>
                <a:cs typeface="Calibri" panose="020F0502020204030204" pitchFamily="34" charset="0"/>
              </a:rPr>
              <a:t>NB: bij tekst 2 vraag 4 </a:t>
            </a:r>
            <a:r>
              <a:rPr lang="nl-NL" sz="2800" kern="0" dirty="0">
                <a:solidFill>
                  <a:schemeClr val="bg2">
                    <a:lumMod val="60000"/>
                    <a:lumOff val="40000"/>
                  </a:schemeClr>
                </a:solidFill>
                <a:latin typeface="Calibri" panose="020F0502020204030204" pitchFamily="34" charset="0"/>
                <a:cs typeface="Calibri" panose="020F0502020204030204" pitchFamily="34" charset="0"/>
              </a:rPr>
              <a:t>kloppen de regelnummers 18-24 niet helemaal. Dit moet zijn 17-23 (‘Quota zouden … vrijwel gehaald.’) Laat buiten beschouwing r.20-21 (‘Toen in … vrijwel gehaald.’)</a:t>
            </a:r>
          </a:p>
          <a:p>
            <a:pPr marL="0" indent="0">
              <a:buFontTx/>
              <a:buNone/>
            </a:pPr>
            <a:br>
              <a:rPr lang="en-US" sz="2200" kern="0" dirty="0">
                <a:latin typeface="Calibri" panose="020F0502020204030204" pitchFamily="34" charset="0"/>
                <a:cs typeface="Calibri" panose="020F0502020204030204" pitchFamily="34" charset="0"/>
              </a:rPr>
            </a:br>
            <a:endParaRPr lang="nl-NL" altLang="nl-NL" sz="2200"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1585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Opdrachten</a:t>
            </a:r>
          </a:p>
        </p:txBody>
      </p:sp>
      <p:sp>
        <p:nvSpPr>
          <p:cNvPr id="5" name="Rectangle 7">
            <a:extLst>
              <a:ext uri="{FF2B5EF4-FFF2-40B4-BE49-F238E27FC236}">
                <a16:creationId xmlns:a16="http://schemas.microsoft.com/office/drawing/2014/main" id="{4ADE979C-A3CD-4B50-91F4-BB502663CEB7}"/>
              </a:ext>
            </a:extLst>
          </p:cNvPr>
          <p:cNvSpPr txBox="1">
            <a:spLocks noChangeArrowheads="1"/>
          </p:cNvSpPr>
          <p:nvPr/>
        </p:nvSpPr>
        <p:spPr bwMode="auto">
          <a:xfrm>
            <a:off x="611188" y="1340768"/>
            <a:ext cx="7942262"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FontTx/>
              <a:buNone/>
            </a:pPr>
            <a:r>
              <a:rPr lang="nl-NL" sz="2800" b="1" kern="0" dirty="0">
                <a:latin typeface="Calibri" panose="020F0502020204030204" pitchFamily="34" charset="0"/>
                <a:cs typeface="Calibri" panose="020F0502020204030204" pitchFamily="34" charset="0"/>
              </a:rPr>
              <a:t>Tekst 2</a:t>
            </a:r>
          </a:p>
          <a:p>
            <a:pPr marL="0" indent="0">
              <a:buFontTx/>
              <a:buNone/>
            </a:pPr>
            <a:endParaRPr lang="nl-NL" sz="2800" b="1" kern="0" dirty="0">
              <a:latin typeface="Calibri" panose="020F0502020204030204" pitchFamily="34" charset="0"/>
              <a:cs typeface="Calibri" panose="020F0502020204030204" pitchFamily="34" charset="0"/>
            </a:endParaRPr>
          </a:p>
          <a:p>
            <a:pPr marL="514350" indent="-514350">
              <a:buFontTx/>
              <a:buAutoNum type="arabicPeriod"/>
            </a:pPr>
            <a:r>
              <a:rPr lang="nl-NL" sz="2800" kern="0" dirty="0">
                <a:latin typeface="Calibri" panose="020F0502020204030204" pitchFamily="34" charset="0"/>
                <a:cs typeface="Calibri" panose="020F0502020204030204" pitchFamily="34" charset="0"/>
              </a:rPr>
              <a:t>Politiek betoog: voorstel voor invoeren quota.</a:t>
            </a:r>
          </a:p>
          <a:p>
            <a:pPr marL="514350" indent="-514350">
              <a:buFontTx/>
              <a:buAutoNum type="arabicPeriod"/>
            </a:pPr>
            <a:r>
              <a:rPr lang="nl-NL" sz="2800" kern="0" dirty="0">
                <a:latin typeface="Calibri" panose="020F0502020204030204" pitchFamily="34" charset="0"/>
                <a:cs typeface="Calibri" panose="020F0502020204030204" pitchFamily="34" charset="0"/>
              </a:rPr>
              <a:t>Propositie: ‘quota voor vrouwen in hogere posities zijn noodzakelijk’ (titel, r.50)</a:t>
            </a:r>
          </a:p>
          <a:p>
            <a:pPr marL="400050" lvl="1" indent="0">
              <a:buNone/>
            </a:pPr>
            <a:r>
              <a:rPr lang="nl-NL" sz="2400" kern="0" dirty="0">
                <a:latin typeface="Calibri" panose="020F0502020204030204" pitchFamily="34" charset="0"/>
                <a:cs typeface="Calibri" panose="020F0502020204030204" pitchFamily="34" charset="0"/>
              </a:rPr>
              <a:t>Gemengd enkelvoudig verschil van mening tussen Sloot (protagonist van +p, en antagonist van –p) en commissie </a:t>
            </a:r>
            <a:r>
              <a:rPr lang="nl-NL" sz="2400" kern="0" dirty="0" err="1">
                <a:latin typeface="Calibri" panose="020F0502020204030204" pitchFamily="34" charset="0"/>
                <a:cs typeface="Calibri" panose="020F0502020204030204" pitchFamily="34" charset="0"/>
              </a:rPr>
              <a:t>Frijns</a:t>
            </a:r>
            <a:r>
              <a:rPr lang="nl-NL" sz="2400" kern="0" dirty="0">
                <a:latin typeface="Calibri" panose="020F0502020204030204" pitchFamily="34" charset="0"/>
                <a:cs typeface="Calibri" panose="020F0502020204030204" pitchFamily="34" charset="0"/>
              </a:rPr>
              <a:t> (antagonist +p, protagonist –p).</a:t>
            </a:r>
          </a:p>
          <a:p>
            <a:pPr marL="400050" lvl="1" indent="0">
              <a:buNone/>
            </a:pPr>
            <a:r>
              <a:rPr lang="nl-NL" sz="2400" kern="0" dirty="0">
                <a:latin typeface="Calibri" panose="020F0502020204030204" pitchFamily="34" charset="0"/>
                <a:cs typeface="Calibri" panose="020F0502020204030204" pitchFamily="34" charset="0"/>
              </a:rPr>
              <a:t>Niet-gemengd enkelvoudig verschil van mening tussen Sloot (protagonist +p) en lezers (?+p)</a:t>
            </a:r>
          </a:p>
          <a:p>
            <a:pPr marL="0" indent="0">
              <a:buFontTx/>
              <a:buNone/>
            </a:pPr>
            <a:endParaRPr lang="nl-NL" sz="2800" b="1" kern="0" dirty="0">
              <a:solidFill>
                <a:schemeClr val="bg2">
                  <a:lumMod val="60000"/>
                  <a:lumOff val="40000"/>
                </a:schemeClr>
              </a:solidFill>
              <a:latin typeface="Calibri" panose="020F0502020204030204" pitchFamily="34" charset="0"/>
              <a:cs typeface="Calibri" panose="020F0502020204030204" pitchFamily="34" charset="0"/>
            </a:endParaRPr>
          </a:p>
          <a:p>
            <a:pPr marL="0" indent="0">
              <a:buFontTx/>
              <a:buNone/>
            </a:pPr>
            <a:br>
              <a:rPr lang="en-US" sz="2200" kern="0" dirty="0">
                <a:latin typeface="Calibri" panose="020F0502020204030204" pitchFamily="34" charset="0"/>
                <a:cs typeface="Calibri" panose="020F0502020204030204" pitchFamily="34" charset="0"/>
              </a:rPr>
            </a:br>
            <a:endParaRPr lang="nl-NL" altLang="nl-NL" sz="2200"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06541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Opdrachten</a:t>
            </a:r>
          </a:p>
        </p:txBody>
      </p:sp>
      <p:sp>
        <p:nvSpPr>
          <p:cNvPr id="5" name="Rectangle 7">
            <a:extLst>
              <a:ext uri="{FF2B5EF4-FFF2-40B4-BE49-F238E27FC236}">
                <a16:creationId xmlns:a16="http://schemas.microsoft.com/office/drawing/2014/main" id="{4ADE979C-A3CD-4B50-91F4-BB502663CEB7}"/>
              </a:ext>
            </a:extLst>
          </p:cNvPr>
          <p:cNvSpPr txBox="1">
            <a:spLocks noChangeArrowheads="1"/>
          </p:cNvSpPr>
          <p:nvPr/>
        </p:nvSpPr>
        <p:spPr bwMode="auto">
          <a:xfrm>
            <a:off x="611188" y="1340768"/>
            <a:ext cx="8532812"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FontTx/>
              <a:buNone/>
            </a:pPr>
            <a:r>
              <a:rPr lang="nl-NL" sz="2800" b="1" kern="0" dirty="0">
                <a:latin typeface="Calibri" panose="020F0502020204030204" pitchFamily="34" charset="0"/>
                <a:cs typeface="Calibri" panose="020F0502020204030204" pitchFamily="34" charset="0"/>
              </a:rPr>
              <a:t>Tekst 2</a:t>
            </a:r>
          </a:p>
          <a:p>
            <a:pPr marL="0" indent="0">
              <a:buNone/>
            </a:pPr>
            <a:r>
              <a:rPr lang="nl-NL" sz="2800" kern="0" dirty="0">
                <a:latin typeface="Calibri" panose="020F0502020204030204" pitchFamily="34" charset="0"/>
                <a:cs typeface="Calibri" panose="020F0502020204030204" pitchFamily="34" charset="0"/>
              </a:rPr>
              <a:t>3. Standaardgeschilpunten</a:t>
            </a:r>
          </a:p>
          <a:p>
            <a:pPr marL="0" indent="0">
              <a:buNone/>
            </a:pPr>
            <a:r>
              <a:rPr lang="nl-NL" sz="2400" b="1" kern="0" dirty="0">
                <a:latin typeface="Calibri" panose="020F0502020204030204" pitchFamily="34" charset="0"/>
                <a:cs typeface="Calibri" panose="020F0502020204030204" pitchFamily="34" charset="0"/>
              </a:rPr>
              <a:t>r.11-13	  </a:t>
            </a:r>
            <a:r>
              <a:rPr lang="nl-NL" sz="2400" kern="0" dirty="0">
                <a:latin typeface="Calibri" panose="020F0502020204030204" pitchFamily="34" charset="0"/>
                <a:cs typeface="Calibri" panose="020F0502020204030204" pitchFamily="34" charset="0"/>
              </a:rPr>
              <a:t>Er is een probleem: achterstand en achterstelling van vrouwen </a:t>
            </a:r>
            <a:r>
              <a:rPr lang="nl-NL" sz="2000" kern="0" dirty="0">
                <a:latin typeface="Calibri" panose="020F0502020204030204" pitchFamily="34" charset="0"/>
                <a:cs typeface="Calibri" panose="020F0502020204030204" pitchFamily="34" charset="0"/>
              </a:rPr>
              <a:t>(</a:t>
            </a:r>
            <a:r>
              <a:rPr lang="nl-NL" sz="2000" b="1" kern="0" dirty="0">
                <a:latin typeface="Calibri" panose="020F0502020204030204" pitchFamily="34" charset="0"/>
                <a:cs typeface="Calibri" panose="020F0502020204030204" pitchFamily="34" charset="0"/>
              </a:rPr>
              <a:t>1</a:t>
            </a:r>
            <a:r>
              <a:rPr lang="nl-NL" sz="2000" b="1" kern="0" baseline="30000" dirty="0">
                <a:latin typeface="Calibri" panose="020F0502020204030204" pitchFamily="34" charset="0"/>
                <a:cs typeface="Calibri" panose="020F0502020204030204" pitchFamily="34" charset="0"/>
              </a:rPr>
              <a:t>e</a:t>
            </a:r>
            <a:r>
              <a:rPr lang="nl-NL" sz="2000" b="1" kern="0" dirty="0">
                <a:latin typeface="Calibri" panose="020F0502020204030204" pitchFamily="34" charset="0"/>
                <a:cs typeface="Calibri" panose="020F0502020204030204" pitchFamily="34" charset="0"/>
              </a:rPr>
              <a:t> linie</a:t>
            </a:r>
            <a:r>
              <a:rPr lang="nl-NL" sz="2000" kern="0" dirty="0">
                <a:latin typeface="Calibri" panose="020F0502020204030204" pitchFamily="34" charset="0"/>
                <a:cs typeface="Calibri" panose="020F0502020204030204" pitchFamily="34" charset="0"/>
              </a:rPr>
              <a:t>)</a:t>
            </a:r>
          </a:p>
          <a:p>
            <a:pPr marL="0" indent="0">
              <a:buNone/>
            </a:pPr>
            <a:r>
              <a:rPr lang="nl-NL" sz="2400" b="1" kern="0" dirty="0">
                <a:latin typeface="Calibri" panose="020F0502020204030204" pitchFamily="34" charset="0"/>
                <a:cs typeface="Calibri" panose="020F0502020204030204" pitchFamily="34" charset="0"/>
              </a:rPr>
              <a:t>r.17-21	  </a:t>
            </a:r>
            <a:r>
              <a:rPr lang="nl-NL" sz="2400" kern="0" dirty="0">
                <a:latin typeface="Calibri" panose="020F0502020204030204" pitchFamily="34" charset="0"/>
                <a:cs typeface="Calibri" panose="020F0502020204030204" pitchFamily="34" charset="0"/>
              </a:rPr>
              <a:t>Probleem is inherent aan huidig beleid: zonder quotum / op de ‘natuurlijke’ wijze lost de ongelijkheid niet op </a:t>
            </a:r>
            <a:r>
              <a:rPr lang="nl-NL" sz="2000" kern="0" dirty="0">
                <a:latin typeface="Calibri" panose="020F0502020204030204" pitchFamily="34" charset="0"/>
                <a:cs typeface="Calibri" panose="020F0502020204030204" pitchFamily="34" charset="0"/>
              </a:rPr>
              <a:t>(</a:t>
            </a:r>
            <a:r>
              <a:rPr lang="nl-NL" sz="2000" b="1" kern="0" dirty="0">
                <a:latin typeface="Calibri" panose="020F0502020204030204" pitchFamily="34" charset="0"/>
                <a:cs typeface="Calibri" panose="020F0502020204030204" pitchFamily="34" charset="0"/>
              </a:rPr>
              <a:t>2</a:t>
            </a:r>
            <a:r>
              <a:rPr lang="nl-NL" sz="2000" b="1" kern="0" baseline="30000" dirty="0">
                <a:latin typeface="Calibri" panose="020F0502020204030204" pitchFamily="34" charset="0"/>
                <a:cs typeface="Calibri" panose="020F0502020204030204" pitchFamily="34" charset="0"/>
              </a:rPr>
              <a:t>e</a:t>
            </a:r>
            <a:r>
              <a:rPr lang="nl-NL" sz="2000" b="1" kern="0" dirty="0">
                <a:latin typeface="Calibri" panose="020F0502020204030204" pitchFamily="34" charset="0"/>
                <a:cs typeface="Calibri" panose="020F0502020204030204" pitchFamily="34" charset="0"/>
              </a:rPr>
              <a:t> linie</a:t>
            </a:r>
            <a:r>
              <a:rPr lang="nl-NL" sz="2000" kern="0" dirty="0">
                <a:latin typeface="Calibri" panose="020F0502020204030204" pitchFamily="34" charset="0"/>
                <a:cs typeface="Calibri" panose="020F0502020204030204" pitchFamily="34" charset="0"/>
              </a:rPr>
              <a:t>) </a:t>
            </a:r>
            <a:endParaRPr lang="nl-NL" sz="2400" kern="0" dirty="0">
              <a:latin typeface="Calibri" panose="020F0502020204030204" pitchFamily="34" charset="0"/>
              <a:cs typeface="Calibri" panose="020F0502020204030204" pitchFamily="34" charset="0"/>
            </a:endParaRPr>
          </a:p>
          <a:p>
            <a:pPr marL="0" indent="0">
              <a:buNone/>
            </a:pPr>
            <a:r>
              <a:rPr lang="nl-NL" sz="2400" b="1" kern="0" dirty="0">
                <a:latin typeface="Calibri" panose="020F0502020204030204" pitchFamily="34" charset="0"/>
                <a:cs typeface="Calibri" panose="020F0502020204030204" pitchFamily="34" charset="0"/>
              </a:rPr>
              <a:t>r.22-39	  </a:t>
            </a:r>
            <a:r>
              <a:rPr lang="nl-NL" sz="2400" kern="0" dirty="0">
                <a:latin typeface="Calibri" panose="020F0502020204030204" pitchFamily="34" charset="0"/>
                <a:cs typeface="Calibri" panose="020F0502020204030204" pitchFamily="34" charset="0"/>
              </a:rPr>
              <a:t>Voorgestelde verandering is doeltreffend: voorbeelden Noorwegen, rechterlijke macht Nederland, en Finland  </a:t>
            </a:r>
            <a:r>
              <a:rPr lang="nl-NL" sz="2000" kern="0" dirty="0">
                <a:latin typeface="Calibri" panose="020F0502020204030204" pitchFamily="34" charset="0"/>
                <a:cs typeface="Calibri" panose="020F0502020204030204" pitchFamily="34" charset="0"/>
              </a:rPr>
              <a:t>(</a:t>
            </a:r>
            <a:r>
              <a:rPr lang="nl-NL" sz="2000" b="1" kern="0" dirty="0">
                <a:latin typeface="Calibri" panose="020F0502020204030204" pitchFamily="34" charset="0"/>
                <a:cs typeface="Calibri" panose="020F0502020204030204" pitchFamily="34" charset="0"/>
              </a:rPr>
              <a:t>3</a:t>
            </a:r>
            <a:r>
              <a:rPr lang="nl-NL" sz="2000" b="1" kern="0" baseline="30000" dirty="0">
                <a:latin typeface="Calibri" panose="020F0502020204030204" pitchFamily="34" charset="0"/>
                <a:cs typeface="Calibri" panose="020F0502020204030204" pitchFamily="34" charset="0"/>
              </a:rPr>
              <a:t>e</a:t>
            </a:r>
            <a:r>
              <a:rPr lang="nl-NL" sz="2000" b="1" kern="0" dirty="0">
                <a:latin typeface="Calibri" panose="020F0502020204030204" pitchFamily="34" charset="0"/>
                <a:cs typeface="Calibri" panose="020F0502020204030204" pitchFamily="34" charset="0"/>
              </a:rPr>
              <a:t> linie</a:t>
            </a:r>
            <a:r>
              <a:rPr lang="nl-NL" sz="2000" kern="0" dirty="0">
                <a:latin typeface="Calibri" panose="020F0502020204030204" pitchFamily="34" charset="0"/>
                <a:cs typeface="Calibri" panose="020F0502020204030204" pitchFamily="34" charset="0"/>
              </a:rPr>
              <a:t>)</a:t>
            </a:r>
          </a:p>
          <a:p>
            <a:pPr marL="0" indent="0">
              <a:buNone/>
            </a:pPr>
            <a:r>
              <a:rPr lang="nl-NL" sz="2400" b="1" kern="0" dirty="0">
                <a:latin typeface="Calibri" panose="020F0502020204030204" pitchFamily="34" charset="0"/>
                <a:cs typeface="Calibri" panose="020F0502020204030204" pitchFamily="34" charset="0"/>
              </a:rPr>
              <a:t>r.40-44	  </a:t>
            </a:r>
            <a:r>
              <a:rPr lang="nl-NL" sz="2400" kern="0" dirty="0">
                <a:latin typeface="Calibri" panose="020F0502020204030204" pitchFamily="34" charset="0"/>
                <a:cs typeface="Calibri" panose="020F0502020204030204" pitchFamily="34" charset="0"/>
              </a:rPr>
              <a:t>Nadelen ontkracht: geen bureaucratische uitwas maar handzame leidraad </a:t>
            </a:r>
            <a:r>
              <a:rPr lang="nl-NL" sz="2000" kern="0" dirty="0">
                <a:latin typeface="Calibri" panose="020F0502020204030204" pitchFamily="34" charset="0"/>
                <a:cs typeface="Calibri" panose="020F0502020204030204" pitchFamily="34" charset="0"/>
              </a:rPr>
              <a:t>(</a:t>
            </a:r>
            <a:r>
              <a:rPr lang="nl-NL" sz="2000" b="1" kern="0" dirty="0">
                <a:latin typeface="Calibri" panose="020F0502020204030204" pitchFamily="34" charset="0"/>
                <a:cs typeface="Calibri" panose="020F0502020204030204" pitchFamily="34" charset="0"/>
              </a:rPr>
              <a:t>4</a:t>
            </a:r>
            <a:r>
              <a:rPr lang="nl-NL" sz="2000" b="1" kern="0" baseline="30000" dirty="0">
                <a:latin typeface="Calibri" panose="020F0502020204030204" pitchFamily="34" charset="0"/>
                <a:cs typeface="Calibri" panose="020F0502020204030204" pitchFamily="34" charset="0"/>
              </a:rPr>
              <a:t>e</a:t>
            </a:r>
            <a:r>
              <a:rPr lang="nl-NL" sz="2000" b="1" kern="0" dirty="0">
                <a:latin typeface="Calibri" panose="020F0502020204030204" pitchFamily="34" charset="0"/>
                <a:cs typeface="Calibri" panose="020F0502020204030204" pitchFamily="34" charset="0"/>
              </a:rPr>
              <a:t> linie</a:t>
            </a:r>
            <a:r>
              <a:rPr lang="nl-NL" sz="2000" kern="0" dirty="0">
                <a:latin typeface="Calibri" panose="020F0502020204030204" pitchFamily="34" charset="0"/>
                <a:cs typeface="Calibri" panose="020F0502020204030204" pitchFamily="34" charset="0"/>
              </a:rPr>
              <a:t>;  kan eventueel ook als 3</a:t>
            </a:r>
            <a:r>
              <a:rPr lang="nl-NL" sz="2000" kern="0" baseline="30000" dirty="0">
                <a:latin typeface="Calibri" panose="020F0502020204030204" pitchFamily="34" charset="0"/>
                <a:cs typeface="Calibri" panose="020F0502020204030204" pitchFamily="34" charset="0"/>
              </a:rPr>
              <a:t>e</a:t>
            </a:r>
            <a:r>
              <a:rPr lang="nl-NL" sz="2000" kern="0" dirty="0">
                <a:latin typeface="Calibri" panose="020F0502020204030204" pitchFamily="34" charset="0"/>
                <a:cs typeface="Calibri" panose="020F0502020204030204" pitchFamily="34" charset="0"/>
              </a:rPr>
              <a:t> linie wat betreft de uitvoerbaarheid)</a:t>
            </a:r>
            <a:endParaRPr lang="nl-NL" sz="1800" kern="0" dirty="0">
              <a:latin typeface="Calibri" panose="020F0502020204030204" pitchFamily="34" charset="0"/>
              <a:cs typeface="Calibri" panose="020F0502020204030204" pitchFamily="34" charset="0"/>
            </a:endParaRPr>
          </a:p>
          <a:p>
            <a:pPr marL="0" indent="0">
              <a:buFontTx/>
              <a:buNone/>
            </a:pPr>
            <a:endParaRPr lang="nl-NL" sz="2800" b="1" kern="0" dirty="0">
              <a:solidFill>
                <a:schemeClr val="bg2">
                  <a:lumMod val="60000"/>
                  <a:lumOff val="40000"/>
                </a:schemeClr>
              </a:solidFill>
              <a:latin typeface="Calibri" panose="020F0502020204030204" pitchFamily="34" charset="0"/>
              <a:cs typeface="Calibri" panose="020F0502020204030204" pitchFamily="34" charset="0"/>
            </a:endParaRPr>
          </a:p>
          <a:p>
            <a:pPr marL="0" indent="0">
              <a:buFontTx/>
              <a:buNone/>
            </a:pPr>
            <a:br>
              <a:rPr lang="en-US" sz="2200" kern="0" dirty="0">
                <a:latin typeface="Calibri" panose="020F0502020204030204" pitchFamily="34" charset="0"/>
                <a:cs typeface="Calibri" panose="020F0502020204030204" pitchFamily="34" charset="0"/>
              </a:rPr>
            </a:br>
            <a:endParaRPr lang="nl-NL" altLang="nl-NL" sz="2200"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77175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Opdrachten</a:t>
            </a:r>
          </a:p>
        </p:txBody>
      </p:sp>
      <p:sp>
        <p:nvSpPr>
          <p:cNvPr id="5" name="Rectangle 7">
            <a:extLst>
              <a:ext uri="{FF2B5EF4-FFF2-40B4-BE49-F238E27FC236}">
                <a16:creationId xmlns:a16="http://schemas.microsoft.com/office/drawing/2014/main" id="{4ADE979C-A3CD-4B50-91F4-BB502663CEB7}"/>
              </a:ext>
            </a:extLst>
          </p:cNvPr>
          <p:cNvSpPr txBox="1">
            <a:spLocks noChangeArrowheads="1"/>
          </p:cNvSpPr>
          <p:nvPr/>
        </p:nvSpPr>
        <p:spPr bwMode="auto">
          <a:xfrm>
            <a:off x="611188" y="1340768"/>
            <a:ext cx="8334670"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FontTx/>
              <a:buNone/>
            </a:pPr>
            <a:r>
              <a:rPr lang="nl-NL" sz="2800" b="1" kern="0" dirty="0">
                <a:latin typeface="Calibri" panose="020F0502020204030204" pitchFamily="34" charset="0"/>
                <a:cs typeface="Calibri" panose="020F0502020204030204" pitchFamily="34" charset="0"/>
              </a:rPr>
              <a:t>Tekst 2</a:t>
            </a:r>
          </a:p>
          <a:p>
            <a:pPr marL="0" indent="0">
              <a:buNone/>
            </a:pPr>
            <a:r>
              <a:rPr lang="nl-NL" sz="2800" b="1" kern="0" dirty="0">
                <a:latin typeface="Calibri" panose="020F0502020204030204" pitchFamily="34" charset="0"/>
                <a:cs typeface="Calibri" panose="020F0502020204030204" pitchFamily="34" charset="0"/>
              </a:rPr>
              <a:t>4. Argumentatiestructuur r.17-21</a:t>
            </a:r>
          </a:p>
          <a:p>
            <a:pPr marL="0" indent="0">
              <a:buNone/>
            </a:pPr>
            <a:endParaRPr lang="nl-NL" sz="500" b="1" kern="0" dirty="0">
              <a:solidFill>
                <a:schemeClr val="bg2">
                  <a:lumMod val="60000"/>
                  <a:lumOff val="40000"/>
                </a:schemeClr>
              </a:solidFill>
              <a:latin typeface="Calibri" panose="020F0502020204030204" pitchFamily="34" charset="0"/>
              <a:cs typeface="Calibri" panose="020F0502020204030204" pitchFamily="34" charset="0"/>
            </a:endParaRPr>
          </a:p>
          <a:p>
            <a:pPr marL="457200" indent="-457200">
              <a:buAutoNum type="arabicPeriod"/>
            </a:pPr>
            <a:r>
              <a:rPr lang="nl-NL" sz="2000" kern="0" dirty="0">
                <a:latin typeface="Calibri" panose="020F0502020204030204" pitchFamily="34" charset="0"/>
                <a:cs typeface="Calibri" panose="020F0502020204030204" pitchFamily="34" charset="0"/>
              </a:rPr>
              <a:t>Het argument dat quota overbodig zijn omdat de achterstelling op ‘natuurlijke wijze’ binnen een ‘redelijke’ termijn zal verdwijnen, klopt niet</a:t>
            </a:r>
            <a:r>
              <a:rPr lang="nl-NL" sz="2000" b="1" kern="0" dirty="0">
                <a:latin typeface="Calibri" panose="020F0502020204030204" pitchFamily="34" charset="0"/>
                <a:cs typeface="Calibri" panose="020F0502020204030204" pitchFamily="34" charset="0"/>
              </a:rPr>
              <a:t>.</a:t>
            </a:r>
          </a:p>
          <a:p>
            <a:pPr marL="990600" indent="-635000">
              <a:buNone/>
            </a:pPr>
            <a:r>
              <a:rPr lang="nl-NL" sz="2000" kern="0" dirty="0">
                <a:latin typeface="Calibri" panose="020F0502020204030204" pitchFamily="34" charset="0"/>
                <a:cs typeface="Calibri" panose="020F0502020204030204" pitchFamily="34" charset="0"/>
              </a:rPr>
              <a:t>1.1a	Soortgelijke geluiden werden in Noorwegen gehoord toen daar in 1995 de mogelijkheid van quotering werd geopperd.</a:t>
            </a:r>
          </a:p>
          <a:p>
            <a:pPr marL="1701800" indent="-990600">
              <a:buNone/>
            </a:pPr>
            <a:r>
              <a:rPr lang="nl-NL" sz="2000" kern="0" dirty="0">
                <a:latin typeface="Calibri" panose="020F0502020204030204" pitchFamily="34" charset="0"/>
                <a:cs typeface="Calibri" panose="020F0502020204030204" pitchFamily="34" charset="0"/>
              </a:rPr>
              <a:t>1.1a.1	De grootste Noorse werkgeversvereniging NHO stelde dat ze de vrouwenachterstand wel binnen vijf jaar zouden kunnen repareren.</a:t>
            </a:r>
          </a:p>
          <a:p>
            <a:pPr marL="990600" indent="-635000">
              <a:buNone/>
            </a:pPr>
            <a:r>
              <a:rPr lang="nl-NL" sz="2000" kern="0" dirty="0">
                <a:latin typeface="Calibri" panose="020F0502020204030204" pitchFamily="34" charset="0"/>
                <a:cs typeface="Calibri" panose="020F0502020204030204" pitchFamily="34" charset="0"/>
              </a:rPr>
              <a:t>1.1b	Maar pas door de wettelijke verplichting in 2006 van een minimum van 40 procent vrouwen in de raden van bestuur, kwam er schot in de zaak.</a:t>
            </a:r>
          </a:p>
          <a:p>
            <a:pPr marL="1701800" indent="-977900">
              <a:buNone/>
            </a:pPr>
            <a:r>
              <a:rPr lang="nl-NL" sz="2000" kern="0" dirty="0">
                <a:latin typeface="Calibri" panose="020F0502020204030204" pitchFamily="34" charset="0"/>
                <a:cs typeface="Calibri" panose="020F0502020204030204" pitchFamily="34" charset="0"/>
              </a:rPr>
              <a:t>1.1b.1	Met het naderen van de deadline van 1 januari 2008 is het verplichte percentage vrijwel gehaald.</a:t>
            </a:r>
          </a:p>
          <a:p>
            <a:pPr marL="0" indent="0">
              <a:buNone/>
            </a:pPr>
            <a:endParaRPr lang="nl-NL" sz="2000" b="1" kern="0" dirty="0">
              <a:solidFill>
                <a:schemeClr val="bg2">
                  <a:lumMod val="60000"/>
                  <a:lumOff val="40000"/>
                </a:schemeClr>
              </a:solidFill>
              <a:latin typeface="Calibri" panose="020F0502020204030204" pitchFamily="34" charset="0"/>
              <a:cs typeface="Calibri" panose="020F0502020204030204" pitchFamily="34" charset="0"/>
            </a:endParaRPr>
          </a:p>
          <a:p>
            <a:pPr marL="0" indent="0">
              <a:buFontTx/>
              <a:buNone/>
            </a:pPr>
            <a:br>
              <a:rPr lang="en-US" sz="2200" kern="0" dirty="0">
                <a:latin typeface="Calibri" panose="020F0502020204030204" pitchFamily="34" charset="0"/>
                <a:cs typeface="Calibri" panose="020F0502020204030204" pitchFamily="34" charset="0"/>
              </a:rPr>
            </a:br>
            <a:endParaRPr lang="nl-NL" altLang="nl-NL" sz="2200"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2072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Opdrachten</a:t>
            </a:r>
          </a:p>
        </p:txBody>
      </p:sp>
      <p:sp>
        <p:nvSpPr>
          <p:cNvPr id="5" name="Rectangle 7">
            <a:extLst>
              <a:ext uri="{FF2B5EF4-FFF2-40B4-BE49-F238E27FC236}">
                <a16:creationId xmlns:a16="http://schemas.microsoft.com/office/drawing/2014/main" id="{4ADE979C-A3CD-4B50-91F4-BB502663CEB7}"/>
              </a:ext>
            </a:extLst>
          </p:cNvPr>
          <p:cNvSpPr txBox="1">
            <a:spLocks noChangeArrowheads="1"/>
          </p:cNvSpPr>
          <p:nvPr/>
        </p:nvSpPr>
        <p:spPr bwMode="auto">
          <a:xfrm>
            <a:off x="611188" y="1340768"/>
            <a:ext cx="8334670"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FontTx/>
              <a:buNone/>
            </a:pPr>
            <a:r>
              <a:rPr lang="nl-NL" sz="2800" b="1" kern="0" dirty="0">
                <a:latin typeface="Calibri" panose="020F0502020204030204" pitchFamily="34" charset="0"/>
                <a:cs typeface="Calibri" panose="020F0502020204030204" pitchFamily="34" charset="0"/>
              </a:rPr>
              <a:t>Tekst 2</a:t>
            </a:r>
          </a:p>
          <a:p>
            <a:pPr marL="0" indent="0">
              <a:buNone/>
            </a:pPr>
            <a:r>
              <a:rPr lang="nl-NL" sz="2800" b="1" kern="0" dirty="0">
                <a:latin typeface="Calibri" panose="020F0502020204030204" pitchFamily="34" charset="0"/>
                <a:cs typeface="Calibri" panose="020F0502020204030204" pitchFamily="34" charset="0"/>
              </a:rPr>
              <a:t>4. Argumentatiestructuur r.45-48</a:t>
            </a:r>
          </a:p>
          <a:p>
            <a:pPr marL="0" indent="0">
              <a:buNone/>
            </a:pPr>
            <a:endParaRPr lang="nl-NL" sz="500" b="1" kern="0" dirty="0">
              <a:solidFill>
                <a:schemeClr val="bg2">
                  <a:lumMod val="60000"/>
                  <a:lumOff val="40000"/>
                </a:schemeClr>
              </a:solidFill>
              <a:latin typeface="Calibri" panose="020F0502020204030204" pitchFamily="34" charset="0"/>
              <a:cs typeface="Calibri" panose="020F0502020204030204" pitchFamily="34" charset="0"/>
            </a:endParaRPr>
          </a:p>
          <a:p>
            <a:pPr marL="457200" indent="-457200">
              <a:buAutoNum type="arabicPeriod"/>
            </a:pPr>
            <a:r>
              <a:rPr lang="nl-NL" sz="2000" kern="0" dirty="0">
                <a:latin typeface="Calibri" panose="020F0502020204030204" pitchFamily="34" charset="0"/>
                <a:cs typeface="Calibri" panose="020F0502020204030204" pitchFamily="34" charset="0"/>
              </a:rPr>
              <a:t>De bezwaren tegen quota [voor vrouwen] houden geen stand</a:t>
            </a:r>
          </a:p>
          <a:p>
            <a:pPr marL="0" indent="0">
              <a:buNone/>
            </a:pPr>
            <a:r>
              <a:rPr lang="nl-NL" sz="2000" kern="0" dirty="0">
                <a:latin typeface="Calibri" panose="020F0502020204030204" pitchFamily="34" charset="0"/>
                <a:cs typeface="Calibri" panose="020F0502020204030204" pitchFamily="34" charset="0"/>
              </a:rPr>
              <a:t>(1.1	De bezwaren zijn niet gebaseerd op inhoudelijke gronden)</a:t>
            </a:r>
          </a:p>
          <a:p>
            <a:pPr marL="990600" indent="-635000">
              <a:buNone/>
            </a:pPr>
            <a:r>
              <a:rPr lang="nl-NL" sz="2000" kern="0" dirty="0">
                <a:latin typeface="Calibri" panose="020F0502020204030204" pitchFamily="34" charset="0"/>
                <a:cs typeface="Calibri" panose="020F0502020204030204" pitchFamily="34" charset="0"/>
              </a:rPr>
              <a:t>1.1.1a Ze komen voort uit een mixture van koudwatervrees, vooroordelen en onwetendheid.</a:t>
            </a:r>
          </a:p>
          <a:p>
            <a:pPr marL="990600" indent="-635000">
              <a:buNone/>
            </a:pPr>
            <a:r>
              <a:rPr lang="nl-NL" sz="2000" kern="0" dirty="0">
                <a:latin typeface="Calibri" panose="020F0502020204030204" pitchFamily="34" charset="0"/>
                <a:cs typeface="Calibri" panose="020F0502020204030204" pitchFamily="34" charset="0"/>
              </a:rPr>
              <a:t>1.1.1b Ze komen voort uit een ontkenning van de nog veel voorkomende patronen van discriminatie.</a:t>
            </a:r>
            <a:endParaRPr lang="nl-NL" sz="2000" b="1" kern="0" dirty="0">
              <a:solidFill>
                <a:schemeClr val="bg2">
                  <a:lumMod val="60000"/>
                  <a:lumOff val="40000"/>
                </a:schemeClr>
              </a:solidFill>
              <a:latin typeface="Calibri" panose="020F0502020204030204" pitchFamily="34" charset="0"/>
              <a:cs typeface="Calibri" panose="020F0502020204030204" pitchFamily="34" charset="0"/>
            </a:endParaRPr>
          </a:p>
          <a:p>
            <a:pPr marL="0" indent="0">
              <a:buFontTx/>
              <a:buNone/>
            </a:pPr>
            <a:br>
              <a:rPr lang="en-US" sz="2200" kern="0" dirty="0">
                <a:latin typeface="Calibri" panose="020F0502020204030204" pitchFamily="34" charset="0"/>
                <a:cs typeface="Calibri" panose="020F0502020204030204" pitchFamily="34" charset="0"/>
              </a:rPr>
            </a:br>
            <a:endParaRPr lang="nl-NL" altLang="nl-NL" sz="2200"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6068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Opdrachten</a:t>
            </a:r>
          </a:p>
        </p:txBody>
      </p:sp>
      <p:sp>
        <p:nvSpPr>
          <p:cNvPr id="5" name="Rectangle 7">
            <a:extLst>
              <a:ext uri="{FF2B5EF4-FFF2-40B4-BE49-F238E27FC236}">
                <a16:creationId xmlns:a16="http://schemas.microsoft.com/office/drawing/2014/main" id="{4ADE979C-A3CD-4B50-91F4-BB502663CEB7}"/>
              </a:ext>
            </a:extLst>
          </p:cNvPr>
          <p:cNvSpPr txBox="1">
            <a:spLocks noChangeArrowheads="1"/>
          </p:cNvSpPr>
          <p:nvPr/>
        </p:nvSpPr>
        <p:spPr bwMode="auto">
          <a:xfrm>
            <a:off x="611188" y="1340768"/>
            <a:ext cx="7942262"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FontTx/>
              <a:buNone/>
            </a:pPr>
            <a:r>
              <a:rPr lang="nl-NL" sz="2800" b="1" kern="0" dirty="0">
                <a:latin typeface="Calibri" panose="020F0502020204030204" pitchFamily="34" charset="0"/>
                <a:cs typeface="Calibri" panose="020F0502020204030204" pitchFamily="34" charset="0"/>
              </a:rPr>
              <a:t>Tekst 3</a:t>
            </a:r>
          </a:p>
          <a:p>
            <a:pPr marL="0" indent="0">
              <a:buFontTx/>
              <a:buNone/>
            </a:pPr>
            <a:endParaRPr lang="nl-NL" sz="2800" b="1" kern="0" dirty="0">
              <a:latin typeface="Calibri" panose="020F0502020204030204" pitchFamily="34" charset="0"/>
              <a:cs typeface="Calibri" panose="020F0502020204030204" pitchFamily="34" charset="0"/>
            </a:endParaRPr>
          </a:p>
          <a:p>
            <a:pPr marL="0" indent="0">
              <a:buFontTx/>
              <a:buNone/>
            </a:pPr>
            <a:endParaRPr lang="nl-NL" sz="2800" b="1" kern="0" dirty="0">
              <a:solidFill>
                <a:schemeClr val="bg2">
                  <a:lumMod val="60000"/>
                  <a:lumOff val="40000"/>
                </a:schemeClr>
              </a:solidFill>
              <a:latin typeface="Calibri" panose="020F0502020204030204" pitchFamily="34" charset="0"/>
              <a:cs typeface="Calibri" panose="020F0502020204030204" pitchFamily="34" charset="0"/>
            </a:endParaRPr>
          </a:p>
          <a:p>
            <a:pPr marL="0" indent="0">
              <a:buFontTx/>
              <a:buNone/>
            </a:pPr>
            <a:br>
              <a:rPr lang="en-US" sz="2200" kern="0" dirty="0">
                <a:latin typeface="Calibri" panose="020F0502020204030204" pitchFamily="34" charset="0"/>
                <a:cs typeface="Calibri" panose="020F0502020204030204" pitchFamily="34" charset="0"/>
              </a:rPr>
            </a:br>
            <a:endParaRPr lang="nl-NL" altLang="nl-NL" sz="2200" kern="0" dirty="0">
              <a:latin typeface="Calibri" panose="020F0502020204030204" pitchFamily="34" charset="0"/>
              <a:cs typeface="Calibri" panose="020F0502020204030204" pitchFamily="34" charset="0"/>
            </a:endParaRPr>
          </a:p>
        </p:txBody>
      </p:sp>
      <p:pic>
        <p:nvPicPr>
          <p:cNvPr id="6146" name="Picture 2" descr="Femke Halsema (52) beëdigd tot burgemeester van Amsterdam | Foto | AD.nl">
            <a:extLst>
              <a:ext uri="{FF2B5EF4-FFF2-40B4-BE49-F238E27FC236}">
                <a16:creationId xmlns:a16="http://schemas.microsoft.com/office/drawing/2014/main" id="{172953B8-7349-B5EA-DB4A-50243FC7005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80137" y="3036844"/>
            <a:ext cx="2963863"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6243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rPr>
              <a:t>Vandaag</a:t>
            </a:r>
          </a:p>
        </p:txBody>
      </p:sp>
      <p:sp>
        <p:nvSpPr>
          <p:cNvPr id="4" name="Text Box 2">
            <a:extLst>
              <a:ext uri="{FF2B5EF4-FFF2-40B4-BE49-F238E27FC236}">
                <a16:creationId xmlns:a16="http://schemas.microsoft.com/office/drawing/2014/main" id="{8A9CF36F-CF2E-416E-AF7E-44B0502440FC}"/>
              </a:ext>
            </a:extLst>
          </p:cNvPr>
          <p:cNvSpPr txBox="1">
            <a:spLocks noChangeArrowheads="1"/>
          </p:cNvSpPr>
          <p:nvPr/>
        </p:nvSpPr>
        <p:spPr bwMode="auto">
          <a:xfrm>
            <a:off x="3446462" y="1953443"/>
            <a:ext cx="2055170" cy="3108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91436" tIns="45718" rIns="91436" bIns="45718">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endParaRPr lang="nl-NL" sz="2800" dirty="0">
              <a:solidFill>
                <a:srgbClr val="000000"/>
              </a:solidFill>
              <a:latin typeface="Calibri"/>
              <a:cs typeface="Calibri"/>
            </a:endParaRPr>
          </a:p>
          <a:p>
            <a:pPr eaLnBrk="1" hangingPunct="1">
              <a:defRPr/>
            </a:pPr>
            <a:endParaRPr lang="nl-NL" sz="2800" dirty="0">
              <a:solidFill>
                <a:srgbClr val="000000"/>
              </a:solidFill>
              <a:latin typeface="Calibri"/>
              <a:cs typeface="Calibri"/>
            </a:endParaRPr>
          </a:p>
          <a:p>
            <a:pPr eaLnBrk="1" hangingPunct="1">
              <a:defRPr/>
            </a:pPr>
            <a:r>
              <a:rPr lang="nl-NL" sz="2800" b="1" u="sng" dirty="0">
                <a:solidFill>
                  <a:srgbClr val="000000"/>
                </a:solidFill>
                <a:latin typeface="Calibri"/>
                <a:cs typeface="Calibri"/>
              </a:rPr>
              <a:t>Inhoud</a:t>
            </a:r>
          </a:p>
          <a:p>
            <a:pPr eaLnBrk="1" hangingPunct="1">
              <a:defRPr/>
            </a:pPr>
            <a:r>
              <a:rPr lang="nl-NL" sz="2800" dirty="0">
                <a:solidFill>
                  <a:srgbClr val="000000"/>
                </a:solidFill>
                <a:latin typeface="Calibri"/>
                <a:cs typeface="Calibri"/>
              </a:rPr>
              <a:t>Ordening</a:t>
            </a:r>
          </a:p>
          <a:p>
            <a:pPr eaLnBrk="1" hangingPunct="1">
              <a:defRPr/>
            </a:pPr>
            <a:r>
              <a:rPr lang="nl-NL" sz="2800" dirty="0">
                <a:solidFill>
                  <a:srgbClr val="000000"/>
                </a:solidFill>
                <a:latin typeface="Calibri"/>
                <a:cs typeface="Calibri"/>
              </a:rPr>
              <a:t>Verwoording</a:t>
            </a:r>
          </a:p>
          <a:p>
            <a:pPr eaLnBrk="1" hangingPunct="1">
              <a:defRPr/>
            </a:pPr>
            <a:r>
              <a:rPr lang="nl-NL" sz="2800" dirty="0">
                <a:solidFill>
                  <a:srgbClr val="000000"/>
                </a:solidFill>
                <a:latin typeface="Calibri"/>
                <a:cs typeface="Calibri"/>
              </a:rPr>
              <a:t>(Oefening)</a:t>
            </a:r>
          </a:p>
          <a:p>
            <a:pPr eaLnBrk="1" hangingPunct="1">
              <a:defRPr/>
            </a:pPr>
            <a:r>
              <a:rPr lang="nl-NL" sz="2800" dirty="0">
                <a:solidFill>
                  <a:srgbClr val="000000"/>
                </a:solidFill>
                <a:latin typeface="Calibri"/>
                <a:cs typeface="Calibri"/>
              </a:rPr>
              <a:t>Presentatie</a:t>
            </a:r>
          </a:p>
        </p:txBody>
      </p:sp>
      <p:sp>
        <p:nvSpPr>
          <p:cNvPr id="5" name="Text Box 3">
            <a:extLst>
              <a:ext uri="{FF2B5EF4-FFF2-40B4-BE49-F238E27FC236}">
                <a16:creationId xmlns:a16="http://schemas.microsoft.com/office/drawing/2014/main" id="{9DDA3203-88DC-41DD-A6D1-7B4A12348E53}"/>
              </a:ext>
            </a:extLst>
          </p:cNvPr>
          <p:cNvSpPr txBox="1">
            <a:spLocks noChangeArrowheads="1"/>
          </p:cNvSpPr>
          <p:nvPr/>
        </p:nvSpPr>
        <p:spPr bwMode="auto">
          <a:xfrm>
            <a:off x="549127" y="2500337"/>
            <a:ext cx="1995488"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91436" tIns="45718" rIns="91436" bIns="45718">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endParaRPr lang="nl-NL" dirty="0">
              <a:solidFill>
                <a:srgbClr val="000000"/>
              </a:solidFill>
              <a:latin typeface="Calibri"/>
              <a:cs typeface="Calibri"/>
            </a:endParaRPr>
          </a:p>
          <a:p>
            <a:pPr eaLnBrk="1" hangingPunct="1">
              <a:defRPr/>
            </a:pPr>
            <a:endParaRPr lang="nl-NL" dirty="0">
              <a:solidFill>
                <a:srgbClr val="000000"/>
              </a:solidFill>
              <a:latin typeface="Calibri"/>
              <a:cs typeface="Calibri"/>
            </a:endParaRPr>
          </a:p>
          <a:p>
            <a:pPr eaLnBrk="1" hangingPunct="1">
              <a:defRPr/>
            </a:pPr>
            <a:r>
              <a:rPr lang="nl-NL" sz="2800" dirty="0">
                <a:solidFill>
                  <a:srgbClr val="000000"/>
                </a:solidFill>
                <a:latin typeface="Calibri"/>
                <a:cs typeface="Calibri"/>
              </a:rPr>
              <a:t>Aandacht</a:t>
            </a:r>
          </a:p>
          <a:p>
            <a:pPr eaLnBrk="1" hangingPunct="1">
              <a:defRPr/>
            </a:pPr>
            <a:r>
              <a:rPr lang="nl-NL" sz="2800" dirty="0">
                <a:solidFill>
                  <a:srgbClr val="000000"/>
                </a:solidFill>
                <a:latin typeface="Calibri"/>
                <a:cs typeface="Calibri"/>
              </a:rPr>
              <a:t>Begrip </a:t>
            </a:r>
          </a:p>
          <a:p>
            <a:pPr eaLnBrk="1" hangingPunct="1">
              <a:defRPr/>
            </a:pPr>
            <a:r>
              <a:rPr lang="nl-NL" sz="2800" dirty="0">
                <a:solidFill>
                  <a:srgbClr val="000000"/>
                </a:solidFill>
                <a:latin typeface="Calibri"/>
                <a:cs typeface="Calibri"/>
              </a:rPr>
              <a:t>Aanvaarding</a:t>
            </a:r>
          </a:p>
          <a:p>
            <a:pPr eaLnBrk="1" hangingPunct="1">
              <a:defRPr/>
            </a:pPr>
            <a:endParaRPr lang="nl-NL" sz="2800" dirty="0">
              <a:solidFill>
                <a:srgbClr val="000000"/>
              </a:solidFill>
              <a:latin typeface="Calibri"/>
              <a:cs typeface="Calibri"/>
            </a:endParaRPr>
          </a:p>
        </p:txBody>
      </p:sp>
      <p:sp>
        <p:nvSpPr>
          <p:cNvPr id="6" name="AutoShape 4">
            <a:extLst>
              <a:ext uri="{FF2B5EF4-FFF2-40B4-BE49-F238E27FC236}">
                <a16:creationId xmlns:a16="http://schemas.microsoft.com/office/drawing/2014/main" id="{4BDE79E0-7A09-41CF-A158-AF3B23F7E246}"/>
              </a:ext>
            </a:extLst>
          </p:cNvPr>
          <p:cNvSpPr>
            <a:spLocks/>
          </p:cNvSpPr>
          <p:nvPr/>
        </p:nvSpPr>
        <p:spPr bwMode="auto">
          <a:xfrm>
            <a:off x="5749925" y="2890068"/>
            <a:ext cx="217487" cy="1657350"/>
          </a:xfrm>
          <a:prstGeom prst="rightBrace">
            <a:avLst>
              <a:gd name="adj1" fmla="val 6350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91436" tIns="45718" rIns="91436" bIns="45718" anchor="ctr"/>
          <a:lstStyle/>
          <a:p>
            <a:pPr>
              <a:defRPr/>
            </a:pPr>
            <a:endParaRPr lang="en-US">
              <a:solidFill>
                <a:srgbClr val="000000"/>
              </a:solidFill>
              <a:latin typeface="Calibri"/>
              <a:ea typeface="MS PGothic" pitchFamily="34" charset="-128"/>
              <a:cs typeface="Calibri"/>
            </a:endParaRPr>
          </a:p>
        </p:txBody>
      </p:sp>
      <p:sp>
        <p:nvSpPr>
          <p:cNvPr id="7" name="AutoShape 5">
            <a:extLst>
              <a:ext uri="{FF2B5EF4-FFF2-40B4-BE49-F238E27FC236}">
                <a16:creationId xmlns:a16="http://schemas.microsoft.com/office/drawing/2014/main" id="{D8F758C9-094F-4730-B269-7DC802CE7520}"/>
              </a:ext>
            </a:extLst>
          </p:cNvPr>
          <p:cNvSpPr>
            <a:spLocks/>
          </p:cNvSpPr>
          <p:nvPr/>
        </p:nvSpPr>
        <p:spPr bwMode="auto">
          <a:xfrm>
            <a:off x="2781152" y="2925787"/>
            <a:ext cx="215900" cy="1657350"/>
          </a:xfrm>
          <a:prstGeom prst="rightBrace">
            <a:avLst>
              <a:gd name="adj1" fmla="val 6397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91436" tIns="45718" rIns="91436" bIns="45718" anchor="ctr"/>
          <a:lstStyle/>
          <a:p>
            <a:pPr>
              <a:defRPr/>
            </a:pPr>
            <a:endParaRPr lang="en-US">
              <a:solidFill>
                <a:srgbClr val="000000"/>
              </a:solidFill>
              <a:latin typeface="Calibri"/>
              <a:ea typeface="MS PGothic" pitchFamily="34" charset="-128"/>
              <a:cs typeface="Calibri"/>
            </a:endParaRPr>
          </a:p>
        </p:txBody>
      </p:sp>
      <p:sp>
        <p:nvSpPr>
          <p:cNvPr id="9" name="Text Box 8">
            <a:extLst>
              <a:ext uri="{FF2B5EF4-FFF2-40B4-BE49-F238E27FC236}">
                <a16:creationId xmlns:a16="http://schemas.microsoft.com/office/drawing/2014/main" id="{3787C03B-C4C6-4A7B-9B70-0A6F41ED4015}"/>
              </a:ext>
            </a:extLst>
          </p:cNvPr>
          <p:cNvSpPr txBox="1">
            <a:spLocks noChangeArrowheads="1"/>
          </p:cNvSpPr>
          <p:nvPr/>
        </p:nvSpPr>
        <p:spPr bwMode="auto">
          <a:xfrm>
            <a:off x="6327624" y="3414737"/>
            <a:ext cx="20875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1436" tIns="45718" rIns="91436" bIns="45718">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defRPr/>
            </a:pPr>
            <a:r>
              <a:rPr lang="nl-NL" sz="2800" dirty="0">
                <a:solidFill>
                  <a:srgbClr val="000000"/>
                </a:solidFill>
                <a:latin typeface="Calibri"/>
                <a:cs typeface="Calibri"/>
              </a:rPr>
              <a:t>Overtuigen</a:t>
            </a:r>
          </a:p>
        </p:txBody>
      </p:sp>
      <p:sp>
        <p:nvSpPr>
          <p:cNvPr id="10" name="Text Box 9">
            <a:extLst>
              <a:ext uri="{FF2B5EF4-FFF2-40B4-BE49-F238E27FC236}">
                <a16:creationId xmlns:a16="http://schemas.microsoft.com/office/drawing/2014/main" id="{9509DCEB-6FBB-4AA9-B162-6CE68A18B7CC}"/>
              </a:ext>
            </a:extLst>
          </p:cNvPr>
          <p:cNvSpPr txBox="1">
            <a:spLocks noChangeArrowheads="1"/>
          </p:cNvSpPr>
          <p:nvPr/>
        </p:nvSpPr>
        <p:spPr bwMode="auto">
          <a:xfrm>
            <a:off x="3517900" y="1593081"/>
            <a:ext cx="2108200"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1436" tIns="45718" rIns="91436" bIns="45718">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nl-NL" sz="2800" b="1" dirty="0">
                <a:solidFill>
                  <a:schemeClr val="accent6">
                    <a:lumMod val="75000"/>
                  </a:schemeClr>
                </a:solidFill>
                <a:latin typeface="Calibri"/>
                <a:cs typeface="Calibri"/>
              </a:rPr>
              <a:t>Retorische </a:t>
            </a:r>
          </a:p>
          <a:p>
            <a:pPr eaLnBrk="1" hangingPunct="1">
              <a:defRPr/>
            </a:pPr>
            <a:r>
              <a:rPr lang="nl-NL" sz="2800" b="1" dirty="0">
                <a:solidFill>
                  <a:schemeClr val="accent6">
                    <a:lumMod val="75000"/>
                  </a:schemeClr>
                </a:solidFill>
                <a:latin typeface="Calibri"/>
                <a:cs typeface="Calibri"/>
              </a:rPr>
              <a:t>taken</a:t>
            </a:r>
          </a:p>
        </p:txBody>
      </p:sp>
      <p:sp>
        <p:nvSpPr>
          <p:cNvPr id="11" name="Text Box 10">
            <a:extLst>
              <a:ext uri="{FF2B5EF4-FFF2-40B4-BE49-F238E27FC236}">
                <a16:creationId xmlns:a16="http://schemas.microsoft.com/office/drawing/2014/main" id="{E0F57A1F-6C6D-4BC4-9DEE-1A8975FB94F4}"/>
              </a:ext>
            </a:extLst>
          </p:cNvPr>
          <p:cNvSpPr txBox="1">
            <a:spLocks noChangeArrowheads="1"/>
          </p:cNvSpPr>
          <p:nvPr/>
        </p:nvSpPr>
        <p:spPr bwMode="auto">
          <a:xfrm>
            <a:off x="404665" y="1628800"/>
            <a:ext cx="2176462"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91436" tIns="45718" rIns="91436" bIns="45718">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nl-NL" sz="2800" b="1" dirty="0">
                <a:solidFill>
                  <a:schemeClr val="accent6">
                    <a:lumMod val="75000"/>
                  </a:schemeClr>
                </a:solidFill>
                <a:latin typeface="Calibri"/>
                <a:cs typeface="Calibri"/>
              </a:rPr>
              <a:t>Retorische</a:t>
            </a:r>
          </a:p>
          <a:p>
            <a:pPr eaLnBrk="1" hangingPunct="1">
              <a:defRPr/>
            </a:pPr>
            <a:r>
              <a:rPr lang="nl-NL" sz="2800" b="1" dirty="0">
                <a:solidFill>
                  <a:schemeClr val="accent6">
                    <a:lumMod val="75000"/>
                  </a:schemeClr>
                </a:solidFill>
                <a:latin typeface="Calibri"/>
                <a:cs typeface="Calibri"/>
              </a:rPr>
              <a:t>voorwaarden</a:t>
            </a:r>
          </a:p>
        </p:txBody>
      </p:sp>
      <p:sp>
        <p:nvSpPr>
          <p:cNvPr id="12" name="Text Box 13">
            <a:extLst>
              <a:ext uri="{FF2B5EF4-FFF2-40B4-BE49-F238E27FC236}">
                <a16:creationId xmlns:a16="http://schemas.microsoft.com/office/drawing/2014/main" id="{7C25FF86-84AB-438E-896A-8A996EE2D51A}"/>
              </a:ext>
            </a:extLst>
          </p:cNvPr>
          <p:cNvSpPr txBox="1">
            <a:spLocks noChangeArrowheads="1"/>
          </p:cNvSpPr>
          <p:nvPr/>
        </p:nvSpPr>
        <p:spPr bwMode="auto">
          <a:xfrm>
            <a:off x="6215705" y="1628800"/>
            <a:ext cx="2311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91436" tIns="45718" rIns="91436" bIns="45718">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nl-NL" sz="2800" b="1" dirty="0">
                <a:solidFill>
                  <a:schemeClr val="accent6">
                    <a:lumMod val="75000"/>
                  </a:schemeClr>
                </a:solidFill>
                <a:latin typeface="Calibri"/>
                <a:cs typeface="Calibri"/>
              </a:rPr>
              <a:t>Retorisch doel</a:t>
            </a:r>
          </a:p>
        </p:txBody>
      </p:sp>
    </p:spTree>
    <p:extLst>
      <p:ext uri="{BB962C8B-B14F-4D97-AF65-F5344CB8AC3E}">
        <p14:creationId xmlns:p14="http://schemas.microsoft.com/office/powerpoint/2010/main" val="2666943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Opdrachten</a:t>
            </a:r>
          </a:p>
        </p:txBody>
      </p:sp>
      <p:sp>
        <p:nvSpPr>
          <p:cNvPr id="5" name="Rectangle 7">
            <a:extLst>
              <a:ext uri="{FF2B5EF4-FFF2-40B4-BE49-F238E27FC236}">
                <a16:creationId xmlns:a16="http://schemas.microsoft.com/office/drawing/2014/main" id="{4ADE979C-A3CD-4B50-91F4-BB502663CEB7}"/>
              </a:ext>
            </a:extLst>
          </p:cNvPr>
          <p:cNvSpPr txBox="1">
            <a:spLocks noChangeArrowheads="1"/>
          </p:cNvSpPr>
          <p:nvPr/>
        </p:nvSpPr>
        <p:spPr bwMode="auto">
          <a:xfrm>
            <a:off x="611188" y="1340768"/>
            <a:ext cx="7942262"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FontTx/>
              <a:buNone/>
            </a:pPr>
            <a:r>
              <a:rPr lang="nl-NL" sz="2800" b="1" kern="0" dirty="0">
                <a:latin typeface="Calibri" panose="020F0502020204030204" pitchFamily="34" charset="0"/>
                <a:cs typeface="Calibri" panose="020F0502020204030204" pitchFamily="34" charset="0"/>
              </a:rPr>
              <a:t>Tekst 3</a:t>
            </a:r>
          </a:p>
          <a:p>
            <a:pPr marL="0" indent="0">
              <a:buFontTx/>
              <a:buNone/>
            </a:pPr>
            <a:endParaRPr lang="nl-NL" sz="2800" b="1" kern="0" dirty="0">
              <a:latin typeface="Calibri" panose="020F0502020204030204" pitchFamily="34" charset="0"/>
              <a:cs typeface="Calibri" panose="020F0502020204030204" pitchFamily="34" charset="0"/>
            </a:endParaRPr>
          </a:p>
          <a:p>
            <a:pPr marL="514350" indent="-514350">
              <a:buFontTx/>
              <a:buAutoNum type="arabicPeriod"/>
            </a:pPr>
            <a:r>
              <a:rPr lang="nl-NL" sz="2400" kern="0" dirty="0">
                <a:latin typeface="Calibri" panose="020F0502020204030204" pitchFamily="34" charset="0"/>
                <a:cs typeface="Calibri" panose="020F0502020204030204" pitchFamily="34" charset="0"/>
              </a:rPr>
              <a:t>Juridische genre: verdediging tegen twee aanklachten, namelijk dat Halsema’s zoon een gewapende overval gepleegd heeft en dat Halsema dit in de doofpot gestopt heeft</a:t>
            </a:r>
          </a:p>
          <a:p>
            <a:pPr marL="0" indent="0">
              <a:buFontTx/>
              <a:buNone/>
            </a:pPr>
            <a:endParaRPr lang="nl-NL" sz="2800" b="1" kern="0" dirty="0">
              <a:solidFill>
                <a:schemeClr val="bg2">
                  <a:lumMod val="60000"/>
                  <a:lumOff val="40000"/>
                </a:schemeClr>
              </a:solidFill>
              <a:latin typeface="Calibri" panose="020F0502020204030204" pitchFamily="34" charset="0"/>
              <a:cs typeface="Calibri" panose="020F0502020204030204" pitchFamily="34" charset="0"/>
            </a:endParaRPr>
          </a:p>
          <a:p>
            <a:pPr marL="0" indent="0">
              <a:buFontTx/>
              <a:buNone/>
            </a:pPr>
            <a:br>
              <a:rPr lang="en-US" sz="2200" kern="0" dirty="0">
                <a:latin typeface="Calibri" panose="020F0502020204030204" pitchFamily="34" charset="0"/>
                <a:cs typeface="Calibri" panose="020F0502020204030204" pitchFamily="34" charset="0"/>
              </a:rPr>
            </a:br>
            <a:endParaRPr lang="nl-NL" altLang="nl-NL" sz="2200"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2910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Opdrachten</a:t>
            </a:r>
          </a:p>
        </p:txBody>
      </p:sp>
      <p:sp>
        <p:nvSpPr>
          <p:cNvPr id="5" name="Rectangle 7">
            <a:extLst>
              <a:ext uri="{FF2B5EF4-FFF2-40B4-BE49-F238E27FC236}">
                <a16:creationId xmlns:a16="http://schemas.microsoft.com/office/drawing/2014/main" id="{4ADE979C-A3CD-4B50-91F4-BB502663CEB7}"/>
              </a:ext>
            </a:extLst>
          </p:cNvPr>
          <p:cNvSpPr txBox="1">
            <a:spLocks noChangeArrowheads="1"/>
          </p:cNvSpPr>
          <p:nvPr/>
        </p:nvSpPr>
        <p:spPr bwMode="auto">
          <a:xfrm>
            <a:off x="611188" y="1340768"/>
            <a:ext cx="7942262"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FontTx/>
              <a:buNone/>
            </a:pPr>
            <a:r>
              <a:rPr lang="nl-NL" sz="2800" b="1" kern="0" dirty="0">
                <a:latin typeface="Calibri" panose="020F0502020204030204" pitchFamily="34" charset="0"/>
                <a:cs typeface="Calibri" panose="020F0502020204030204" pitchFamily="34" charset="0"/>
              </a:rPr>
              <a:t>Tekst 3</a:t>
            </a:r>
          </a:p>
          <a:p>
            <a:pPr marL="0" indent="0">
              <a:buFontTx/>
              <a:buNone/>
            </a:pPr>
            <a:endParaRPr lang="nl-NL" sz="1600" b="1" kern="0" dirty="0">
              <a:latin typeface="Calibri" panose="020F0502020204030204" pitchFamily="34" charset="0"/>
              <a:cs typeface="Calibri" panose="020F0502020204030204" pitchFamily="34" charset="0"/>
            </a:endParaRPr>
          </a:p>
          <a:p>
            <a:pPr marL="0" indent="0">
              <a:buNone/>
            </a:pPr>
            <a:r>
              <a:rPr lang="nl-NL" sz="2400" kern="0" dirty="0">
                <a:latin typeface="Calibri" panose="020F0502020204030204" pitchFamily="34" charset="0"/>
                <a:cs typeface="Calibri" panose="020F0502020204030204" pitchFamily="34" charset="0"/>
              </a:rPr>
              <a:t>2.   </a:t>
            </a:r>
            <a:r>
              <a:rPr lang="nl-NL" sz="2400" kern="0" dirty="0">
                <a:solidFill>
                  <a:schemeClr val="accent3"/>
                </a:solidFill>
                <a:latin typeface="Calibri" panose="020F0502020204030204" pitchFamily="34" charset="0"/>
                <a:cs typeface="Calibri" panose="020F0502020204030204" pitchFamily="34" charset="0"/>
              </a:rPr>
              <a:t>Aandacht</a:t>
            </a:r>
            <a:r>
              <a:rPr lang="nl-NL" sz="2400" kern="0" dirty="0">
                <a:latin typeface="Calibri" panose="020F0502020204030204" pitchFamily="34" charset="0"/>
                <a:cs typeface="Calibri" panose="020F0502020204030204" pitchFamily="34" charset="0"/>
              </a:rPr>
              <a:t>, </a:t>
            </a:r>
            <a:r>
              <a:rPr lang="nl-NL" sz="2400" kern="0" dirty="0">
                <a:solidFill>
                  <a:srgbClr val="0070C0"/>
                </a:solidFill>
                <a:latin typeface="Calibri" panose="020F0502020204030204" pitchFamily="34" charset="0"/>
                <a:cs typeface="Calibri" panose="020F0502020204030204" pitchFamily="34" charset="0"/>
              </a:rPr>
              <a:t>begrip</a:t>
            </a:r>
            <a:r>
              <a:rPr lang="nl-NL" sz="2400" kern="0" dirty="0">
                <a:latin typeface="Calibri" panose="020F0502020204030204" pitchFamily="34" charset="0"/>
                <a:cs typeface="Calibri" panose="020F0502020204030204" pitchFamily="34" charset="0"/>
              </a:rPr>
              <a:t>, </a:t>
            </a:r>
            <a:r>
              <a:rPr lang="nl-NL" sz="2400" kern="0" dirty="0">
                <a:solidFill>
                  <a:srgbClr val="7030A0"/>
                </a:solidFill>
                <a:latin typeface="Calibri" panose="020F0502020204030204" pitchFamily="34" charset="0"/>
                <a:cs typeface="Calibri" panose="020F0502020204030204" pitchFamily="34" charset="0"/>
              </a:rPr>
              <a:t>aanvaarding</a:t>
            </a:r>
          </a:p>
          <a:p>
            <a:pPr marL="0" indent="0">
              <a:buNone/>
            </a:pPr>
            <a:endParaRPr lang="nl-NL" sz="2000" kern="0" dirty="0">
              <a:latin typeface="Calibri" panose="020F0502020204030204" pitchFamily="34" charset="0"/>
              <a:cs typeface="Calibri" panose="020F0502020204030204" pitchFamily="34" charset="0"/>
            </a:endParaRPr>
          </a:p>
          <a:p>
            <a:pPr marL="0" indent="0">
              <a:buNone/>
            </a:pPr>
            <a:r>
              <a:rPr lang="nl-NL" sz="2000" kern="0" dirty="0">
                <a:solidFill>
                  <a:schemeClr val="accent3"/>
                </a:solidFill>
                <a:latin typeface="Calibri" panose="020F0502020204030204" pitchFamily="34" charset="0"/>
                <a:cs typeface="Calibri" panose="020F0502020204030204" pitchFamily="34" charset="0"/>
              </a:rPr>
              <a:t>Beste Amsterdammers</a:t>
            </a:r>
            <a:r>
              <a:rPr lang="nl-NL" sz="2000" kern="0" dirty="0">
                <a:latin typeface="Calibri" panose="020F0502020204030204" pitchFamily="34" charset="0"/>
                <a:cs typeface="Calibri" panose="020F0502020204030204" pitchFamily="34" charset="0"/>
              </a:rPr>
              <a:t>, </a:t>
            </a:r>
          </a:p>
          <a:p>
            <a:pPr marL="0" indent="0">
              <a:buNone/>
            </a:pPr>
            <a:r>
              <a:rPr lang="nl-NL" sz="2000" kern="0" dirty="0">
                <a:solidFill>
                  <a:schemeClr val="accent3"/>
                </a:solidFill>
                <a:latin typeface="Calibri" panose="020F0502020204030204" pitchFamily="34" charset="0"/>
                <a:cs typeface="Calibri" panose="020F0502020204030204" pitchFamily="34" charset="0"/>
              </a:rPr>
              <a:t>Deze brief is ongewoon. Ik ben ook in een heel ongewone situatie </a:t>
            </a:r>
            <a:r>
              <a:rPr lang="nl-NL" sz="2000" kern="0" dirty="0">
                <a:solidFill>
                  <a:schemeClr val="accent3"/>
                </a:solidFill>
                <a:highlight>
                  <a:srgbClr val="800080"/>
                </a:highlight>
                <a:latin typeface="Calibri" panose="020F0502020204030204" pitchFamily="34" charset="0"/>
                <a:cs typeface="Calibri" panose="020F0502020204030204" pitchFamily="34" charset="0"/>
              </a:rPr>
              <a:t>geplaatst</a:t>
            </a:r>
            <a:r>
              <a:rPr lang="nl-NL" sz="2000" kern="0" dirty="0">
                <a:solidFill>
                  <a:schemeClr val="accent3"/>
                </a:solidFill>
                <a:latin typeface="Calibri" panose="020F0502020204030204" pitchFamily="34" charset="0"/>
                <a:cs typeface="Calibri" panose="020F0502020204030204" pitchFamily="34" charset="0"/>
              </a:rPr>
              <a:t> en voel mij genoodzaakt u te schrijven</a:t>
            </a:r>
            <a:r>
              <a:rPr lang="nl-NL" sz="2000" kern="0" dirty="0">
                <a:solidFill>
                  <a:srgbClr val="0070C0"/>
                </a:solidFill>
                <a:latin typeface="Calibri" panose="020F0502020204030204" pitchFamily="34" charset="0"/>
                <a:cs typeface="Calibri" panose="020F0502020204030204" pitchFamily="34" charset="0"/>
              </a:rPr>
              <a:t>. Vanochtend heeft </a:t>
            </a:r>
            <a:r>
              <a:rPr lang="nl-NL" sz="2000" i="1" kern="0" dirty="0">
                <a:solidFill>
                  <a:srgbClr val="0070C0"/>
                </a:solidFill>
                <a:latin typeface="Calibri" panose="020F0502020204030204" pitchFamily="34" charset="0"/>
                <a:cs typeface="Calibri" panose="020F0502020204030204" pitchFamily="34" charset="0"/>
              </a:rPr>
              <a:t>De Telegraaf </a:t>
            </a:r>
            <a:r>
              <a:rPr lang="nl-NL" sz="2000" kern="0" dirty="0">
                <a:solidFill>
                  <a:srgbClr val="0070C0"/>
                </a:solidFill>
                <a:latin typeface="Calibri" panose="020F0502020204030204" pitchFamily="34" charset="0"/>
                <a:cs typeface="Calibri" panose="020F0502020204030204" pitchFamily="34" charset="0"/>
              </a:rPr>
              <a:t>in chocoladeletters bekendgemaakt dat mijn 15-jarige zoon een gewapende inbraak zou hebben gepleegd. Over (de eerste) 3 pagina’s wordt gemeld dat er daar boven op sprake </a:t>
            </a:r>
            <a:r>
              <a:rPr lang="nl-NL" sz="2000" kern="0" dirty="0">
                <a:solidFill>
                  <a:srgbClr val="0070C0"/>
                </a:solidFill>
                <a:highlight>
                  <a:srgbClr val="800080"/>
                </a:highlight>
                <a:latin typeface="Calibri" panose="020F0502020204030204" pitchFamily="34" charset="0"/>
                <a:cs typeface="Calibri" panose="020F0502020204030204" pitchFamily="34" charset="0"/>
              </a:rPr>
              <a:t>zou zijn </a:t>
            </a:r>
            <a:r>
              <a:rPr lang="nl-NL" sz="2000" kern="0" dirty="0">
                <a:solidFill>
                  <a:srgbClr val="0070C0"/>
                </a:solidFill>
                <a:latin typeface="Calibri" panose="020F0502020204030204" pitchFamily="34" charset="0"/>
                <a:cs typeface="Calibri" panose="020F0502020204030204" pitchFamily="34" charset="0"/>
              </a:rPr>
              <a:t>van een doofpot omdat dit niet naar buiten is gebracht. Er wordt verwezen naar anonieme bronnen.</a:t>
            </a:r>
          </a:p>
          <a:p>
            <a:pPr marL="0" indent="0">
              <a:buNone/>
            </a:pPr>
            <a:r>
              <a:rPr lang="nl-NL" sz="2000" kern="0" dirty="0">
                <a:solidFill>
                  <a:srgbClr val="0070C0"/>
                </a:solidFill>
                <a:highlight>
                  <a:srgbClr val="800080"/>
                </a:highlight>
                <a:latin typeface="Calibri" panose="020F0502020204030204" pitchFamily="34" charset="0"/>
                <a:cs typeface="Calibri" panose="020F0502020204030204" pitchFamily="34" charset="0"/>
              </a:rPr>
              <a:t>Het is niet mijn gewoonte te reageren maar nu mijn minderjarige zoon wordt beschadigd, vind ik het nodig</a:t>
            </a:r>
            <a:r>
              <a:rPr lang="nl-NL" sz="2000" kern="0" dirty="0">
                <a:solidFill>
                  <a:srgbClr val="0070C0"/>
                </a:solidFill>
                <a:latin typeface="Calibri" panose="020F0502020204030204" pitchFamily="34" charset="0"/>
                <a:cs typeface="Calibri" panose="020F0502020204030204" pitchFamily="34" charset="0"/>
              </a:rPr>
              <a:t> u uit te leggen wat werkelijk aan de hand is. </a:t>
            </a:r>
          </a:p>
          <a:p>
            <a:pPr marL="0" indent="0">
              <a:buFontTx/>
              <a:buNone/>
            </a:pPr>
            <a:endParaRPr lang="nl-NL" sz="2800" b="1" kern="0" dirty="0">
              <a:solidFill>
                <a:schemeClr val="bg2">
                  <a:lumMod val="60000"/>
                  <a:lumOff val="40000"/>
                </a:schemeClr>
              </a:solidFill>
              <a:latin typeface="Calibri" panose="020F0502020204030204" pitchFamily="34" charset="0"/>
              <a:cs typeface="Calibri" panose="020F0502020204030204" pitchFamily="34" charset="0"/>
            </a:endParaRPr>
          </a:p>
          <a:p>
            <a:pPr marL="0" indent="0">
              <a:buFontTx/>
              <a:buNone/>
            </a:pPr>
            <a:br>
              <a:rPr lang="en-US" sz="2200" kern="0" dirty="0">
                <a:latin typeface="Calibri" panose="020F0502020204030204" pitchFamily="34" charset="0"/>
                <a:cs typeface="Calibri" panose="020F0502020204030204" pitchFamily="34" charset="0"/>
              </a:rPr>
            </a:br>
            <a:endParaRPr lang="nl-NL" altLang="nl-NL" sz="2200"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26410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Opdrachten</a:t>
            </a:r>
          </a:p>
        </p:txBody>
      </p:sp>
      <p:sp>
        <p:nvSpPr>
          <p:cNvPr id="5" name="Rectangle 7">
            <a:extLst>
              <a:ext uri="{FF2B5EF4-FFF2-40B4-BE49-F238E27FC236}">
                <a16:creationId xmlns:a16="http://schemas.microsoft.com/office/drawing/2014/main" id="{4ADE979C-A3CD-4B50-91F4-BB502663CEB7}"/>
              </a:ext>
            </a:extLst>
          </p:cNvPr>
          <p:cNvSpPr txBox="1">
            <a:spLocks noChangeArrowheads="1"/>
          </p:cNvSpPr>
          <p:nvPr/>
        </p:nvSpPr>
        <p:spPr bwMode="auto">
          <a:xfrm>
            <a:off x="611188" y="1340768"/>
            <a:ext cx="8532812"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FontTx/>
              <a:buNone/>
            </a:pPr>
            <a:r>
              <a:rPr lang="nl-NL" sz="2800" b="1" kern="0" dirty="0">
                <a:latin typeface="Calibri" panose="020F0502020204030204" pitchFamily="34" charset="0"/>
                <a:cs typeface="Calibri" panose="020F0502020204030204" pitchFamily="34" charset="0"/>
              </a:rPr>
              <a:t>Tekst 3</a:t>
            </a:r>
          </a:p>
          <a:p>
            <a:pPr marL="0" indent="0">
              <a:buFontTx/>
              <a:buNone/>
            </a:pPr>
            <a:r>
              <a:rPr lang="nl-NL" sz="2400" kern="0" dirty="0">
                <a:latin typeface="Calibri" panose="020F0502020204030204" pitchFamily="34" charset="0"/>
                <a:cs typeface="Calibri" panose="020F0502020204030204" pitchFamily="34" charset="0"/>
              </a:rPr>
              <a:t>3. Verschil van mening</a:t>
            </a:r>
          </a:p>
          <a:p>
            <a:pPr marL="457200" indent="-457200">
              <a:buFontTx/>
              <a:buAutoNum type="alphaLcParenR"/>
            </a:pPr>
            <a:r>
              <a:rPr lang="nl-NL" sz="2400" kern="0" dirty="0">
                <a:latin typeface="Calibri" panose="020F0502020204030204" pitchFamily="34" charset="0"/>
                <a:cs typeface="Calibri" panose="020F0502020204030204" pitchFamily="34" charset="0"/>
              </a:rPr>
              <a:t>‘Mijn zoon heeft geen gewapende inbraak gepleegd’ (r.8) en ‘er is geen sprake van een doofpot’ (r.30)</a:t>
            </a:r>
          </a:p>
          <a:p>
            <a:pPr marL="457200" indent="-457200">
              <a:buFontTx/>
              <a:buAutoNum type="alphaLcParenR"/>
            </a:pPr>
            <a:r>
              <a:rPr lang="nl-NL" sz="2400" kern="0" dirty="0">
                <a:latin typeface="Calibri" panose="020F0502020204030204" pitchFamily="34" charset="0"/>
                <a:cs typeface="Calibri" panose="020F0502020204030204" pitchFamily="34" charset="0"/>
              </a:rPr>
              <a:t>Protagonist van beide proposities is Femke Halsema (+p1 en +p2); lezers zijn de twijfelende antagonist (?+p1 en ?+p2) en </a:t>
            </a:r>
            <a:r>
              <a:rPr lang="nl-NL" sz="2400" i="1" kern="0" dirty="0">
                <a:latin typeface="Calibri" panose="020F0502020204030204" pitchFamily="34" charset="0"/>
                <a:cs typeface="Calibri" panose="020F0502020204030204" pitchFamily="34" charset="0"/>
              </a:rPr>
              <a:t>De Telegraaf </a:t>
            </a:r>
            <a:r>
              <a:rPr lang="nl-NL" sz="2400" kern="0" dirty="0">
                <a:latin typeface="Calibri" panose="020F0502020204030204" pitchFamily="34" charset="0"/>
                <a:cs typeface="Calibri" panose="020F0502020204030204" pitchFamily="34" charset="0"/>
              </a:rPr>
              <a:t>is ook antagonist (van +p1 en +p2).                              </a:t>
            </a:r>
            <a:r>
              <a:rPr lang="nl-NL" sz="2400" i="1" kern="0" dirty="0">
                <a:latin typeface="Calibri" panose="020F0502020204030204" pitchFamily="34" charset="0"/>
                <a:cs typeface="Calibri" panose="020F0502020204030204" pitchFamily="34" charset="0"/>
              </a:rPr>
              <a:t>De Telegraaf</a:t>
            </a:r>
            <a:r>
              <a:rPr lang="nl-NL" sz="2400" kern="0" dirty="0">
                <a:latin typeface="Calibri" panose="020F0502020204030204" pitchFamily="34" charset="0"/>
                <a:cs typeface="Calibri" panose="020F0502020204030204" pitchFamily="34" charset="0"/>
              </a:rPr>
              <a:t> is ook protagonist van het tegenovergestelde proposities (-p1 en -p2), waarvan Femke Halsema de antagonist is (van -p1 en -p2).</a:t>
            </a:r>
          </a:p>
          <a:p>
            <a:pPr marL="457200" indent="-457200">
              <a:buFontTx/>
              <a:buAutoNum type="alphaLcParenR"/>
            </a:pPr>
            <a:r>
              <a:rPr lang="nl-NL" sz="2400" kern="0" dirty="0">
                <a:latin typeface="Calibri" panose="020F0502020204030204" pitchFamily="34" charset="0"/>
                <a:cs typeface="Calibri" panose="020F0502020204030204" pitchFamily="34" charset="0"/>
              </a:rPr>
              <a:t>Hier is sprake van een niet-gemengd meervoudig geschil tussen Halsema en de lezers en een gemengd meervoudig geschil tussen Halsema en </a:t>
            </a:r>
            <a:r>
              <a:rPr lang="nl-NL" sz="2400" i="1" kern="0" dirty="0">
                <a:latin typeface="Calibri" panose="020F0502020204030204" pitchFamily="34" charset="0"/>
                <a:cs typeface="Calibri" panose="020F0502020204030204" pitchFamily="34" charset="0"/>
              </a:rPr>
              <a:t>De Telegraaf</a:t>
            </a:r>
            <a:r>
              <a:rPr lang="nl-NL" sz="2400" kern="0" dirty="0">
                <a:latin typeface="Calibri" panose="020F0502020204030204" pitchFamily="34" charset="0"/>
                <a:cs typeface="Calibri" panose="020F0502020204030204" pitchFamily="34" charset="0"/>
              </a:rPr>
              <a:t>.</a:t>
            </a:r>
          </a:p>
          <a:p>
            <a:pPr marL="0" indent="0">
              <a:buFontTx/>
              <a:buNone/>
            </a:pPr>
            <a:endParaRPr lang="nl-NL" sz="2800" b="1" kern="0" dirty="0">
              <a:solidFill>
                <a:schemeClr val="bg2">
                  <a:lumMod val="60000"/>
                  <a:lumOff val="40000"/>
                </a:schemeClr>
              </a:solidFill>
              <a:latin typeface="Calibri" panose="020F0502020204030204" pitchFamily="34" charset="0"/>
              <a:cs typeface="Calibri" panose="020F0502020204030204" pitchFamily="34" charset="0"/>
            </a:endParaRPr>
          </a:p>
          <a:p>
            <a:pPr marL="0" indent="0">
              <a:buFontTx/>
              <a:buNone/>
            </a:pPr>
            <a:br>
              <a:rPr lang="en-US" sz="2200" kern="0" dirty="0">
                <a:latin typeface="Calibri" panose="020F0502020204030204" pitchFamily="34" charset="0"/>
                <a:cs typeface="Calibri" panose="020F0502020204030204" pitchFamily="34" charset="0"/>
              </a:rPr>
            </a:br>
            <a:endParaRPr lang="nl-NL" altLang="nl-NL" sz="2200"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650235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Opdrachten</a:t>
            </a:r>
          </a:p>
        </p:txBody>
      </p:sp>
      <p:sp>
        <p:nvSpPr>
          <p:cNvPr id="5" name="Rectangle 7">
            <a:extLst>
              <a:ext uri="{FF2B5EF4-FFF2-40B4-BE49-F238E27FC236}">
                <a16:creationId xmlns:a16="http://schemas.microsoft.com/office/drawing/2014/main" id="{4ADE979C-A3CD-4B50-91F4-BB502663CEB7}"/>
              </a:ext>
            </a:extLst>
          </p:cNvPr>
          <p:cNvSpPr txBox="1">
            <a:spLocks noChangeArrowheads="1"/>
          </p:cNvSpPr>
          <p:nvPr/>
        </p:nvSpPr>
        <p:spPr bwMode="auto">
          <a:xfrm>
            <a:off x="611188" y="1340768"/>
            <a:ext cx="8532812"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FontTx/>
              <a:buNone/>
            </a:pPr>
            <a:r>
              <a:rPr lang="nl-NL" sz="2800" b="1" kern="0" dirty="0">
                <a:latin typeface="Calibri" panose="020F0502020204030204" pitchFamily="34" charset="0"/>
                <a:cs typeface="Calibri" panose="020F0502020204030204" pitchFamily="34" charset="0"/>
              </a:rPr>
              <a:t>Tekst 3</a:t>
            </a:r>
          </a:p>
          <a:p>
            <a:pPr marL="0" indent="0">
              <a:buFontTx/>
              <a:buNone/>
            </a:pPr>
            <a:r>
              <a:rPr lang="nl-NL" sz="2400" kern="0" dirty="0">
                <a:latin typeface="Calibri" panose="020F0502020204030204" pitchFamily="34" charset="0"/>
                <a:cs typeface="Calibri" panose="020F0502020204030204" pitchFamily="34" charset="0"/>
              </a:rPr>
              <a:t>4. Standaardgeschilpunten:</a:t>
            </a:r>
          </a:p>
          <a:p>
            <a:pPr marL="0" indent="0">
              <a:spcBef>
                <a:spcPts val="300"/>
              </a:spcBef>
              <a:buFontTx/>
              <a:buNone/>
            </a:pPr>
            <a:r>
              <a:rPr lang="nl-NL" sz="2000" b="1" i="1" kern="0" dirty="0">
                <a:latin typeface="Calibri" panose="020F0502020204030204" pitchFamily="34" charset="0"/>
                <a:cs typeface="Calibri" panose="020F0502020204030204" pitchFamily="34" charset="0"/>
              </a:rPr>
              <a:t>Propositie 1:</a:t>
            </a:r>
          </a:p>
          <a:p>
            <a:pPr marL="0" indent="0">
              <a:spcBef>
                <a:spcPts val="300"/>
              </a:spcBef>
              <a:buFontTx/>
              <a:buNone/>
            </a:pPr>
            <a:r>
              <a:rPr lang="nl-NL" sz="2000" kern="0" dirty="0">
                <a:latin typeface="Calibri" panose="020F0502020204030204" pitchFamily="34" charset="0"/>
                <a:cs typeface="Calibri" panose="020F0502020204030204" pitchFamily="34" charset="0"/>
              </a:rPr>
              <a:t>1</a:t>
            </a:r>
            <a:r>
              <a:rPr lang="nl-NL" sz="2000" kern="0" baseline="30000" dirty="0">
                <a:latin typeface="Calibri" panose="020F0502020204030204" pitchFamily="34" charset="0"/>
                <a:cs typeface="Calibri" panose="020F0502020204030204" pitchFamily="34" charset="0"/>
              </a:rPr>
              <a:t>e</a:t>
            </a:r>
            <a:r>
              <a:rPr lang="nl-NL" sz="2000" kern="0" dirty="0">
                <a:latin typeface="Calibri" panose="020F0502020204030204" pitchFamily="34" charset="0"/>
                <a:cs typeface="Calibri" panose="020F0502020204030204" pitchFamily="34" charset="0"/>
              </a:rPr>
              <a:t> linie (ontkennen): r.8 </a:t>
            </a:r>
          </a:p>
          <a:p>
            <a:pPr marL="0" indent="0">
              <a:spcBef>
                <a:spcPts val="300"/>
              </a:spcBef>
              <a:buFontTx/>
              <a:buNone/>
            </a:pPr>
            <a:r>
              <a:rPr lang="nl-NL" sz="2000" kern="0" dirty="0">
                <a:latin typeface="Calibri" panose="020F0502020204030204" pitchFamily="34" charset="0"/>
                <a:cs typeface="Calibri" panose="020F0502020204030204" pitchFamily="34" charset="0"/>
              </a:rPr>
              <a:t>2</a:t>
            </a:r>
            <a:r>
              <a:rPr lang="nl-NL" sz="2000" kern="0" baseline="30000" dirty="0">
                <a:latin typeface="Calibri" panose="020F0502020204030204" pitchFamily="34" charset="0"/>
                <a:cs typeface="Calibri" panose="020F0502020204030204" pitchFamily="34" charset="0"/>
              </a:rPr>
              <a:t>e</a:t>
            </a:r>
            <a:r>
              <a:rPr lang="nl-NL" sz="2000" kern="0" dirty="0">
                <a:latin typeface="Calibri" panose="020F0502020204030204" pitchFamily="34" charset="0"/>
                <a:cs typeface="Calibri" panose="020F0502020204030204" pitchFamily="34" charset="0"/>
              </a:rPr>
              <a:t> linie (herformuleren): r.8-9 ‘(verboden) nepwapen’ en ‘klieren’ r.13-14 ‘boot betreden’</a:t>
            </a:r>
          </a:p>
          <a:p>
            <a:pPr marL="0" indent="0">
              <a:spcBef>
                <a:spcPts val="300"/>
              </a:spcBef>
              <a:buFontTx/>
              <a:buNone/>
            </a:pPr>
            <a:r>
              <a:rPr lang="nl-NL" sz="2000" kern="0" dirty="0">
                <a:latin typeface="Calibri" panose="020F0502020204030204" pitchFamily="34" charset="0"/>
                <a:cs typeface="Calibri" panose="020F0502020204030204" pitchFamily="34" charset="0"/>
              </a:rPr>
              <a:t>3</a:t>
            </a:r>
            <a:r>
              <a:rPr lang="nl-NL" sz="2000" kern="0" baseline="30000" dirty="0">
                <a:latin typeface="Calibri" panose="020F0502020204030204" pitchFamily="34" charset="0"/>
                <a:cs typeface="Calibri" panose="020F0502020204030204" pitchFamily="34" charset="0"/>
              </a:rPr>
              <a:t>e</a:t>
            </a:r>
            <a:r>
              <a:rPr lang="nl-NL" sz="2000" kern="0" dirty="0">
                <a:latin typeface="Calibri" panose="020F0502020204030204" pitchFamily="34" charset="0"/>
                <a:cs typeface="Calibri" panose="020F0502020204030204" pitchFamily="34" charset="0"/>
              </a:rPr>
              <a:t> linie (verzachtende omstandigheden): r.9 ‘verwaarloosde en verlaten woonboot’ en r. 11 ‘paniekerig’ </a:t>
            </a:r>
          </a:p>
          <a:p>
            <a:pPr marL="0" indent="0">
              <a:spcBef>
                <a:spcPts val="300"/>
              </a:spcBef>
              <a:buFontTx/>
              <a:buNone/>
            </a:pPr>
            <a:r>
              <a:rPr lang="nl-NL" sz="2000" kern="0" dirty="0">
                <a:latin typeface="Calibri" panose="020F0502020204030204" pitchFamily="34" charset="0"/>
                <a:cs typeface="Calibri" panose="020F0502020204030204" pitchFamily="34" charset="0"/>
              </a:rPr>
              <a:t>(Geen excuses of zelfinzicht, wat je wel zou verwachten!)</a:t>
            </a:r>
          </a:p>
          <a:p>
            <a:pPr marL="0" indent="0">
              <a:spcBef>
                <a:spcPts val="300"/>
              </a:spcBef>
              <a:buFontTx/>
              <a:buNone/>
            </a:pPr>
            <a:endParaRPr lang="nl-NL" sz="2000" b="1" i="1" kern="0" dirty="0">
              <a:latin typeface="Calibri" panose="020F0502020204030204" pitchFamily="34" charset="0"/>
              <a:cs typeface="Calibri" panose="020F0502020204030204" pitchFamily="34" charset="0"/>
            </a:endParaRPr>
          </a:p>
          <a:p>
            <a:pPr marL="0" indent="0">
              <a:spcBef>
                <a:spcPts val="300"/>
              </a:spcBef>
              <a:buFontTx/>
              <a:buNone/>
            </a:pPr>
            <a:r>
              <a:rPr lang="nl-NL" sz="2000" b="1" i="1" kern="0" dirty="0">
                <a:latin typeface="Calibri" panose="020F0502020204030204" pitchFamily="34" charset="0"/>
                <a:cs typeface="Calibri" panose="020F0502020204030204" pitchFamily="34" charset="0"/>
              </a:rPr>
              <a:t>Propositie 2:</a:t>
            </a:r>
          </a:p>
          <a:p>
            <a:pPr marL="0" indent="0">
              <a:spcBef>
                <a:spcPts val="300"/>
              </a:spcBef>
              <a:buFontTx/>
              <a:buNone/>
            </a:pPr>
            <a:r>
              <a:rPr lang="nl-NL" sz="2000" kern="0" dirty="0">
                <a:latin typeface="Calibri" panose="020F0502020204030204" pitchFamily="34" charset="0"/>
                <a:cs typeface="Calibri" panose="020F0502020204030204" pitchFamily="34" charset="0"/>
              </a:rPr>
              <a:t>1</a:t>
            </a:r>
            <a:r>
              <a:rPr lang="nl-NL" sz="2000" kern="0" baseline="30000" dirty="0">
                <a:latin typeface="Calibri" panose="020F0502020204030204" pitchFamily="34" charset="0"/>
                <a:cs typeface="Calibri" panose="020F0502020204030204" pitchFamily="34" charset="0"/>
              </a:rPr>
              <a:t>e</a:t>
            </a:r>
            <a:r>
              <a:rPr lang="nl-NL" sz="2000" kern="0" dirty="0">
                <a:latin typeface="Calibri" panose="020F0502020204030204" pitchFamily="34" charset="0"/>
                <a:cs typeface="Calibri" panose="020F0502020204030204" pitchFamily="34" charset="0"/>
              </a:rPr>
              <a:t> linie: r.30 (ook al een beetje in r.17-18 ‘om te vermijden… zou kunnen ontstaan’ en aanwezig in r.20-29 waarin Halsema benadrukt niet met mensen gesproken te hebben)</a:t>
            </a:r>
          </a:p>
          <a:p>
            <a:pPr marL="0" indent="0">
              <a:spcBef>
                <a:spcPts val="300"/>
              </a:spcBef>
              <a:buFontTx/>
              <a:buNone/>
            </a:pPr>
            <a:endParaRPr lang="nl-NL" sz="2000" kern="0" dirty="0">
              <a:latin typeface="Calibri" panose="020F0502020204030204" pitchFamily="34" charset="0"/>
              <a:cs typeface="Calibri" panose="020F0502020204030204" pitchFamily="34" charset="0"/>
            </a:endParaRPr>
          </a:p>
          <a:p>
            <a:pPr marL="0" indent="0">
              <a:buFontTx/>
              <a:buNone/>
            </a:pPr>
            <a:endParaRPr lang="nl-NL" sz="2400" kern="0" dirty="0">
              <a:latin typeface="Calibri" panose="020F0502020204030204" pitchFamily="34" charset="0"/>
              <a:cs typeface="Calibri" panose="020F0502020204030204" pitchFamily="34" charset="0"/>
            </a:endParaRPr>
          </a:p>
          <a:p>
            <a:pPr marL="0" indent="0">
              <a:buFontTx/>
              <a:buNone/>
            </a:pPr>
            <a:endParaRPr lang="nl-NL" sz="2800" b="1" kern="0" dirty="0">
              <a:solidFill>
                <a:schemeClr val="bg2">
                  <a:lumMod val="60000"/>
                  <a:lumOff val="40000"/>
                </a:schemeClr>
              </a:solidFill>
              <a:latin typeface="Calibri" panose="020F0502020204030204" pitchFamily="34" charset="0"/>
              <a:cs typeface="Calibri" panose="020F0502020204030204" pitchFamily="34" charset="0"/>
            </a:endParaRPr>
          </a:p>
          <a:p>
            <a:pPr marL="0" indent="0">
              <a:buFontTx/>
              <a:buNone/>
            </a:pPr>
            <a:br>
              <a:rPr lang="en-US" sz="2200" kern="0" dirty="0">
                <a:latin typeface="Calibri" panose="020F0502020204030204" pitchFamily="34" charset="0"/>
                <a:cs typeface="Calibri" panose="020F0502020204030204" pitchFamily="34" charset="0"/>
              </a:rPr>
            </a:br>
            <a:endParaRPr lang="nl-NL" altLang="nl-NL" sz="2200"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23795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Opdrachten</a:t>
            </a:r>
          </a:p>
        </p:txBody>
      </p:sp>
      <p:sp>
        <p:nvSpPr>
          <p:cNvPr id="5" name="Rectangle 7">
            <a:extLst>
              <a:ext uri="{FF2B5EF4-FFF2-40B4-BE49-F238E27FC236}">
                <a16:creationId xmlns:a16="http://schemas.microsoft.com/office/drawing/2014/main" id="{4ADE979C-A3CD-4B50-91F4-BB502663CEB7}"/>
              </a:ext>
            </a:extLst>
          </p:cNvPr>
          <p:cNvSpPr txBox="1">
            <a:spLocks noChangeArrowheads="1"/>
          </p:cNvSpPr>
          <p:nvPr/>
        </p:nvSpPr>
        <p:spPr bwMode="auto">
          <a:xfrm>
            <a:off x="611188" y="1340768"/>
            <a:ext cx="8128147"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FontTx/>
              <a:buNone/>
            </a:pPr>
            <a:r>
              <a:rPr lang="nl-NL" sz="2800" b="1" kern="0" dirty="0">
                <a:latin typeface="Calibri" panose="020F0502020204030204" pitchFamily="34" charset="0"/>
                <a:cs typeface="Calibri" panose="020F0502020204030204" pitchFamily="34" charset="0"/>
              </a:rPr>
              <a:t>Tekst 3</a:t>
            </a:r>
          </a:p>
          <a:p>
            <a:pPr marL="0" indent="0">
              <a:buFontTx/>
              <a:buNone/>
            </a:pPr>
            <a:r>
              <a:rPr lang="nl-NL" sz="2400" kern="0" dirty="0">
                <a:latin typeface="Calibri" panose="020F0502020204030204" pitchFamily="34" charset="0"/>
                <a:cs typeface="Calibri" panose="020F0502020204030204" pitchFamily="34" charset="0"/>
              </a:rPr>
              <a:t>5. Argumentatiestructuur 19-29:</a:t>
            </a:r>
          </a:p>
          <a:p>
            <a:pPr marL="719138" indent="-719138">
              <a:buFontTx/>
              <a:buAutoNum type="arabicPeriod"/>
            </a:pPr>
            <a:r>
              <a:rPr lang="nl-NL" sz="1800" kern="0" dirty="0">
                <a:latin typeface="Calibri" panose="020F0502020204030204" pitchFamily="34" charset="0"/>
                <a:cs typeface="Calibri" panose="020F0502020204030204" pitchFamily="34" charset="0"/>
              </a:rPr>
              <a:t>Ik ben me scherp bewust geweest van mij verantwoordelijkheid als burgemeester van deze stad (om die niet in te zetten ten gunste van mijn zoon). </a:t>
            </a:r>
          </a:p>
          <a:p>
            <a:pPr marL="719138" indent="-719138">
              <a:buNone/>
            </a:pPr>
            <a:r>
              <a:rPr lang="nl-NL" sz="1800" kern="0" dirty="0">
                <a:latin typeface="Calibri" panose="020F0502020204030204" pitchFamily="34" charset="0"/>
                <a:cs typeface="Calibri" panose="020F0502020204030204" pitchFamily="34" charset="0"/>
              </a:rPr>
              <a:t>1.1a	Al op de avond dat het gebeurde, heb ik tegen de politie gezegd dat mijn zoon als elke Amsterdamse jongen behandeld dient te worden</a:t>
            </a:r>
          </a:p>
          <a:p>
            <a:pPr marL="719138" indent="-719138">
              <a:buNone/>
            </a:pPr>
            <a:r>
              <a:rPr lang="nl-NL" sz="1800" kern="0" dirty="0">
                <a:latin typeface="Calibri" panose="020F0502020204030204" pitchFamily="34" charset="0"/>
                <a:cs typeface="Calibri" panose="020F0502020204030204" pitchFamily="34" charset="0"/>
              </a:rPr>
              <a:t>1.1b	Ik heb niet gevraagd om zijn naam af te schermen</a:t>
            </a:r>
          </a:p>
          <a:p>
            <a:pPr marL="719138" indent="-719138">
              <a:buNone/>
            </a:pPr>
            <a:r>
              <a:rPr lang="nl-NL" sz="1800" kern="0" dirty="0">
                <a:latin typeface="Calibri" panose="020F0502020204030204" pitchFamily="34" charset="0"/>
                <a:cs typeface="Calibri" panose="020F0502020204030204" pitchFamily="34" charset="0"/>
              </a:rPr>
              <a:t>1.1c	Ik heb onmiddellijk de gemeentesecretaris en het integriteitsbureau van de gemeente geïnformeerd</a:t>
            </a:r>
          </a:p>
          <a:p>
            <a:pPr marL="1077913" indent="-719138">
              <a:buNone/>
            </a:pPr>
            <a:r>
              <a:rPr lang="nl-NL" sz="1800" kern="0" dirty="0">
                <a:latin typeface="Calibri" panose="020F0502020204030204" pitchFamily="34" charset="0"/>
                <a:cs typeface="Calibri" panose="020F0502020204030204" pitchFamily="34" charset="0"/>
              </a:rPr>
              <a:t>1.1c.1	ik wil geen enkele verstrengeling laten ontstaan tussen mijn bezorgdheid als moeder en mijn verantwoordelijkheid als burgemeester</a:t>
            </a:r>
          </a:p>
          <a:p>
            <a:pPr marL="719138" indent="-719138">
              <a:buNone/>
            </a:pPr>
            <a:r>
              <a:rPr lang="nl-NL" sz="1800" kern="0" dirty="0">
                <a:latin typeface="Calibri" panose="020F0502020204030204" pitchFamily="34" charset="0"/>
                <a:cs typeface="Calibri" panose="020F0502020204030204" pitchFamily="34" charset="0"/>
              </a:rPr>
              <a:t>1.1d	Ik heb de driehoek er niet over gesproken</a:t>
            </a:r>
          </a:p>
          <a:p>
            <a:pPr marL="719138" indent="-719138">
              <a:buNone/>
            </a:pPr>
            <a:r>
              <a:rPr lang="nl-NL" sz="1800" kern="0" dirty="0">
                <a:latin typeface="Calibri" panose="020F0502020204030204" pitchFamily="34" charset="0"/>
                <a:cs typeface="Calibri" panose="020F0502020204030204" pitchFamily="34" charset="0"/>
              </a:rPr>
              <a:t>1.1e	ik heb aan de commissaris en de hoofdofficier laten weten dat wij als ouders de zaak met de dienstdoende beambten afhandelen.</a:t>
            </a:r>
          </a:p>
          <a:p>
            <a:pPr marL="0" indent="0">
              <a:spcBef>
                <a:spcPts val="300"/>
              </a:spcBef>
              <a:buFontTx/>
              <a:buNone/>
            </a:pPr>
            <a:endParaRPr lang="nl-NL" sz="2000" kern="0" dirty="0">
              <a:latin typeface="Calibri" panose="020F0502020204030204" pitchFamily="34" charset="0"/>
              <a:cs typeface="Calibri" panose="020F0502020204030204" pitchFamily="34" charset="0"/>
            </a:endParaRPr>
          </a:p>
          <a:p>
            <a:pPr marL="0" indent="0">
              <a:buFontTx/>
              <a:buNone/>
            </a:pPr>
            <a:endParaRPr lang="nl-NL" sz="2400" kern="0" dirty="0">
              <a:latin typeface="Calibri" panose="020F0502020204030204" pitchFamily="34" charset="0"/>
              <a:cs typeface="Calibri" panose="020F0502020204030204" pitchFamily="34" charset="0"/>
            </a:endParaRPr>
          </a:p>
          <a:p>
            <a:pPr marL="0" indent="0">
              <a:buFontTx/>
              <a:buNone/>
            </a:pPr>
            <a:endParaRPr lang="nl-NL" sz="2800" b="1" kern="0" dirty="0">
              <a:solidFill>
                <a:schemeClr val="bg2">
                  <a:lumMod val="60000"/>
                  <a:lumOff val="40000"/>
                </a:schemeClr>
              </a:solidFill>
              <a:latin typeface="Calibri" panose="020F0502020204030204" pitchFamily="34" charset="0"/>
              <a:cs typeface="Calibri" panose="020F0502020204030204" pitchFamily="34" charset="0"/>
            </a:endParaRPr>
          </a:p>
          <a:p>
            <a:pPr marL="0" indent="0">
              <a:buFontTx/>
              <a:buNone/>
            </a:pPr>
            <a:br>
              <a:rPr lang="en-US" sz="2200" kern="0" dirty="0">
                <a:latin typeface="Calibri" panose="020F0502020204030204" pitchFamily="34" charset="0"/>
                <a:cs typeface="Calibri" panose="020F0502020204030204" pitchFamily="34" charset="0"/>
              </a:rPr>
            </a:br>
            <a:endParaRPr lang="nl-NL" altLang="nl-NL" sz="2200"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420691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04665" y="440537"/>
            <a:ext cx="8334670" cy="432048"/>
          </a:xfrm>
        </p:spPr>
        <p:txBody>
          <a:bodyPr/>
          <a:lstStyle/>
          <a:p>
            <a:r>
              <a:rPr lang="nl-NL" dirty="0">
                <a:solidFill>
                  <a:schemeClr val="tx1"/>
                </a:solidFill>
                <a:latin typeface="Calibri" panose="020F0502020204030204" pitchFamily="34" charset="0"/>
              </a:rPr>
              <a:t>Volgende week (25 april)</a:t>
            </a:r>
          </a:p>
        </p:txBody>
      </p:sp>
      <p:sp>
        <p:nvSpPr>
          <p:cNvPr id="5" name="Titel 1">
            <a:extLst>
              <a:ext uri="{FF2B5EF4-FFF2-40B4-BE49-F238E27FC236}">
                <a16:creationId xmlns:a16="http://schemas.microsoft.com/office/drawing/2014/main" id="{FC3C6EA9-3D60-74A8-D09D-4EC553E9AEB2}"/>
              </a:ext>
            </a:extLst>
          </p:cNvPr>
          <p:cNvSpPr txBox="1">
            <a:spLocks/>
          </p:cNvSpPr>
          <p:nvPr/>
        </p:nvSpPr>
        <p:spPr>
          <a:xfrm>
            <a:off x="179512" y="3195105"/>
            <a:ext cx="3452173" cy="1080120"/>
          </a:xfrm>
          <a:prstGeom prst="rect">
            <a:avLst/>
          </a:prstGeom>
        </p:spPr>
        <p:txBody>
          <a:bodyPr vert="horz" lIns="0" tIns="0" rIns="0" bIns="0" rtlCol="0" anchor="ctr">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endParaRPr lang="nl-NL" sz="2800" b="0" dirty="0">
              <a:solidFill>
                <a:schemeClr val="tx1"/>
              </a:solidFill>
              <a:latin typeface="Calibri" panose="020F0502020204030204" pitchFamily="34" charset="0"/>
            </a:endParaRPr>
          </a:p>
        </p:txBody>
      </p:sp>
      <p:pic>
        <p:nvPicPr>
          <p:cNvPr id="3" name="Picture 2">
            <a:extLst>
              <a:ext uri="{FF2B5EF4-FFF2-40B4-BE49-F238E27FC236}">
                <a16:creationId xmlns:a16="http://schemas.microsoft.com/office/drawing/2014/main" id="{17BBDB01-8F04-C534-24F6-D7FA4E401781}"/>
              </a:ext>
            </a:extLst>
          </p:cNvPr>
          <p:cNvPicPr>
            <a:picLocks noChangeAspect="1"/>
          </p:cNvPicPr>
          <p:nvPr/>
        </p:nvPicPr>
        <p:blipFill rotWithShape="1">
          <a:blip r:embed="rId2"/>
          <a:srcRect b="17449"/>
          <a:stretch/>
        </p:blipFill>
        <p:spPr>
          <a:xfrm>
            <a:off x="1700535" y="980728"/>
            <a:ext cx="5742930" cy="5113261"/>
          </a:xfrm>
          <a:prstGeom prst="rect">
            <a:avLst/>
          </a:prstGeom>
        </p:spPr>
      </p:pic>
    </p:spTree>
    <p:extLst>
      <p:ext uri="{BB962C8B-B14F-4D97-AF65-F5344CB8AC3E}">
        <p14:creationId xmlns:p14="http://schemas.microsoft.com/office/powerpoint/2010/main" val="982808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Retorisch systeem</a:t>
            </a:r>
          </a:p>
        </p:txBody>
      </p:sp>
      <p:sp>
        <p:nvSpPr>
          <p:cNvPr id="4" name="Titel 1">
            <a:extLst>
              <a:ext uri="{FF2B5EF4-FFF2-40B4-BE49-F238E27FC236}">
                <a16:creationId xmlns:a16="http://schemas.microsoft.com/office/drawing/2014/main" id="{7C4FD858-A7C0-4B5D-9790-819CA51FF37F}"/>
              </a:ext>
            </a:extLst>
          </p:cNvPr>
          <p:cNvSpPr txBox="1">
            <a:spLocks/>
          </p:cNvSpPr>
          <p:nvPr/>
        </p:nvSpPr>
        <p:spPr>
          <a:xfrm>
            <a:off x="539552" y="1196752"/>
            <a:ext cx="8334670" cy="3960440"/>
          </a:xfrm>
          <a:prstGeom prst="rect">
            <a:avLst/>
          </a:prstGeom>
        </p:spPr>
        <p:txBody>
          <a:bodyPr vert="horz" lIns="0" tIns="0" rIns="0" bIns="0" rtlCol="0" anchor="t" anchorCtr="0">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pPr marL="358775" indent="-358775"/>
            <a:r>
              <a:rPr lang="nl-NL" sz="2800" dirty="0">
                <a:solidFill>
                  <a:schemeClr val="accent6"/>
                </a:solidFill>
                <a:latin typeface="Calibri" panose="020F0502020204030204" pitchFamily="34" charset="0"/>
              </a:rPr>
              <a:t>Standaardordening van een redevoering</a:t>
            </a:r>
          </a:p>
          <a:p>
            <a:pPr marL="457200" indent="-457200">
              <a:buFont typeface="Arial" panose="020B0604020202020204" pitchFamily="34" charset="0"/>
              <a:buChar char="•"/>
            </a:pPr>
            <a:r>
              <a:rPr lang="nl-NL" sz="2800" b="0" dirty="0">
                <a:solidFill>
                  <a:schemeClr val="tx1"/>
                </a:solidFill>
                <a:latin typeface="Calibri" panose="020F0502020204030204" pitchFamily="34" charset="0"/>
              </a:rPr>
              <a:t>Exordium			</a:t>
            </a:r>
            <a:r>
              <a:rPr lang="nl-NL" sz="2800" b="0" dirty="0">
                <a:solidFill>
                  <a:schemeClr val="tx2"/>
                </a:solidFill>
                <a:latin typeface="Calibri" panose="020F0502020204030204" pitchFamily="34" charset="0"/>
              </a:rPr>
              <a:t>(Introductie)</a:t>
            </a:r>
          </a:p>
          <a:p>
            <a:pPr marL="914400" lvl="1" indent="-457200">
              <a:buFont typeface="Arial" panose="020B0604020202020204" pitchFamily="34" charset="0"/>
              <a:buChar char="•"/>
            </a:pPr>
            <a:r>
              <a:rPr lang="nl-NL" sz="2400" b="0" dirty="0">
                <a:solidFill>
                  <a:schemeClr val="tx1"/>
                </a:solidFill>
                <a:latin typeface="Calibri" panose="020F0502020204030204" pitchFamily="34" charset="0"/>
              </a:rPr>
              <a:t>Aandacht, begrip, aanvaarding/welwillendheid </a:t>
            </a:r>
          </a:p>
          <a:p>
            <a:pPr marL="457200" indent="-457200">
              <a:buFont typeface="Arial" panose="020B0604020202020204" pitchFamily="34" charset="0"/>
              <a:buChar char="•"/>
            </a:pPr>
            <a:r>
              <a:rPr lang="nl-NL" sz="2800" b="0" dirty="0">
                <a:solidFill>
                  <a:schemeClr val="tx1"/>
                </a:solidFill>
                <a:latin typeface="Calibri" panose="020F0502020204030204" pitchFamily="34" charset="0"/>
              </a:rPr>
              <a:t>Narratio			</a:t>
            </a:r>
            <a:r>
              <a:rPr lang="nl-NL" sz="2800" b="0" dirty="0">
                <a:solidFill>
                  <a:schemeClr val="tx2"/>
                </a:solidFill>
                <a:latin typeface="Calibri" panose="020F0502020204030204" pitchFamily="34" charset="0"/>
              </a:rPr>
              <a:t>(Achtergrondinformatie)</a:t>
            </a:r>
          </a:p>
          <a:p>
            <a:pPr marL="457200" indent="-457200">
              <a:buFont typeface="Arial" panose="020B0604020202020204" pitchFamily="34" charset="0"/>
              <a:buChar char="•"/>
            </a:pPr>
            <a:r>
              <a:rPr lang="nl-NL" sz="2800" b="0" dirty="0" err="1">
                <a:solidFill>
                  <a:schemeClr val="tx1"/>
                </a:solidFill>
                <a:latin typeface="Calibri" panose="020F0502020204030204" pitchFamily="34" charset="0"/>
              </a:rPr>
              <a:t>Propositio</a:t>
            </a:r>
            <a:r>
              <a:rPr lang="nl-NL" sz="2800" b="0" dirty="0">
                <a:solidFill>
                  <a:schemeClr val="tx1"/>
                </a:solidFill>
                <a:latin typeface="Calibri" panose="020F0502020204030204" pitchFamily="34" charset="0"/>
              </a:rPr>
              <a:t>			</a:t>
            </a:r>
            <a:r>
              <a:rPr lang="nl-NL" sz="2800" b="0" dirty="0">
                <a:solidFill>
                  <a:schemeClr val="tx2"/>
                </a:solidFill>
                <a:latin typeface="Calibri" panose="020F0502020204030204" pitchFamily="34" charset="0"/>
              </a:rPr>
              <a:t>(Stellingname)</a:t>
            </a:r>
          </a:p>
          <a:p>
            <a:pPr marL="457200" indent="-457200">
              <a:buFont typeface="Arial" panose="020B0604020202020204" pitchFamily="34" charset="0"/>
              <a:buChar char="•"/>
            </a:pPr>
            <a:r>
              <a:rPr lang="nl-NL" sz="2800" b="0" dirty="0">
                <a:solidFill>
                  <a:schemeClr val="tx1"/>
                </a:solidFill>
                <a:latin typeface="Calibri" panose="020F0502020204030204" pitchFamily="34" charset="0"/>
              </a:rPr>
              <a:t>Partitio			</a:t>
            </a:r>
            <a:r>
              <a:rPr lang="nl-NL" sz="2800" b="0" dirty="0">
                <a:solidFill>
                  <a:schemeClr val="tx2"/>
                </a:solidFill>
                <a:latin typeface="Calibri" panose="020F0502020204030204" pitchFamily="34" charset="0"/>
              </a:rPr>
              <a:t>(Aankondiging indeling)</a:t>
            </a:r>
          </a:p>
          <a:p>
            <a:pPr marL="457200" indent="-457200">
              <a:buFont typeface="Arial" panose="020B0604020202020204" pitchFamily="34" charset="0"/>
              <a:buChar char="•"/>
            </a:pPr>
            <a:r>
              <a:rPr lang="nl-NL" sz="2800" b="0" dirty="0" err="1">
                <a:solidFill>
                  <a:schemeClr val="tx1"/>
                </a:solidFill>
                <a:latin typeface="Calibri" panose="020F0502020204030204" pitchFamily="34" charset="0"/>
              </a:rPr>
              <a:t>Argumentatio</a:t>
            </a:r>
            <a:r>
              <a:rPr lang="nl-NL" sz="2800" b="0" dirty="0">
                <a:solidFill>
                  <a:schemeClr val="tx1"/>
                </a:solidFill>
                <a:latin typeface="Calibri" panose="020F0502020204030204" pitchFamily="34" charset="0"/>
              </a:rPr>
              <a:t>		</a:t>
            </a:r>
            <a:r>
              <a:rPr lang="nl-NL" sz="2800" b="0" dirty="0">
                <a:solidFill>
                  <a:schemeClr val="tx2"/>
                </a:solidFill>
                <a:latin typeface="Calibri" panose="020F0502020204030204" pitchFamily="34" charset="0"/>
              </a:rPr>
              <a:t>(Argumentatie)</a:t>
            </a:r>
          </a:p>
          <a:p>
            <a:pPr marL="914400" lvl="1" indent="-457200">
              <a:buFont typeface="Arial" panose="020B0604020202020204" pitchFamily="34" charset="0"/>
              <a:buChar char="•"/>
            </a:pPr>
            <a:r>
              <a:rPr lang="nl-NL" sz="2400" dirty="0" err="1">
                <a:latin typeface="Calibri" panose="020F0502020204030204" pitchFamily="34" charset="0"/>
              </a:rPr>
              <a:t>Confirmatio</a:t>
            </a:r>
            <a:r>
              <a:rPr lang="nl-NL" sz="2400" dirty="0">
                <a:latin typeface="Calibri" panose="020F0502020204030204" pitchFamily="34" charset="0"/>
              </a:rPr>
              <a:t>		</a:t>
            </a:r>
            <a:r>
              <a:rPr lang="nl-NL" sz="2400" dirty="0">
                <a:solidFill>
                  <a:schemeClr val="tx2"/>
                </a:solidFill>
                <a:latin typeface="Calibri" panose="020F0502020204030204" pitchFamily="34" charset="0"/>
              </a:rPr>
              <a:t>(Bewijsvoering)</a:t>
            </a:r>
          </a:p>
          <a:p>
            <a:pPr marL="914400" lvl="1" indent="-457200">
              <a:buFont typeface="Arial" panose="020B0604020202020204" pitchFamily="34" charset="0"/>
              <a:buChar char="•"/>
            </a:pPr>
            <a:r>
              <a:rPr lang="nl-NL" sz="2400" b="0" dirty="0" err="1">
                <a:solidFill>
                  <a:schemeClr val="tx1"/>
                </a:solidFill>
                <a:latin typeface="Calibri" panose="020F0502020204030204" pitchFamily="34" charset="0"/>
              </a:rPr>
              <a:t>Refutatio</a:t>
            </a:r>
            <a:r>
              <a:rPr lang="nl-NL" sz="2400" b="0" dirty="0">
                <a:solidFill>
                  <a:schemeClr val="tx1"/>
                </a:solidFill>
                <a:latin typeface="Calibri" panose="020F0502020204030204" pitchFamily="34" charset="0"/>
              </a:rPr>
              <a:t>		</a:t>
            </a:r>
            <a:r>
              <a:rPr lang="nl-NL" sz="2400" b="0" dirty="0">
                <a:solidFill>
                  <a:schemeClr val="tx2"/>
                </a:solidFill>
                <a:latin typeface="Calibri" panose="020F0502020204030204" pitchFamily="34" charset="0"/>
              </a:rPr>
              <a:t>(Weerlegging tegenargumenten)</a:t>
            </a:r>
          </a:p>
          <a:p>
            <a:pPr marL="457200" indent="-457200">
              <a:buFont typeface="Arial" panose="020B0604020202020204" pitchFamily="34" charset="0"/>
              <a:buChar char="•"/>
            </a:pPr>
            <a:r>
              <a:rPr lang="nl-NL" sz="2800" b="0" dirty="0">
                <a:solidFill>
                  <a:schemeClr val="tx1"/>
                </a:solidFill>
                <a:latin typeface="Calibri" panose="020F0502020204030204" pitchFamily="34" charset="0"/>
              </a:rPr>
              <a:t>(</a:t>
            </a:r>
            <a:r>
              <a:rPr lang="nl-NL" sz="2800" b="0" dirty="0" err="1">
                <a:solidFill>
                  <a:schemeClr val="tx1"/>
                </a:solidFill>
                <a:latin typeface="Calibri" panose="020F0502020204030204" pitchFamily="34" charset="0"/>
              </a:rPr>
              <a:t>Digressio</a:t>
            </a:r>
            <a:r>
              <a:rPr lang="nl-NL" sz="2800" b="0" dirty="0">
                <a:solidFill>
                  <a:schemeClr val="tx1"/>
                </a:solidFill>
                <a:latin typeface="Calibri" panose="020F0502020204030204" pitchFamily="34" charset="0"/>
              </a:rPr>
              <a:t>)			</a:t>
            </a:r>
            <a:r>
              <a:rPr lang="nl-NL" sz="2800" b="0" dirty="0">
                <a:solidFill>
                  <a:schemeClr val="tx2"/>
                </a:solidFill>
                <a:latin typeface="Calibri" panose="020F0502020204030204" pitchFamily="34" charset="0"/>
              </a:rPr>
              <a:t>(Uitweiding)</a:t>
            </a:r>
          </a:p>
          <a:p>
            <a:pPr marL="457200" indent="-457200">
              <a:buFont typeface="Arial" panose="020B0604020202020204" pitchFamily="34" charset="0"/>
              <a:buChar char="•"/>
            </a:pPr>
            <a:r>
              <a:rPr lang="nl-NL" sz="2800" b="0" dirty="0" err="1">
                <a:solidFill>
                  <a:schemeClr val="tx1"/>
                </a:solidFill>
                <a:latin typeface="Calibri" panose="020F0502020204030204" pitchFamily="34" charset="0"/>
              </a:rPr>
              <a:t>Peroratio</a:t>
            </a:r>
            <a:r>
              <a:rPr lang="nl-NL" sz="2800" b="0" dirty="0">
                <a:solidFill>
                  <a:schemeClr val="tx1"/>
                </a:solidFill>
                <a:latin typeface="Calibri" panose="020F0502020204030204" pitchFamily="34" charset="0"/>
              </a:rPr>
              <a:t>			</a:t>
            </a:r>
            <a:r>
              <a:rPr lang="nl-NL" sz="2800" b="0" dirty="0">
                <a:solidFill>
                  <a:schemeClr val="tx2"/>
                </a:solidFill>
                <a:latin typeface="Calibri" panose="020F0502020204030204" pitchFamily="34" charset="0"/>
              </a:rPr>
              <a:t>(Conclusie)</a:t>
            </a:r>
          </a:p>
          <a:p>
            <a:pPr marL="914400" lvl="1" indent="-457200">
              <a:buFont typeface="Arial" panose="020B0604020202020204" pitchFamily="34" charset="0"/>
              <a:buChar char="•"/>
            </a:pPr>
            <a:r>
              <a:rPr lang="nl-NL" sz="2400" dirty="0" err="1">
                <a:latin typeface="Calibri" panose="020F0502020204030204" pitchFamily="34" charset="0"/>
              </a:rPr>
              <a:t>Recapitulatio</a:t>
            </a:r>
            <a:r>
              <a:rPr lang="nl-NL" sz="2400" dirty="0">
                <a:latin typeface="Calibri" panose="020F0502020204030204" pitchFamily="34" charset="0"/>
              </a:rPr>
              <a:t>		</a:t>
            </a:r>
            <a:r>
              <a:rPr lang="nl-NL" sz="2400" dirty="0">
                <a:solidFill>
                  <a:schemeClr val="tx2"/>
                </a:solidFill>
                <a:latin typeface="Calibri" panose="020F0502020204030204" pitchFamily="34" charset="0"/>
              </a:rPr>
              <a:t>(Samenvatting)</a:t>
            </a:r>
            <a:r>
              <a:rPr lang="nl-NL" sz="2400" dirty="0">
                <a:latin typeface="Calibri" panose="020F0502020204030204" pitchFamily="34" charset="0"/>
              </a:rPr>
              <a:t>	</a:t>
            </a:r>
          </a:p>
          <a:p>
            <a:pPr marL="914400" lvl="1" indent="-457200">
              <a:buFont typeface="Arial" panose="020B0604020202020204" pitchFamily="34" charset="0"/>
              <a:buChar char="•"/>
            </a:pPr>
            <a:r>
              <a:rPr lang="nl-NL" sz="2400" dirty="0" err="1">
                <a:latin typeface="Calibri" panose="020F0502020204030204" pitchFamily="34" charset="0"/>
              </a:rPr>
              <a:t>Affectus</a:t>
            </a:r>
            <a:r>
              <a:rPr lang="nl-NL" sz="2400" dirty="0">
                <a:latin typeface="Calibri" panose="020F0502020204030204" pitchFamily="34" charset="0"/>
              </a:rPr>
              <a:t>		</a:t>
            </a:r>
            <a:r>
              <a:rPr lang="nl-NL" sz="2400" dirty="0">
                <a:solidFill>
                  <a:schemeClr val="tx2"/>
                </a:solidFill>
                <a:latin typeface="Calibri" panose="020F0502020204030204" pitchFamily="34" charset="0"/>
              </a:rPr>
              <a:t>(Uitsmijter / </a:t>
            </a:r>
            <a:r>
              <a:rPr lang="nl-NL" sz="2400" dirty="0" err="1">
                <a:solidFill>
                  <a:schemeClr val="tx2"/>
                </a:solidFill>
                <a:latin typeface="Calibri" panose="020F0502020204030204" pitchFamily="34" charset="0"/>
              </a:rPr>
              <a:t>Emotionering</a:t>
            </a:r>
            <a:r>
              <a:rPr lang="nl-NL" sz="2400" dirty="0">
                <a:solidFill>
                  <a:schemeClr val="tx2"/>
                </a:solidFill>
                <a:latin typeface="Calibri" panose="020F0502020204030204" pitchFamily="34" charset="0"/>
              </a:rPr>
              <a:t>)</a:t>
            </a:r>
          </a:p>
          <a:p>
            <a:pPr marL="914400" lvl="1" indent="-457200">
              <a:buFont typeface="Arial" panose="020B0604020202020204" pitchFamily="34" charset="0"/>
              <a:buChar char="•"/>
            </a:pPr>
            <a:endParaRPr lang="nl-NL" sz="2000" b="0" dirty="0">
              <a:solidFill>
                <a:schemeClr val="tx1"/>
              </a:solidFill>
              <a:latin typeface="Calibri" panose="020F0502020204030204" pitchFamily="34" charset="0"/>
            </a:endParaRPr>
          </a:p>
        </p:txBody>
      </p:sp>
    </p:spTree>
    <p:extLst>
      <p:ext uri="{BB962C8B-B14F-4D97-AF65-F5344CB8AC3E}">
        <p14:creationId xmlns:p14="http://schemas.microsoft.com/office/powerpoint/2010/main" val="1659753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Retorisch systeem</a:t>
            </a:r>
          </a:p>
        </p:txBody>
      </p:sp>
      <p:sp>
        <p:nvSpPr>
          <p:cNvPr id="4" name="Titel 1">
            <a:extLst>
              <a:ext uri="{FF2B5EF4-FFF2-40B4-BE49-F238E27FC236}">
                <a16:creationId xmlns:a16="http://schemas.microsoft.com/office/drawing/2014/main" id="{7C4FD858-A7C0-4B5D-9790-819CA51FF37F}"/>
              </a:ext>
            </a:extLst>
          </p:cNvPr>
          <p:cNvSpPr txBox="1">
            <a:spLocks/>
          </p:cNvSpPr>
          <p:nvPr/>
        </p:nvSpPr>
        <p:spPr>
          <a:xfrm>
            <a:off x="539552" y="1196752"/>
            <a:ext cx="8334670" cy="3960440"/>
          </a:xfrm>
          <a:prstGeom prst="rect">
            <a:avLst/>
          </a:prstGeom>
        </p:spPr>
        <p:txBody>
          <a:bodyPr vert="horz" lIns="0" tIns="0" rIns="0" bIns="0" rtlCol="0" anchor="t" anchorCtr="0">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pPr marL="358775" indent="-358775"/>
            <a:r>
              <a:rPr lang="nl-NL" sz="2800" dirty="0">
                <a:solidFill>
                  <a:schemeClr val="accent6"/>
                </a:solidFill>
                <a:latin typeface="Calibri" panose="020F0502020204030204" pitchFamily="34" charset="0"/>
              </a:rPr>
              <a:t>Standaardordening van een redevoering</a:t>
            </a:r>
          </a:p>
          <a:p>
            <a:pPr marL="457200" indent="-457200">
              <a:buFont typeface="Arial" panose="020B0604020202020204" pitchFamily="34" charset="0"/>
              <a:buChar char="•"/>
            </a:pPr>
            <a:r>
              <a:rPr lang="nl-NL" sz="2800" b="0" dirty="0">
                <a:solidFill>
                  <a:schemeClr val="bg1">
                    <a:lumMod val="75000"/>
                  </a:schemeClr>
                </a:solidFill>
                <a:latin typeface="Calibri" panose="020F0502020204030204" pitchFamily="34" charset="0"/>
              </a:rPr>
              <a:t>Exordium			(Introductie)</a:t>
            </a:r>
          </a:p>
          <a:p>
            <a:pPr marL="914400" lvl="1" indent="-457200">
              <a:buFont typeface="Arial" panose="020B0604020202020204" pitchFamily="34" charset="0"/>
              <a:buChar char="•"/>
            </a:pPr>
            <a:r>
              <a:rPr lang="nl-NL" sz="2400" b="0" dirty="0">
                <a:solidFill>
                  <a:schemeClr val="bg1">
                    <a:lumMod val="75000"/>
                  </a:schemeClr>
                </a:solidFill>
                <a:latin typeface="Calibri" panose="020F0502020204030204" pitchFamily="34" charset="0"/>
              </a:rPr>
              <a:t>Aandacht, begrip, aanvaarding/welwillendheid </a:t>
            </a:r>
          </a:p>
          <a:p>
            <a:pPr marL="457200" indent="-457200">
              <a:buFont typeface="Arial" panose="020B0604020202020204" pitchFamily="34" charset="0"/>
              <a:buChar char="•"/>
            </a:pPr>
            <a:r>
              <a:rPr lang="nl-NL" sz="2800" b="0" dirty="0">
                <a:solidFill>
                  <a:schemeClr val="bg1">
                    <a:lumMod val="75000"/>
                  </a:schemeClr>
                </a:solidFill>
                <a:latin typeface="Calibri" panose="020F0502020204030204" pitchFamily="34" charset="0"/>
              </a:rPr>
              <a:t>Narratio			(Achtergrondinformatie)</a:t>
            </a:r>
          </a:p>
          <a:p>
            <a:pPr marL="457200" indent="-457200">
              <a:buFont typeface="Arial" panose="020B0604020202020204" pitchFamily="34" charset="0"/>
              <a:buChar char="•"/>
            </a:pPr>
            <a:r>
              <a:rPr lang="nl-NL" sz="2800" b="0" dirty="0" err="1">
                <a:solidFill>
                  <a:schemeClr val="tx1"/>
                </a:solidFill>
                <a:latin typeface="Calibri" panose="020F0502020204030204" pitchFamily="34" charset="0"/>
              </a:rPr>
              <a:t>Propositio</a:t>
            </a:r>
            <a:r>
              <a:rPr lang="nl-NL" sz="2800" b="0" dirty="0">
                <a:solidFill>
                  <a:schemeClr val="tx1"/>
                </a:solidFill>
                <a:latin typeface="Calibri" panose="020F0502020204030204" pitchFamily="34" charset="0"/>
              </a:rPr>
              <a:t>			</a:t>
            </a:r>
            <a:r>
              <a:rPr lang="nl-NL" sz="2800" b="0" dirty="0">
                <a:solidFill>
                  <a:schemeClr val="tx2"/>
                </a:solidFill>
                <a:latin typeface="Calibri" panose="020F0502020204030204" pitchFamily="34" charset="0"/>
              </a:rPr>
              <a:t>(Stellingname)</a:t>
            </a:r>
          </a:p>
          <a:p>
            <a:pPr marL="457200" indent="-457200">
              <a:buFont typeface="Arial" panose="020B0604020202020204" pitchFamily="34" charset="0"/>
              <a:buChar char="•"/>
            </a:pPr>
            <a:r>
              <a:rPr lang="nl-NL" sz="2800" b="0" dirty="0">
                <a:solidFill>
                  <a:schemeClr val="bg1">
                    <a:lumMod val="75000"/>
                  </a:schemeClr>
                </a:solidFill>
                <a:latin typeface="Calibri" panose="020F0502020204030204" pitchFamily="34" charset="0"/>
              </a:rPr>
              <a:t>Partitio			(Aankondiging indeling)</a:t>
            </a:r>
          </a:p>
          <a:p>
            <a:pPr marL="457200" indent="-457200">
              <a:buFont typeface="Arial" panose="020B0604020202020204" pitchFamily="34" charset="0"/>
              <a:buChar char="•"/>
            </a:pPr>
            <a:r>
              <a:rPr lang="nl-NL" sz="2800" b="0" dirty="0" err="1">
                <a:solidFill>
                  <a:schemeClr val="tx1"/>
                </a:solidFill>
                <a:latin typeface="Calibri" panose="020F0502020204030204" pitchFamily="34" charset="0"/>
              </a:rPr>
              <a:t>Argumentatio</a:t>
            </a:r>
            <a:r>
              <a:rPr lang="nl-NL" sz="2800" b="0" dirty="0">
                <a:solidFill>
                  <a:schemeClr val="tx1"/>
                </a:solidFill>
                <a:latin typeface="Calibri" panose="020F0502020204030204" pitchFamily="34" charset="0"/>
              </a:rPr>
              <a:t>		</a:t>
            </a:r>
            <a:r>
              <a:rPr lang="nl-NL" sz="2800" b="0" dirty="0">
                <a:solidFill>
                  <a:schemeClr val="tx2"/>
                </a:solidFill>
                <a:latin typeface="Calibri" panose="020F0502020204030204" pitchFamily="34" charset="0"/>
              </a:rPr>
              <a:t>(Argumentatie)</a:t>
            </a:r>
          </a:p>
          <a:p>
            <a:pPr marL="914400" lvl="1" indent="-457200">
              <a:buFont typeface="Arial" panose="020B0604020202020204" pitchFamily="34" charset="0"/>
              <a:buChar char="•"/>
            </a:pPr>
            <a:r>
              <a:rPr lang="nl-NL" sz="2400" dirty="0" err="1">
                <a:latin typeface="Calibri" panose="020F0502020204030204" pitchFamily="34" charset="0"/>
              </a:rPr>
              <a:t>Confirmatio</a:t>
            </a:r>
            <a:r>
              <a:rPr lang="nl-NL" sz="2400" dirty="0">
                <a:latin typeface="Calibri" panose="020F0502020204030204" pitchFamily="34" charset="0"/>
              </a:rPr>
              <a:t>		</a:t>
            </a:r>
            <a:r>
              <a:rPr lang="nl-NL" sz="2400" dirty="0">
                <a:solidFill>
                  <a:schemeClr val="tx2"/>
                </a:solidFill>
                <a:latin typeface="Calibri" panose="020F0502020204030204" pitchFamily="34" charset="0"/>
              </a:rPr>
              <a:t>(Bewijsvoering)</a:t>
            </a:r>
          </a:p>
          <a:p>
            <a:pPr marL="914400" lvl="1" indent="-457200">
              <a:buFont typeface="Arial" panose="020B0604020202020204" pitchFamily="34" charset="0"/>
              <a:buChar char="•"/>
            </a:pPr>
            <a:r>
              <a:rPr lang="nl-NL" sz="2400" b="0" dirty="0" err="1">
                <a:solidFill>
                  <a:schemeClr val="tx1"/>
                </a:solidFill>
                <a:latin typeface="Calibri" panose="020F0502020204030204" pitchFamily="34" charset="0"/>
              </a:rPr>
              <a:t>Refutatio</a:t>
            </a:r>
            <a:r>
              <a:rPr lang="nl-NL" sz="2400" b="0" dirty="0">
                <a:solidFill>
                  <a:schemeClr val="tx1"/>
                </a:solidFill>
                <a:latin typeface="Calibri" panose="020F0502020204030204" pitchFamily="34" charset="0"/>
              </a:rPr>
              <a:t>		</a:t>
            </a:r>
            <a:r>
              <a:rPr lang="nl-NL" sz="2400" b="0" dirty="0">
                <a:solidFill>
                  <a:schemeClr val="tx2"/>
                </a:solidFill>
                <a:latin typeface="Calibri" panose="020F0502020204030204" pitchFamily="34" charset="0"/>
              </a:rPr>
              <a:t>(Weerlegging tegenargumenten)</a:t>
            </a:r>
          </a:p>
          <a:p>
            <a:pPr marL="457200" indent="-457200">
              <a:buFont typeface="Arial" panose="020B0604020202020204" pitchFamily="34" charset="0"/>
              <a:buChar char="•"/>
            </a:pPr>
            <a:r>
              <a:rPr lang="nl-NL" sz="2800" b="0" dirty="0">
                <a:solidFill>
                  <a:schemeClr val="bg1">
                    <a:lumMod val="75000"/>
                  </a:schemeClr>
                </a:solidFill>
                <a:latin typeface="Calibri" panose="020F0502020204030204" pitchFamily="34" charset="0"/>
              </a:rPr>
              <a:t>(</a:t>
            </a:r>
            <a:r>
              <a:rPr lang="nl-NL" sz="2800" b="0" dirty="0" err="1">
                <a:solidFill>
                  <a:schemeClr val="bg1">
                    <a:lumMod val="75000"/>
                  </a:schemeClr>
                </a:solidFill>
                <a:latin typeface="Calibri" panose="020F0502020204030204" pitchFamily="34" charset="0"/>
              </a:rPr>
              <a:t>Digressio</a:t>
            </a:r>
            <a:r>
              <a:rPr lang="nl-NL" sz="2800" b="0" dirty="0">
                <a:solidFill>
                  <a:schemeClr val="bg1">
                    <a:lumMod val="75000"/>
                  </a:schemeClr>
                </a:solidFill>
                <a:latin typeface="Calibri" panose="020F0502020204030204" pitchFamily="34" charset="0"/>
              </a:rPr>
              <a:t>)			(Uitweiding)</a:t>
            </a:r>
          </a:p>
          <a:p>
            <a:pPr marL="457200" indent="-457200">
              <a:buFont typeface="Arial" panose="020B0604020202020204" pitchFamily="34" charset="0"/>
              <a:buChar char="•"/>
            </a:pPr>
            <a:r>
              <a:rPr lang="nl-NL" sz="2800" b="0" dirty="0" err="1">
                <a:solidFill>
                  <a:schemeClr val="bg1">
                    <a:lumMod val="75000"/>
                  </a:schemeClr>
                </a:solidFill>
                <a:latin typeface="Calibri" panose="020F0502020204030204" pitchFamily="34" charset="0"/>
              </a:rPr>
              <a:t>Peroratio</a:t>
            </a:r>
            <a:r>
              <a:rPr lang="nl-NL" sz="2800" b="0" dirty="0">
                <a:solidFill>
                  <a:schemeClr val="bg1">
                    <a:lumMod val="75000"/>
                  </a:schemeClr>
                </a:solidFill>
                <a:latin typeface="Calibri" panose="020F0502020204030204" pitchFamily="34" charset="0"/>
              </a:rPr>
              <a:t>			(Conclusie)</a:t>
            </a:r>
          </a:p>
          <a:p>
            <a:pPr marL="914400" lvl="1" indent="-457200">
              <a:buFont typeface="Arial" panose="020B0604020202020204" pitchFamily="34" charset="0"/>
              <a:buChar char="•"/>
            </a:pPr>
            <a:r>
              <a:rPr lang="nl-NL" sz="2400" dirty="0" err="1">
                <a:solidFill>
                  <a:schemeClr val="bg1">
                    <a:lumMod val="75000"/>
                  </a:schemeClr>
                </a:solidFill>
                <a:latin typeface="Calibri" panose="020F0502020204030204" pitchFamily="34" charset="0"/>
              </a:rPr>
              <a:t>Recapitulatio</a:t>
            </a:r>
            <a:r>
              <a:rPr lang="nl-NL" sz="2400" dirty="0">
                <a:solidFill>
                  <a:schemeClr val="bg1">
                    <a:lumMod val="75000"/>
                  </a:schemeClr>
                </a:solidFill>
                <a:latin typeface="Calibri" panose="020F0502020204030204" pitchFamily="34" charset="0"/>
              </a:rPr>
              <a:t>		(Samenvatting)	</a:t>
            </a:r>
          </a:p>
          <a:p>
            <a:pPr marL="914400" lvl="1" indent="-457200">
              <a:buFont typeface="Arial" panose="020B0604020202020204" pitchFamily="34" charset="0"/>
              <a:buChar char="•"/>
            </a:pPr>
            <a:r>
              <a:rPr lang="nl-NL" sz="2400" dirty="0" err="1">
                <a:solidFill>
                  <a:schemeClr val="bg1">
                    <a:lumMod val="75000"/>
                  </a:schemeClr>
                </a:solidFill>
                <a:latin typeface="Calibri" panose="020F0502020204030204" pitchFamily="34" charset="0"/>
              </a:rPr>
              <a:t>Affectus</a:t>
            </a:r>
            <a:r>
              <a:rPr lang="nl-NL" sz="2400" dirty="0">
                <a:solidFill>
                  <a:schemeClr val="bg1">
                    <a:lumMod val="75000"/>
                  </a:schemeClr>
                </a:solidFill>
                <a:latin typeface="Calibri" panose="020F0502020204030204" pitchFamily="34" charset="0"/>
              </a:rPr>
              <a:t>		(Uitsmijter / </a:t>
            </a:r>
            <a:r>
              <a:rPr lang="nl-NL" sz="2400" dirty="0" err="1">
                <a:solidFill>
                  <a:schemeClr val="bg1">
                    <a:lumMod val="75000"/>
                  </a:schemeClr>
                </a:solidFill>
                <a:latin typeface="Calibri" panose="020F0502020204030204" pitchFamily="34" charset="0"/>
              </a:rPr>
              <a:t>Emotionering</a:t>
            </a:r>
            <a:r>
              <a:rPr lang="nl-NL" sz="2400" dirty="0">
                <a:solidFill>
                  <a:schemeClr val="bg1">
                    <a:lumMod val="75000"/>
                  </a:schemeClr>
                </a:solidFill>
                <a:latin typeface="Calibri" panose="020F0502020204030204" pitchFamily="34" charset="0"/>
              </a:rPr>
              <a:t>)</a:t>
            </a:r>
          </a:p>
          <a:p>
            <a:pPr marL="914400" lvl="1" indent="-457200">
              <a:buFont typeface="Arial" panose="020B0604020202020204" pitchFamily="34" charset="0"/>
              <a:buChar char="•"/>
            </a:pPr>
            <a:endParaRPr lang="nl-NL" sz="2000" b="0" dirty="0">
              <a:solidFill>
                <a:schemeClr val="tx1"/>
              </a:solidFill>
              <a:latin typeface="Calibri" panose="020F0502020204030204" pitchFamily="34" charset="0"/>
            </a:endParaRPr>
          </a:p>
        </p:txBody>
      </p:sp>
    </p:spTree>
    <p:extLst>
      <p:ext uri="{BB962C8B-B14F-4D97-AF65-F5344CB8AC3E}">
        <p14:creationId xmlns:p14="http://schemas.microsoft.com/office/powerpoint/2010/main" val="3127462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Retorisch systeem</a:t>
            </a:r>
          </a:p>
        </p:txBody>
      </p:sp>
      <p:sp>
        <p:nvSpPr>
          <p:cNvPr id="5" name="Text Box 2">
            <a:extLst>
              <a:ext uri="{FF2B5EF4-FFF2-40B4-BE49-F238E27FC236}">
                <a16:creationId xmlns:a16="http://schemas.microsoft.com/office/drawing/2014/main" id="{6631033A-EA97-4A84-9722-C27D0DF4BF08}"/>
              </a:ext>
            </a:extLst>
          </p:cNvPr>
          <p:cNvSpPr txBox="1">
            <a:spLocks noChangeArrowheads="1"/>
          </p:cNvSpPr>
          <p:nvPr/>
        </p:nvSpPr>
        <p:spPr bwMode="auto">
          <a:xfrm>
            <a:off x="652859" y="2276475"/>
            <a:ext cx="1219200"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endParaRPr lang="nl-NL" sz="2800" dirty="0">
              <a:latin typeface="Calibri"/>
              <a:cs typeface="Calibri"/>
            </a:endParaRPr>
          </a:p>
          <a:p>
            <a:pPr eaLnBrk="1" hangingPunct="1">
              <a:defRPr/>
            </a:pPr>
            <a:endParaRPr lang="nl-NL" sz="2800" dirty="0">
              <a:latin typeface="Calibri"/>
              <a:cs typeface="Calibri"/>
            </a:endParaRPr>
          </a:p>
          <a:p>
            <a:pPr eaLnBrk="1" hangingPunct="1">
              <a:defRPr/>
            </a:pPr>
            <a:r>
              <a:rPr lang="nl-NL" sz="2800" dirty="0">
                <a:latin typeface="Calibri"/>
                <a:cs typeface="Calibri"/>
              </a:rPr>
              <a:t>Inhoud</a:t>
            </a:r>
          </a:p>
        </p:txBody>
      </p:sp>
      <p:sp>
        <p:nvSpPr>
          <p:cNvPr id="6" name="Tekstvak 18">
            <a:extLst>
              <a:ext uri="{FF2B5EF4-FFF2-40B4-BE49-F238E27FC236}">
                <a16:creationId xmlns:a16="http://schemas.microsoft.com/office/drawing/2014/main" id="{FC0AFF23-D17F-4BD7-AF7A-C1871446D109}"/>
              </a:ext>
            </a:extLst>
          </p:cNvPr>
          <p:cNvSpPr txBox="1">
            <a:spLocks noChangeArrowheads="1"/>
          </p:cNvSpPr>
          <p:nvPr/>
        </p:nvSpPr>
        <p:spPr bwMode="auto">
          <a:xfrm>
            <a:off x="652859" y="3141663"/>
            <a:ext cx="1295400" cy="523875"/>
          </a:xfrm>
          <a:prstGeom prst="rect">
            <a:avLst/>
          </a:prstGeom>
          <a:noFill/>
          <a:ln w="38100">
            <a:solidFill>
              <a:srgbClr val="3C8C9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nl-NL" altLang="nl-NL" sz="1800"/>
          </a:p>
          <a:p>
            <a:pPr eaLnBrk="1" hangingPunct="1">
              <a:spcBef>
                <a:spcPct val="0"/>
              </a:spcBef>
              <a:buFontTx/>
              <a:buNone/>
            </a:pPr>
            <a:endParaRPr lang="nl-NL" altLang="nl-NL" sz="1000"/>
          </a:p>
        </p:txBody>
      </p:sp>
      <p:sp>
        <p:nvSpPr>
          <p:cNvPr id="7" name="Text Box 3">
            <a:extLst>
              <a:ext uri="{FF2B5EF4-FFF2-40B4-BE49-F238E27FC236}">
                <a16:creationId xmlns:a16="http://schemas.microsoft.com/office/drawing/2014/main" id="{70376301-CA6A-466F-A5C3-1385DD34FF21}"/>
              </a:ext>
            </a:extLst>
          </p:cNvPr>
          <p:cNvSpPr txBox="1">
            <a:spLocks noChangeArrowheads="1"/>
          </p:cNvSpPr>
          <p:nvPr/>
        </p:nvSpPr>
        <p:spPr bwMode="auto">
          <a:xfrm>
            <a:off x="3029347" y="2060575"/>
            <a:ext cx="3227387" cy="267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nl-NL" sz="2800" dirty="0">
                <a:latin typeface="Calibri"/>
                <a:cs typeface="Calibri"/>
              </a:rPr>
              <a:t>Argumentatieve </a:t>
            </a:r>
          </a:p>
          <a:p>
            <a:pPr eaLnBrk="1" hangingPunct="1">
              <a:defRPr/>
            </a:pPr>
            <a:r>
              <a:rPr lang="nl-NL" sz="2800" dirty="0">
                <a:latin typeface="Calibri"/>
                <a:cs typeface="Calibri"/>
              </a:rPr>
              <a:t>middelen</a:t>
            </a:r>
          </a:p>
          <a:p>
            <a:pPr eaLnBrk="1" hangingPunct="1">
              <a:defRPr/>
            </a:pPr>
            <a:endParaRPr lang="nl-NL" sz="2800" dirty="0">
              <a:latin typeface="Calibri"/>
              <a:cs typeface="Calibri"/>
            </a:endParaRPr>
          </a:p>
          <a:p>
            <a:pPr eaLnBrk="1" hangingPunct="1">
              <a:defRPr/>
            </a:pPr>
            <a:endParaRPr lang="nl-NL" sz="2800" dirty="0">
              <a:latin typeface="Calibri"/>
              <a:cs typeface="Calibri"/>
            </a:endParaRPr>
          </a:p>
          <a:p>
            <a:pPr eaLnBrk="1" hangingPunct="1">
              <a:defRPr/>
            </a:pPr>
            <a:r>
              <a:rPr lang="nl-NL" sz="2800" dirty="0">
                <a:latin typeface="Calibri"/>
                <a:cs typeface="Calibri"/>
              </a:rPr>
              <a:t>Niet-argumentatieve</a:t>
            </a:r>
          </a:p>
          <a:p>
            <a:pPr eaLnBrk="1" hangingPunct="1">
              <a:defRPr/>
            </a:pPr>
            <a:r>
              <a:rPr lang="nl-NL" sz="2800" dirty="0">
                <a:latin typeface="Calibri"/>
                <a:cs typeface="Calibri"/>
              </a:rPr>
              <a:t>middelen</a:t>
            </a:r>
          </a:p>
        </p:txBody>
      </p:sp>
      <p:sp>
        <p:nvSpPr>
          <p:cNvPr id="8" name="Tekstvak 7">
            <a:extLst>
              <a:ext uri="{FF2B5EF4-FFF2-40B4-BE49-F238E27FC236}">
                <a16:creationId xmlns:a16="http://schemas.microsoft.com/office/drawing/2014/main" id="{423B4EA7-3290-4CC0-8457-A47A38350383}"/>
              </a:ext>
            </a:extLst>
          </p:cNvPr>
          <p:cNvSpPr txBox="1">
            <a:spLocks noChangeArrowheads="1"/>
          </p:cNvSpPr>
          <p:nvPr/>
        </p:nvSpPr>
        <p:spPr bwMode="auto">
          <a:xfrm>
            <a:off x="2956322" y="2133600"/>
            <a:ext cx="3384550" cy="830263"/>
          </a:xfrm>
          <a:prstGeom prst="rect">
            <a:avLst/>
          </a:prstGeom>
          <a:noFill/>
          <a:ln w="38100">
            <a:solidFill>
              <a:srgbClr val="3C8C9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nl-NL" altLang="nl-NL" sz="1800"/>
          </a:p>
          <a:p>
            <a:pPr eaLnBrk="1" hangingPunct="1">
              <a:spcBef>
                <a:spcPct val="0"/>
              </a:spcBef>
              <a:buFontTx/>
              <a:buNone/>
            </a:pPr>
            <a:r>
              <a:rPr lang="nl-NL" altLang="nl-NL" sz="1000"/>
              <a:t> </a:t>
            </a:r>
          </a:p>
          <a:p>
            <a:pPr eaLnBrk="1" hangingPunct="1">
              <a:spcBef>
                <a:spcPct val="0"/>
              </a:spcBef>
              <a:buFontTx/>
              <a:buNone/>
            </a:pPr>
            <a:endParaRPr lang="nl-NL" altLang="nl-NL" sz="1000"/>
          </a:p>
          <a:p>
            <a:pPr eaLnBrk="1" hangingPunct="1">
              <a:spcBef>
                <a:spcPct val="0"/>
              </a:spcBef>
              <a:buFontTx/>
              <a:buNone/>
            </a:pPr>
            <a:endParaRPr lang="nl-NL" altLang="nl-NL" sz="1000"/>
          </a:p>
        </p:txBody>
      </p:sp>
      <p:sp>
        <p:nvSpPr>
          <p:cNvPr id="9" name="Tekstvak 8">
            <a:extLst>
              <a:ext uri="{FF2B5EF4-FFF2-40B4-BE49-F238E27FC236}">
                <a16:creationId xmlns:a16="http://schemas.microsoft.com/office/drawing/2014/main" id="{B7D5F47F-773B-42E8-AE03-ED424703BFE1}"/>
              </a:ext>
            </a:extLst>
          </p:cNvPr>
          <p:cNvSpPr txBox="1">
            <a:spLocks noChangeArrowheads="1"/>
          </p:cNvSpPr>
          <p:nvPr/>
        </p:nvSpPr>
        <p:spPr bwMode="auto">
          <a:xfrm>
            <a:off x="2956322" y="3860800"/>
            <a:ext cx="3384550" cy="831850"/>
          </a:xfrm>
          <a:prstGeom prst="rect">
            <a:avLst/>
          </a:prstGeom>
          <a:noFill/>
          <a:ln w="38100">
            <a:solidFill>
              <a:srgbClr val="3C8C9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nl-NL" altLang="nl-NL" sz="1800"/>
          </a:p>
          <a:p>
            <a:pPr eaLnBrk="1" hangingPunct="1">
              <a:spcBef>
                <a:spcPct val="0"/>
              </a:spcBef>
              <a:buFontTx/>
              <a:buNone/>
            </a:pPr>
            <a:r>
              <a:rPr lang="nl-NL" altLang="nl-NL" sz="1000"/>
              <a:t> </a:t>
            </a:r>
          </a:p>
          <a:p>
            <a:pPr eaLnBrk="1" hangingPunct="1">
              <a:spcBef>
                <a:spcPct val="0"/>
              </a:spcBef>
              <a:buFontTx/>
              <a:buNone/>
            </a:pPr>
            <a:endParaRPr lang="nl-NL" altLang="nl-NL" sz="1000"/>
          </a:p>
          <a:p>
            <a:pPr eaLnBrk="1" hangingPunct="1">
              <a:spcBef>
                <a:spcPct val="0"/>
              </a:spcBef>
              <a:buFontTx/>
              <a:buNone/>
            </a:pPr>
            <a:endParaRPr lang="nl-NL" altLang="nl-NL" sz="1000"/>
          </a:p>
        </p:txBody>
      </p:sp>
      <p:cxnSp>
        <p:nvCxnSpPr>
          <p:cNvPr id="10" name="Rechte verbindingslijn 9">
            <a:extLst>
              <a:ext uri="{FF2B5EF4-FFF2-40B4-BE49-F238E27FC236}">
                <a16:creationId xmlns:a16="http://schemas.microsoft.com/office/drawing/2014/main" id="{1B830C15-AF1A-4A45-BBE8-F1A637C5C935}"/>
              </a:ext>
            </a:extLst>
          </p:cNvPr>
          <p:cNvCxnSpPr>
            <a:cxnSpLocks noChangeShapeType="1"/>
            <a:stCxn id="6" idx="3"/>
            <a:endCxn id="8" idx="1"/>
          </p:cNvCxnSpPr>
          <p:nvPr/>
        </p:nvCxnSpPr>
        <p:spPr bwMode="auto">
          <a:xfrm flipV="1">
            <a:off x="1948259" y="2547938"/>
            <a:ext cx="1008063" cy="855662"/>
          </a:xfrm>
          <a:prstGeom prst="line">
            <a:avLst/>
          </a:prstGeom>
          <a:noFill/>
          <a:ln w="25400">
            <a:solidFill>
              <a:srgbClr val="3C8C93"/>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1" name="Rechte verbindingslijn 10">
            <a:extLst>
              <a:ext uri="{FF2B5EF4-FFF2-40B4-BE49-F238E27FC236}">
                <a16:creationId xmlns:a16="http://schemas.microsoft.com/office/drawing/2014/main" id="{25CB2DA9-75E8-4B57-9D42-9491E4DE91A2}"/>
              </a:ext>
            </a:extLst>
          </p:cNvPr>
          <p:cNvCxnSpPr>
            <a:cxnSpLocks noChangeShapeType="1"/>
            <a:stCxn id="6" idx="3"/>
            <a:endCxn id="9" idx="1"/>
          </p:cNvCxnSpPr>
          <p:nvPr/>
        </p:nvCxnSpPr>
        <p:spPr bwMode="auto">
          <a:xfrm>
            <a:off x="1948259" y="3403600"/>
            <a:ext cx="1008063" cy="873125"/>
          </a:xfrm>
          <a:prstGeom prst="line">
            <a:avLst/>
          </a:prstGeom>
          <a:noFill/>
          <a:ln w="25400">
            <a:solidFill>
              <a:srgbClr val="3C8C93"/>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2" name="Text Box 3">
            <a:extLst>
              <a:ext uri="{FF2B5EF4-FFF2-40B4-BE49-F238E27FC236}">
                <a16:creationId xmlns:a16="http://schemas.microsoft.com/office/drawing/2014/main" id="{662D7D20-34F2-4539-815A-03262781D0F8}"/>
              </a:ext>
            </a:extLst>
          </p:cNvPr>
          <p:cNvSpPr txBox="1">
            <a:spLocks noChangeArrowheads="1"/>
          </p:cNvSpPr>
          <p:nvPr/>
        </p:nvSpPr>
        <p:spPr bwMode="auto">
          <a:xfrm>
            <a:off x="6753622" y="2189163"/>
            <a:ext cx="1274762" cy="261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nl-NL" sz="2800" i="1" dirty="0">
                <a:latin typeface="Calibri"/>
                <a:cs typeface="Calibri"/>
              </a:rPr>
              <a:t>Logos</a:t>
            </a:r>
          </a:p>
          <a:p>
            <a:pPr eaLnBrk="1" hangingPunct="1">
              <a:defRPr/>
            </a:pPr>
            <a:endParaRPr lang="nl-NL" sz="2800" dirty="0">
              <a:latin typeface="Calibri"/>
              <a:cs typeface="Calibri"/>
            </a:endParaRPr>
          </a:p>
          <a:p>
            <a:pPr eaLnBrk="1" hangingPunct="1">
              <a:defRPr/>
            </a:pPr>
            <a:endParaRPr lang="nl-NL" sz="2800" dirty="0">
              <a:latin typeface="Calibri"/>
              <a:cs typeface="Calibri"/>
            </a:endParaRPr>
          </a:p>
          <a:p>
            <a:pPr eaLnBrk="1" hangingPunct="1">
              <a:defRPr/>
            </a:pPr>
            <a:endParaRPr lang="nl-NL" sz="2200" dirty="0">
              <a:latin typeface="Calibri"/>
              <a:cs typeface="Calibri"/>
            </a:endParaRPr>
          </a:p>
          <a:p>
            <a:pPr eaLnBrk="1" hangingPunct="1">
              <a:defRPr/>
            </a:pPr>
            <a:r>
              <a:rPr lang="nl-NL" sz="2800" i="1" dirty="0">
                <a:latin typeface="Calibri"/>
                <a:cs typeface="Calibri"/>
              </a:rPr>
              <a:t>Ethos</a:t>
            </a:r>
          </a:p>
          <a:p>
            <a:pPr eaLnBrk="1" hangingPunct="1">
              <a:defRPr/>
            </a:pPr>
            <a:r>
              <a:rPr lang="nl-NL" sz="2800" i="1" dirty="0">
                <a:latin typeface="Calibri"/>
                <a:cs typeface="Calibri"/>
              </a:rPr>
              <a:t>Pathos</a:t>
            </a:r>
          </a:p>
        </p:txBody>
      </p:sp>
      <p:sp>
        <p:nvSpPr>
          <p:cNvPr id="13" name="Tekstvak 12">
            <a:extLst>
              <a:ext uri="{FF2B5EF4-FFF2-40B4-BE49-F238E27FC236}">
                <a16:creationId xmlns:a16="http://schemas.microsoft.com/office/drawing/2014/main" id="{6977E866-A2A1-46B0-B6B0-891F5E46E587}"/>
              </a:ext>
            </a:extLst>
          </p:cNvPr>
          <p:cNvSpPr txBox="1">
            <a:spLocks noChangeArrowheads="1"/>
          </p:cNvSpPr>
          <p:nvPr/>
        </p:nvSpPr>
        <p:spPr bwMode="auto">
          <a:xfrm>
            <a:off x="6701234" y="3789363"/>
            <a:ext cx="1295400" cy="984250"/>
          </a:xfrm>
          <a:prstGeom prst="rect">
            <a:avLst/>
          </a:prstGeom>
          <a:noFill/>
          <a:ln w="38100">
            <a:solidFill>
              <a:srgbClr val="3C8C9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nl-NL" altLang="nl-NL" sz="1800"/>
          </a:p>
          <a:p>
            <a:pPr eaLnBrk="1" hangingPunct="1">
              <a:spcBef>
                <a:spcPct val="0"/>
              </a:spcBef>
              <a:buFontTx/>
              <a:buNone/>
            </a:pPr>
            <a:r>
              <a:rPr lang="nl-NL" altLang="nl-NL" sz="1000"/>
              <a:t> </a:t>
            </a:r>
          </a:p>
          <a:p>
            <a:pPr eaLnBrk="1" hangingPunct="1">
              <a:spcBef>
                <a:spcPct val="0"/>
              </a:spcBef>
              <a:buFontTx/>
              <a:buNone/>
            </a:pPr>
            <a:endParaRPr lang="nl-NL" altLang="nl-NL" sz="1000"/>
          </a:p>
          <a:p>
            <a:pPr eaLnBrk="1" hangingPunct="1">
              <a:spcBef>
                <a:spcPct val="0"/>
              </a:spcBef>
              <a:buFontTx/>
              <a:buNone/>
            </a:pPr>
            <a:endParaRPr lang="nl-NL" altLang="nl-NL" sz="1000"/>
          </a:p>
          <a:p>
            <a:pPr eaLnBrk="1" hangingPunct="1">
              <a:spcBef>
                <a:spcPct val="0"/>
              </a:spcBef>
              <a:buFontTx/>
              <a:buNone/>
            </a:pPr>
            <a:endParaRPr lang="nl-NL" altLang="nl-NL" sz="1000"/>
          </a:p>
        </p:txBody>
      </p:sp>
      <p:cxnSp>
        <p:nvCxnSpPr>
          <p:cNvPr id="14" name="Rechte verbindingslijn 13">
            <a:extLst>
              <a:ext uri="{FF2B5EF4-FFF2-40B4-BE49-F238E27FC236}">
                <a16:creationId xmlns:a16="http://schemas.microsoft.com/office/drawing/2014/main" id="{B2AB85AA-3907-4A59-ACB5-FFE3C6B00E69}"/>
              </a:ext>
            </a:extLst>
          </p:cNvPr>
          <p:cNvCxnSpPr>
            <a:cxnSpLocks noChangeShapeType="1"/>
            <a:stCxn id="9" idx="3"/>
            <a:endCxn id="13" idx="1"/>
          </p:cNvCxnSpPr>
          <p:nvPr/>
        </p:nvCxnSpPr>
        <p:spPr bwMode="auto">
          <a:xfrm>
            <a:off x="6340872" y="4276725"/>
            <a:ext cx="360362" cy="4763"/>
          </a:xfrm>
          <a:prstGeom prst="line">
            <a:avLst/>
          </a:prstGeom>
          <a:noFill/>
          <a:ln w="25400">
            <a:solidFill>
              <a:srgbClr val="3C8C93"/>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5" name="Rechte verbindingslijn 14">
            <a:extLst>
              <a:ext uri="{FF2B5EF4-FFF2-40B4-BE49-F238E27FC236}">
                <a16:creationId xmlns:a16="http://schemas.microsoft.com/office/drawing/2014/main" id="{18DE21EF-5580-4211-8EC3-0BF09E4A2F26}"/>
              </a:ext>
            </a:extLst>
          </p:cNvPr>
          <p:cNvCxnSpPr>
            <a:cxnSpLocks noChangeShapeType="1"/>
          </p:cNvCxnSpPr>
          <p:nvPr/>
        </p:nvCxnSpPr>
        <p:spPr bwMode="auto">
          <a:xfrm>
            <a:off x="6340872" y="2492375"/>
            <a:ext cx="360362" cy="4763"/>
          </a:xfrm>
          <a:prstGeom prst="line">
            <a:avLst/>
          </a:prstGeom>
          <a:noFill/>
          <a:ln w="25400">
            <a:solidFill>
              <a:srgbClr val="3C8C93"/>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6" name="Tekstvak 15">
            <a:extLst>
              <a:ext uri="{FF2B5EF4-FFF2-40B4-BE49-F238E27FC236}">
                <a16:creationId xmlns:a16="http://schemas.microsoft.com/office/drawing/2014/main" id="{874DF4DC-13B0-4501-A5DF-40451C62537A}"/>
              </a:ext>
            </a:extLst>
          </p:cNvPr>
          <p:cNvSpPr txBox="1">
            <a:spLocks noChangeArrowheads="1"/>
          </p:cNvSpPr>
          <p:nvPr/>
        </p:nvSpPr>
        <p:spPr bwMode="auto">
          <a:xfrm>
            <a:off x="6701234" y="2205038"/>
            <a:ext cx="1295400" cy="523875"/>
          </a:xfrm>
          <a:prstGeom prst="rect">
            <a:avLst/>
          </a:prstGeom>
          <a:noFill/>
          <a:ln w="38100">
            <a:solidFill>
              <a:srgbClr val="3C8C9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nl-NL" altLang="nl-NL" sz="1800"/>
          </a:p>
          <a:p>
            <a:pPr eaLnBrk="1" hangingPunct="1">
              <a:spcBef>
                <a:spcPct val="0"/>
              </a:spcBef>
              <a:buFontTx/>
              <a:buNone/>
            </a:pPr>
            <a:endParaRPr lang="nl-NL" altLang="nl-NL" sz="1000"/>
          </a:p>
        </p:txBody>
      </p:sp>
    </p:spTree>
    <p:extLst>
      <p:ext uri="{BB962C8B-B14F-4D97-AF65-F5344CB8AC3E}">
        <p14:creationId xmlns:p14="http://schemas.microsoft.com/office/powerpoint/2010/main" val="3519368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2" grpId="0"/>
      <p:bldP spid="13"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Retorisch systeem</a:t>
            </a:r>
          </a:p>
        </p:txBody>
      </p:sp>
      <p:sp>
        <p:nvSpPr>
          <p:cNvPr id="29" name="Text Box 2">
            <a:extLst>
              <a:ext uri="{FF2B5EF4-FFF2-40B4-BE49-F238E27FC236}">
                <a16:creationId xmlns:a16="http://schemas.microsoft.com/office/drawing/2014/main" id="{8319B0E9-86B6-40DB-BB8D-39DFE69835D2}"/>
              </a:ext>
            </a:extLst>
          </p:cNvPr>
          <p:cNvSpPr txBox="1">
            <a:spLocks noChangeArrowheads="1"/>
          </p:cNvSpPr>
          <p:nvPr/>
        </p:nvSpPr>
        <p:spPr bwMode="auto">
          <a:xfrm>
            <a:off x="652859" y="2276475"/>
            <a:ext cx="1219200"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endParaRPr lang="nl-NL" sz="2800" dirty="0">
              <a:latin typeface="Calibri"/>
              <a:cs typeface="Calibri"/>
            </a:endParaRPr>
          </a:p>
          <a:p>
            <a:pPr eaLnBrk="1" hangingPunct="1">
              <a:defRPr/>
            </a:pPr>
            <a:endParaRPr lang="nl-NL" sz="2800" dirty="0">
              <a:latin typeface="Calibri"/>
              <a:cs typeface="Calibri"/>
            </a:endParaRPr>
          </a:p>
          <a:p>
            <a:pPr eaLnBrk="1" hangingPunct="1">
              <a:defRPr/>
            </a:pPr>
            <a:r>
              <a:rPr lang="nl-NL" sz="2800" dirty="0">
                <a:latin typeface="Calibri"/>
                <a:cs typeface="Calibri"/>
              </a:rPr>
              <a:t>Inhoud</a:t>
            </a:r>
          </a:p>
        </p:txBody>
      </p:sp>
      <p:sp>
        <p:nvSpPr>
          <p:cNvPr id="30" name="Tekstvak 18">
            <a:extLst>
              <a:ext uri="{FF2B5EF4-FFF2-40B4-BE49-F238E27FC236}">
                <a16:creationId xmlns:a16="http://schemas.microsoft.com/office/drawing/2014/main" id="{06487C67-433E-46A4-B74C-4B50CC272406}"/>
              </a:ext>
            </a:extLst>
          </p:cNvPr>
          <p:cNvSpPr txBox="1">
            <a:spLocks noChangeArrowheads="1"/>
          </p:cNvSpPr>
          <p:nvPr/>
        </p:nvSpPr>
        <p:spPr bwMode="auto">
          <a:xfrm>
            <a:off x="652859" y="3141663"/>
            <a:ext cx="1295400" cy="523875"/>
          </a:xfrm>
          <a:prstGeom prst="rect">
            <a:avLst/>
          </a:prstGeom>
          <a:noFill/>
          <a:ln w="38100">
            <a:solidFill>
              <a:srgbClr val="3C8C9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nl-NL" altLang="nl-NL" sz="1800"/>
          </a:p>
          <a:p>
            <a:pPr eaLnBrk="1" hangingPunct="1">
              <a:spcBef>
                <a:spcPct val="0"/>
              </a:spcBef>
              <a:buFontTx/>
              <a:buNone/>
            </a:pPr>
            <a:endParaRPr lang="nl-NL" altLang="nl-NL" sz="1000"/>
          </a:p>
        </p:txBody>
      </p:sp>
      <p:sp>
        <p:nvSpPr>
          <p:cNvPr id="31" name="Text Box 3">
            <a:extLst>
              <a:ext uri="{FF2B5EF4-FFF2-40B4-BE49-F238E27FC236}">
                <a16:creationId xmlns:a16="http://schemas.microsoft.com/office/drawing/2014/main" id="{7FBC78F3-5297-40F2-A3B1-F50F278D7131}"/>
              </a:ext>
            </a:extLst>
          </p:cNvPr>
          <p:cNvSpPr txBox="1">
            <a:spLocks noChangeArrowheads="1"/>
          </p:cNvSpPr>
          <p:nvPr/>
        </p:nvSpPr>
        <p:spPr bwMode="auto">
          <a:xfrm>
            <a:off x="3029347" y="2060575"/>
            <a:ext cx="3227387" cy="267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nl-NL" sz="2800" dirty="0">
                <a:latin typeface="Calibri"/>
                <a:cs typeface="Calibri"/>
              </a:rPr>
              <a:t>Argumentatieve </a:t>
            </a:r>
          </a:p>
          <a:p>
            <a:pPr eaLnBrk="1" hangingPunct="1">
              <a:defRPr/>
            </a:pPr>
            <a:r>
              <a:rPr lang="nl-NL" sz="2800" dirty="0">
                <a:latin typeface="Calibri"/>
                <a:cs typeface="Calibri"/>
              </a:rPr>
              <a:t>middelen</a:t>
            </a:r>
          </a:p>
          <a:p>
            <a:pPr eaLnBrk="1" hangingPunct="1">
              <a:defRPr/>
            </a:pPr>
            <a:endParaRPr lang="nl-NL" sz="2800" dirty="0">
              <a:solidFill>
                <a:schemeClr val="bg1">
                  <a:lumMod val="85000"/>
                </a:schemeClr>
              </a:solidFill>
              <a:latin typeface="Calibri"/>
              <a:cs typeface="Calibri"/>
            </a:endParaRPr>
          </a:p>
          <a:p>
            <a:pPr eaLnBrk="1" hangingPunct="1">
              <a:defRPr/>
            </a:pPr>
            <a:endParaRPr lang="nl-NL" sz="2800" dirty="0">
              <a:solidFill>
                <a:schemeClr val="bg1">
                  <a:lumMod val="85000"/>
                </a:schemeClr>
              </a:solidFill>
              <a:latin typeface="Calibri"/>
              <a:cs typeface="Calibri"/>
            </a:endParaRPr>
          </a:p>
          <a:p>
            <a:pPr eaLnBrk="1" hangingPunct="1">
              <a:defRPr/>
            </a:pPr>
            <a:r>
              <a:rPr lang="nl-NL" sz="2800" dirty="0">
                <a:solidFill>
                  <a:schemeClr val="bg1">
                    <a:lumMod val="85000"/>
                  </a:schemeClr>
                </a:solidFill>
                <a:latin typeface="Calibri"/>
                <a:cs typeface="Calibri"/>
              </a:rPr>
              <a:t>Niet-argumentatieve</a:t>
            </a:r>
          </a:p>
          <a:p>
            <a:pPr eaLnBrk="1" hangingPunct="1">
              <a:defRPr/>
            </a:pPr>
            <a:r>
              <a:rPr lang="nl-NL" sz="2800" dirty="0">
                <a:solidFill>
                  <a:schemeClr val="bg1">
                    <a:lumMod val="85000"/>
                  </a:schemeClr>
                </a:solidFill>
                <a:latin typeface="Calibri"/>
                <a:cs typeface="Calibri"/>
              </a:rPr>
              <a:t>middelen</a:t>
            </a:r>
          </a:p>
        </p:txBody>
      </p:sp>
      <p:sp>
        <p:nvSpPr>
          <p:cNvPr id="32" name="Tekstvak 21">
            <a:extLst>
              <a:ext uri="{FF2B5EF4-FFF2-40B4-BE49-F238E27FC236}">
                <a16:creationId xmlns:a16="http://schemas.microsoft.com/office/drawing/2014/main" id="{7CBDB9AF-BBE7-47C1-B471-B7CCA4B71536}"/>
              </a:ext>
            </a:extLst>
          </p:cNvPr>
          <p:cNvSpPr txBox="1">
            <a:spLocks noChangeArrowheads="1"/>
          </p:cNvSpPr>
          <p:nvPr/>
        </p:nvSpPr>
        <p:spPr bwMode="auto">
          <a:xfrm>
            <a:off x="2956322" y="2133600"/>
            <a:ext cx="3384550" cy="830263"/>
          </a:xfrm>
          <a:prstGeom prst="rect">
            <a:avLst/>
          </a:prstGeom>
          <a:noFill/>
          <a:ln w="38100">
            <a:solidFill>
              <a:srgbClr val="3C8C9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nl-NL" altLang="nl-NL" sz="1800"/>
          </a:p>
          <a:p>
            <a:pPr eaLnBrk="1" hangingPunct="1">
              <a:spcBef>
                <a:spcPct val="0"/>
              </a:spcBef>
              <a:buFontTx/>
              <a:buNone/>
            </a:pPr>
            <a:r>
              <a:rPr lang="nl-NL" altLang="nl-NL" sz="1000"/>
              <a:t> </a:t>
            </a:r>
          </a:p>
          <a:p>
            <a:pPr eaLnBrk="1" hangingPunct="1">
              <a:spcBef>
                <a:spcPct val="0"/>
              </a:spcBef>
              <a:buFontTx/>
              <a:buNone/>
            </a:pPr>
            <a:endParaRPr lang="nl-NL" altLang="nl-NL" sz="1000"/>
          </a:p>
          <a:p>
            <a:pPr eaLnBrk="1" hangingPunct="1">
              <a:spcBef>
                <a:spcPct val="0"/>
              </a:spcBef>
              <a:buFontTx/>
              <a:buNone/>
            </a:pPr>
            <a:endParaRPr lang="nl-NL" altLang="nl-NL" sz="1000"/>
          </a:p>
        </p:txBody>
      </p:sp>
      <p:sp>
        <p:nvSpPr>
          <p:cNvPr id="33" name="Tekstvak 22">
            <a:extLst>
              <a:ext uri="{FF2B5EF4-FFF2-40B4-BE49-F238E27FC236}">
                <a16:creationId xmlns:a16="http://schemas.microsoft.com/office/drawing/2014/main" id="{6624338D-3299-422D-947E-5475DF014319}"/>
              </a:ext>
            </a:extLst>
          </p:cNvPr>
          <p:cNvSpPr txBox="1">
            <a:spLocks noChangeArrowheads="1"/>
          </p:cNvSpPr>
          <p:nvPr/>
        </p:nvSpPr>
        <p:spPr bwMode="auto">
          <a:xfrm>
            <a:off x="2956322" y="3860800"/>
            <a:ext cx="3384550" cy="831850"/>
          </a:xfrm>
          <a:prstGeom prst="rect">
            <a:avLst/>
          </a:prstGeom>
          <a:noFill/>
          <a:ln w="38100">
            <a:solidFill>
              <a:srgbClr val="BBE0E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nl-NL" altLang="nl-NL" sz="1800"/>
          </a:p>
          <a:p>
            <a:pPr eaLnBrk="1" hangingPunct="1">
              <a:spcBef>
                <a:spcPct val="0"/>
              </a:spcBef>
              <a:buFontTx/>
              <a:buNone/>
            </a:pPr>
            <a:r>
              <a:rPr lang="nl-NL" altLang="nl-NL" sz="1000"/>
              <a:t> </a:t>
            </a:r>
          </a:p>
          <a:p>
            <a:pPr eaLnBrk="1" hangingPunct="1">
              <a:spcBef>
                <a:spcPct val="0"/>
              </a:spcBef>
              <a:buFontTx/>
              <a:buNone/>
            </a:pPr>
            <a:endParaRPr lang="nl-NL" altLang="nl-NL" sz="1000"/>
          </a:p>
          <a:p>
            <a:pPr eaLnBrk="1" hangingPunct="1">
              <a:spcBef>
                <a:spcPct val="0"/>
              </a:spcBef>
              <a:buFontTx/>
              <a:buNone/>
            </a:pPr>
            <a:endParaRPr lang="nl-NL" altLang="nl-NL" sz="1000"/>
          </a:p>
        </p:txBody>
      </p:sp>
      <p:cxnSp>
        <p:nvCxnSpPr>
          <p:cNvPr id="34" name="Rechte verbindingslijn 33">
            <a:extLst>
              <a:ext uri="{FF2B5EF4-FFF2-40B4-BE49-F238E27FC236}">
                <a16:creationId xmlns:a16="http://schemas.microsoft.com/office/drawing/2014/main" id="{458762DD-C13E-42B8-A63E-BBF9C044189C}"/>
              </a:ext>
            </a:extLst>
          </p:cNvPr>
          <p:cNvCxnSpPr>
            <a:cxnSpLocks noChangeShapeType="1"/>
            <a:stCxn id="30" idx="3"/>
            <a:endCxn id="32" idx="1"/>
          </p:cNvCxnSpPr>
          <p:nvPr/>
        </p:nvCxnSpPr>
        <p:spPr bwMode="auto">
          <a:xfrm flipV="1">
            <a:off x="1948259" y="2547938"/>
            <a:ext cx="1008063" cy="855662"/>
          </a:xfrm>
          <a:prstGeom prst="line">
            <a:avLst/>
          </a:prstGeom>
          <a:noFill/>
          <a:ln w="25400">
            <a:solidFill>
              <a:srgbClr val="3C8C93"/>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5" name="Rechte verbindingslijn 34">
            <a:extLst>
              <a:ext uri="{FF2B5EF4-FFF2-40B4-BE49-F238E27FC236}">
                <a16:creationId xmlns:a16="http://schemas.microsoft.com/office/drawing/2014/main" id="{BF2A1458-FD4D-45E4-BAC2-3628A050F25B}"/>
              </a:ext>
            </a:extLst>
          </p:cNvPr>
          <p:cNvCxnSpPr>
            <a:cxnSpLocks noChangeShapeType="1"/>
            <a:stCxn id="30" idx="3"/>
            <a:endCxn id="33" idx="1"/>
          </p:cNvCxnSpPr>
          <p:nvPr/>
        </p:nvCxnSpPr>
        <p:spPr bwMode="auto">
          <a:xfrm>
            <a:off x="1948259" y="3403600"/>
            <a:ext cx="1008063" cy="873125"/>
          </a:xfrm>
          <a:prstGeom prst="line">
            <a:avLst/>
          </a:prstGeom>
          <a:noFill/>
          <a:ln w="25400">
            <a:solidFill>
              <a:schemeClr val="accent3">
                <a:lumMod val="20000"/>
                <a:lumOff val="80000"/>
              </a:schemeClr>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6" name="Text Box 3">
            <a:extLst>
              <a:ext uri="{FF2B5EF4-FFF2-40B4-BE49-F238E27FC236}">
                <a16:creationId xmlns:a16="http://schemas.microsoft.com/office/drawing/2014/main" id="{04163CAA-0B24-43B3-A724-F14F8B223B9D}"/>
              </a:ext>
            </a:extLst>
          </p:cNvPr>
          <p:cNvSpPr txBox="1">
            <a:spLocks noChangeArrowheads="1"/>
          </p:cNvSpPr>
          <p:nvPr/>
        </p:nvSpPr>
        <p:spPr bwMode="auto">
          <a:xfrm>
            <a:off x="6753622" y="2189163"/>
            <a:ext cx="1274762" cy="261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nl-NL" sz="2800" i="1" dirty="0">
                <a:latin typeface="Calibri"/>
                <a:cs typeface="Calibri"/>
              </a:rPr>
              <a:t>Logos</a:t>
            </a:r>
          </a:p>
          <a:p>
            <a:pPr eaLnBrk="1" hangingPunct="1">
              <a:defRPr/>
            </a:pPr>
            <a:endParaRPr lang="nl-NL" sz="2800" dirty="0">
              <a:latin typeface="Calibri"/>
              <a:cs typeface="Calibri"/>
            </a:endParaRPr>
          </a:p>
          <a:p>
            <a:pPr eaLnBrk="1" hangingPunct="1">
              <a:defRPr/>
            </a:pPr>
            <a:endParaRPr lang="nl-NL" sz="2800" dirty="0">
              <a:solidFill>
                <a:srgbClr val="D9D9D9"/>
              </a:solidFill>
              <a:latin typeface="Calibri"/>
              <a:cs typeface="Calibri"/>
            </a:endParaRPr>
          </a:p>
          <a:p>
            <a:pPr eaLnBrk="1" hangingPunct="1">
              <a:defRPr/>
            </a:pPr>
            <a:endParaRPr lang="nl-NL" sz="2200" dirty="0">
              <a:solidFill>
                <a:srgbClr val="D9D9D9"/>
              </a:solidFill>
              <a:latin typeface="Calibri"/>
              <a:cs typeface="Calibri"/>
            </a:endParaRPr>
          </a:p>
          <a:p>
            <a:pPr eaLnBrk="1" hangingPunct="1">
              <a:defRPr/>
            </a:pPr>
            <a:r>
              <a:rPr lang="nl-NL" sz="2800" i="1" dirty="0">
                <a:solidFill>
                  <a:srgbClr val="D9D9D9"/>
                </a:solidFill>
                <a:latin typeface="Calibri"/>
                <a:cs typeface="Calibri"/>
              </a:rPr>
              <a:t>Ethos</a:t>
            </a:r>
          </a:p>
          <a:p>
            <a:pPr eaLnBrk="1" hangingPunct="1">
              <a:defRPr/>
            </a:pPr>
            <a:r>
              <a:rPr lang="nl-NL" sz="2800" i="1" dirty="0">
                <a:solidFill>
                  <a:srgbClr val="D9D9D9"/>
                </a:solidFill>
                <a:latin typeface="Calibri"/>
                <a:cs typeface="Calibri"/>
              </a:rPr>
              <a:t>Pathos</a:t>
            </a:r>
          </a:p>
        </p:txBody>
      </p:sp>
      <p:sp>
        <p:nvSpPr>
          <p:cNvPr id="37" name="Tekstvak 26">
            <a:extLst>
              <a:ext uri="{FF2B5EF4-FFF2-40B4-BE49-F238E27FC236}">
                <a16:creationId xmlns:a16="http://schemas.microsoft.com/office/drawing/2014/main" id="{B65070FF-BFE1-4386-895F-3FC78FEDBD3F}"/>
              </a:ext>
            </a:extLst>
          </p:cNvPr>
          <p:cNvSpPr txBox="1">
            <a:spLocks noChangeArrowheads="1"/>
          </p:cNvSpPr>
          <p:nvPr/>
        </p:nvSpPr>
        <p:spPr bwMode="auto">
          <a:xfrm>
            <a:off x="6701234" y="3789363"/>
            <a:ext cx="1295400" cy="984250"/>
          </a:xfrm>
          <a:prstGeom prst="rect">
            <a:avLst/>
          </a:prstGeom>
          <a:noFill/>
          <a:ln w="38100">
            <a:solidFill>
              <a:srgbClr val="BBE0E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nl-NL" altLang="nl-NL" sz="1800"/>
          </a:p>
          <a:p>
            <a:pPr eaLnBrk="1" hangingPunct="1">
              <a:spcBef>
                <a:spcPct val="0"/>
              </a:spcBef>
              <a:buFontTx/>
              <a:buNone/>
            </a:pPr>
            <a:r>
              <a:rPr lang="nl-NL" altLang="nl-NL" sz="1000"/>
              <a:t> </a:t>
            </a:r>
          </a:p>
          <a:p>
            <a:pPr eaLnBrk="1" hangingPunct="1">
              <a:spcBef>
                <a:spcPct val="0"/>
              </a:spcBef>
              <a:buFontTx/>
              <a:buNone/>
            </a:pPr>
            <a:endParaRPr lang="nl-NL" altLang="nl-NL" sz="1000"/>
          </a:p>
          <a:p>
            <a:pPr eaLnBrk="1" hangingPunct="1">
              <a:spcBef>
                <a:spcPct val="0"/>
              </a:spcBef>
              <a:buFontTx/>
              <a:buNone/>
            </a:pPr>
            <a:endParaRPr lang="nl-NL" altLang="nl-NL" sz="1000"/>
          </a:p>
          <a:p>
            <a:pPr eaLnBrk="1" hangingPunct="1">
              <a:spcBef>
                <a:spcPct val="0"/>
              </a:spcBef>
              <a:buFontTx/>
              <a:buNone/>
            </a:pPr>
            <a:endParaRPr lang="nl-NL" altLang="nl-NL" sz="1000"/>
          </a:p>
        </p:txBody>
      </p:sp>
      <p:cxnSp>
        <p:nvCxnSpPr>
          <p:cNvPr id="38" name="Rechte verbindingslijn 37">
            <a:extLst>
              <a:ext uri="{FF2B5EF4-FFF2-40B4-BE49-F238E27FC236}">
                <a16:creationId xmlns:a16="http://schemas.microsoft.com/office/drawing/2014/main" id="{5E156EC7-81B1-41B1-B44A-7F5C7504D1F0}"/>
              </a:ext>
            </a:extLst>
          </p:cNvPr>
          <p:cNvCxnSpPr>
            <a:cxnSpLocks noChangeShapeType="1"/>
            <a:stCxn id="33" idx="3"/>
            <a:endCxn id="37" idx="1"/>
          </p:cNvCxnSpPr>
          <p:nvPr/>
        </p:nvCxnSpPr>
        <p:spPr bwMode="auto">
          <a:xfrm>
            <a:off x="6340872" y="4276725"/>
            <a:ext cx="360362" cy="4763"/>
          </a:xfrm>
          <a:prstGeom prst="line">
            <a:avLst/>
          </a:prstGeom>
          <a:noFill/>
          <a:ln w="25400">
            <a:solidFill>
              <a:srgbClr val="BBE0E3"/>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9" name="Rechte verbindingslijn 38">
            <a:extLst>
              <a:ext uri="{FF2B5EF4-FFF2-40B4-BE49-F238E27FC236}">
                <a16:creationId xmlns:a16="http://schemas.microsoft.com/office/drawing/2014/main" id="{755F1BA6-1508-46F6-8D72-8A883086E6F9}"/>
              </a:ext>
            </a:extLst>
          </p:cNvPr>
          <p:cNvCxnSpPr>
            <a:cxnSpLocks noChangeShapeType="1"/>
          </p:cNvCxnSpPr>
          <p:nvPr/>
        </p:nvCxnSpPr>
        <p:spPr bwMode="auto">
          <a:xfrm>
            <a:off x="6340872" y="2492375"/>
            <a:ext cx="360362" cy="4763"/>
          </a:xfrm>
          <a:prstGeom prst="line">
            <a:avLst/>
          </a:prstGeom>
          <a:noFill/>
          <a:ln w="25400">
            <a:solidFill>
              <a:srgbClr val="3C8C93"/>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0" name="Tekstvak 39">
            <a:extLst>
              <a:ext uri="{FF2B5EF4-FFF2-40B4-BE49-F238E27FC236}">
                <a16:creationId xmlns:a16="http://schemas.microsoft.com/office/drawing/2014/main" id="{B98C3560-1D4C-406C-9942-9EE4F1A30C88}"/>
              </a:ext>
            </a:extLst>
          </p:cNvPr>
          <p:cNvSpPr txBox="1">
            <a:spLocks noChangeArrowheads="1"/>
          </p:cNvSpPr>
          <p:nvPr/>
        </p:nvSpPr>
        <p:spPr bwMode="auto">
          <a:xfrm>
            <a:off x="6701234" y="2203451"/>
            <a:ext cx="1295400" cy="523875"/>
          </a:xfrm>
          <a:prstGeom prst="rect">
            <a:avLst/>
          </a:prstGeom>
          <a:noFill/>
          <a:ln w="38100">
            <a:solidFill>
              <a:srgbClr val="3C8C9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nl-NL" altLang="nl-NL" sz="1800" dirty="0"/>
          </a:p>
          <a:p>
            <a:pPr eaLnBrk="1" hangingPunct="1">
              <a:spcBef>
                <a:spcPct val="0"/>
              </a:spcBef>
              <a:buFontTx/>
              <a:buNone/>
            </a:pPr>
            <a:endParaRPr lang="nl-NL" altLang="nl-NL" sz="1000" dirty="0"/>
          </a:p>
        </p:txBody>
      </p:sp>
      <p:sp>
        <p:nvSpPr>
          <p:cNvPr id="7" name="Rectangle 7">
            <a:extLst>
              <a:ext uri="{FF2B5EF4-FFF2-40B4-BE49-F238E27FC236}">
                <a16:creationId xmlns:a16="http://schemas.microsoft.com/office/drawing/2014/main" id="{CAC45942-529A-AE33-7287-A56410BF3BAC}"/>
              </a:ext>
            </a:extLst>
          </p:cNvPr>
          <p:cNvSpPr txBox="1">
            <a:spLocks noChangeArrowheads="1"/>
          </p:cNvSpPr>
          <p:nvPr/>
        </p:nvSpPr>
        <p:spPr bwMode="auto">
          <a:xfrm>
            <a:off x="4860032" y="4657626"/>
            <a:ext cx="2952328"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marR="0" lvl="0" indent="0" algn="l" defTabSz="914400" rtl="0" eaLnBrk="1" fontAlgn="base" latinLnBrk="0" hangingPunct="1">
              <a:lnSpc>
                <a:spcPct val="100000"/>
              </a:lnSpc>
              <a:spcBef>
                <a:spcPct val="40000"/>
              </a:spcBef>
              <a:spcAft>
                <a:spcPct val="0"/>
              </a:spcAft>
              <a:buClrTx/>
              <a:buSzTx/>
              <a:buFontTx/>
              <a:buNone/>
              <a:tabLst/>
              <a:defRPr/>
            </a:pPr>
            <a:r>
              <a:rPr kumimoji="0" lang="nl-NL" altLang="nl-NL" sz="3200" b="0" i="0" u="none" strike="noStrike" kern="0" cap="none" spc="0" normalizeH="0" baseline="0" noProof="0" dirty="0">
                <a:ln>
                  <a:noFill/>
                </a:ln>
                <a:solidFill>
                  <a:srgbClr val="BBE0E3"/>
                </a:solidFill>
                <a:effectLst/>
                <a:uLnTx/>
                <a:uFillTx/>
                <a:latin typeface="Calibri" pitchFamily="34" charset="0"/>
                <a:ea typeface="ＭＳ Ｐゴシック"/>
              </a:rPr>
              <a:t>Volgende week</a:t>
            </a:r>
          </a:p>
          <a:p>
            <a:pPr marL="0" marR="0" lvl="0" indent="0" algn="l" defTabSz="914400" rtl="0" eaLnBrk="1" fontAlgn="base" latinLnBrk="0" hangingPunct="1">
              <a:lnSpc>
                <a:spcPct val="100000"/>
              </a:lnSpc>
              <a:spcBef>
                <a:spcPct val="40000"/>
              </a:spcBef>
              <a:spcAft>
                <a:spcPct val="0"/>
              </a:spcAft>
              <a:buClrTx/>
              <a:buSzTx/>
              <a:buFontTx/>
              <a:buNone/>
              <a:tabLst/>
              <a:defRPr/>
            </a:pPr>
            <a:endParaRPr kumimoji="0" lang="nl-NL" altLang="nl-NL" sz="3200" b="0" i="0" u="none" strike="noStrike" kern="0" cap="none" spc="0" normalizeH="0" baseline="0" noProof="0" dirty="0">
              <a:ln>
                <a:noFill/>
              </a:ln>
              <a:solidFill>
                <a:srgbClr val="BBE0E3"/>
              </a:solidFill>
              <a:effectLst/>
              <a:uLnTx/>
              <a:uFillTx/>
              <a:latin typeface="Calibri" pitchFamily="34" charset="0"/>
              <a:ea typeface="ＭＳ Ｐゴシック"/>
            </a:endParaRPr>
          </a:p>
        </p:txBody>
      </p:sp>
    </p:spTree>
    <p:extLst>
      <p:ext uri="{BB962C8B-B14F-4D97-AF65-F5344CB8AC3E}">
        <p14:creationId xmlns:p14="http://schemas.microsoft.com/office/powerpoint/2010/main" val="677077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Standaardgeschilpunten</a:t>
            </a:r>
          </a:p>
        </p:txBody>
      </p:sp>
      <p:sp>
        <p:nvSpPr>
          <p:cNvPr id="6" name="Rectangle 7">
            <a:extLst>
              <a:ext uri="{FF2B5EF4-FFF2-40B4-BE49-F238E27FC236}">
                <a16:creationId xmlns:a16="http://schemas.microsoft.com/office/drawing/2014/main" id="{BAA193C0-5EFF-442A-ABD1-8C3D8350EF24}"/>
              </a:ext>
            </a:extLst>
          </p:cNvPr>
          <p:cNvSpPr txBox="1">
            <a:spLocks noChangeArrowheads="1"/>
          </p:cNvSpPr>
          <p:nvPr/>
        </p:nvSpPr>
        <p:spPr bwMode="auto">
          <a:xfrm>
            <a:off x="395536" y="1413222"/>
            <a:ext cx="7942262"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marR="0" lvl="0" indent="0" algn="l" defTabSz="914400" rtl="0" eaLnBrk="1" fontAlgn="base" latinLnBrk="0" hangingPunct="1">
              <a:lnSpc>
                <a:spcPct val="100000"/>
              </a:lnSpc>
              <a:spcBef>
                <a:spcPct val="40000"/>
              </a:spcBef>
              <a:spcAft>
                <a:spcPct val="0"/>
              </a:spcAft>
              <a:buClrTx/>
              <a:buSzTx/>
              <a:buFontTx/>
              <a:buNone/>
              <a:tabLst/>
              <a:defRPr/>
            </a:pPr>
            <a:r>
              <a:rPr kumimoji="0" lang="nl-NL" altLang="nl-NL" sz="3200" b="0" i="0" u="none" strike="noStrike" kern="0" cap="none" spc="0" normalizeH="0" baseline="0" noProof="0" dirty="0">
                <a:ln>
                  <a:noFill/>
                </a:ln>
                <a:solidFill>
                  <a:srgbClr val="000000"/>
                </a:solidFill>
                <a:effectLst/>
                <a:uLnTx/>
                <a:uFillTx/>
                <a:latin typeface="Calibri" pitchFamily="34" charset="0"/>
                <a:ea typeface="ＭＳ Ｐゴシック"/>
              </a:rPr>
              <a:t>Gebruik van </a:t>
            </a:r>
            <a:r>
              <a:rPr kumimoji="0" lang="nl-NL" altLang="nl-NL" sz="3200" b="0" i="1" u="none" strike="noStrike" kern="0" cap="none" spc="0" normalizeH="0" baseline="0" noProof="0" dirty="0">
                <a:ln>
                  <a:noFill/>
                </a:ln>
                <a:solidFill>
                  <a:srgbClr val="000000"/>
                </a:solidFill>
                <a:effectLst/>
                <a:uLnTx/>
                <a:uFillTx/>
                <a:latin typeface="Calibri" pitchFamily="34" charset="0"/>
                <a:ea typeface="ＭＳ Ｐゴシック"/>
              </a:rPr>
              <a:t>logos</a:t>
            </a:r>
            <a:r>
              <a:rPr kumimoji="0" lang="nl-NL" altLang="nl-NL" sz="3200" b="0" i="0" u="none" strike="noStrike" kern="0" cap="none" spc="0" normalizeH="0" baseline="0" noProof="0" dirty="0">
                <a:ln>
                  <a:noFill/>
                </a:ln>
                <a:solidFill>
                  <a:srgbClr val="000000"/>
                </a:solidFill>
                <a:effectLst/>
                <a:uLnTx/>
                <a:uFillTx/>
                <a:latin typeface="Calibri" pitchFamily="34" charset="0"/>
                <a:ea typeface="ＭＳ Ｐゴシック"/>
              </a:rPr>
              <a:t> verschil per type standpunt:</a:t>
            </a:r>
          </a:p>
          <a:p>
            <a:pPr marL="0" marR="0" lvl="0" indent="0" algn="l" defTabSz="914400" rtl="0" eaLnBrk="1" fontAlgn="base" latinLnBrk="0" hangingPunct="1">
              <a:lnSpc>
                <a:spcPct val="100000"/>
              </a:lnSpc>
              <a:spcBef>
                <a:spcPct val="40000"/>
              </a:spcBef>
              <a:spcAft>
                <a:spcPct val="0"/>
              </a:spcAft>
              <a:buClrTx/>
              <a:buSzTx/>
              <a:buFontTx/>
              <a:buNone/>
              <a:tabLst/>
              <a:defRPr/>
            </a:pPr>
            <a:endParaRPr kumimoji="0" lang="nl-NL" altLang="nl-NL" sz="1600" b="0" i="0" u="none" strike="noStrike" kern="0" cap="none" spc="0" normalizeH="0" baseline="0" noProof="0" dirty="0">
              <a:ln>
                <a:noFill/>
              </a:ln>
              <a:solidFill>
                <a:srgbClr val="000000"/>
              </a:solidFill>
              <a:effectLst/>
              <a:uLnTx/>
              <a:uFillTx/>
              <a:latin typeface="Calibri" pitchFamily="34" charset="0"/>
              <a:ea typeface="ＭＳ Ｐゴシック"/>
            </a:endParaRPr>
          </a:p>
          <a:p>
            <a:pPr marL="342900" marR="0" lvl="0" indent="-342900" algn="l" defTabSz="914400" rtl="0" eaLnBrk="1" fontAlgn="base" latinLnBrk="0" hangingPunct="1">
              <a:lnSpc>
                <a:spcPct val="100000"/>
              </a:lnSpc>
              <a:spcBef>
                <a:spcPct val="40000"/>
              </a:spcBef>
              <a:spcAft>
                <a:spcPct val="0"/>
              </a:spcAft>
              <a:buClrTx/>
              <a:buSzTx/>
              <a:buFontTx/>
              <a:buChar char="-"/>
              <a:tabLst/>
              <a:defRPr/>
            </a:pPr>
            <a:r>
              <a:rPr kumimoji="0" lang="nl-NL" altLang="nl-NL" sz="3200" b="0" i="0" u="none" strike="noStrike" kern="0" cap="none" spc="0" normalizeH="0" baseline="0" noProof="0" dirty="0">
                <a:ln>
                  <a:noFill/>
                </a:ln>
                <a:solidFill>
                  <a:schemeClr val="accent6"/>
                </a:solidFill>
                <a:effectLst/>
                <a:uLnTx/>
                <a:uFillTx/>
                <a:latin typeface="Calibri" pitchFamily="34" charset="0"/>
                <a:ea typeface="ＭＳ Ｐゴシック"/>
              </a:rPr>
              <a:t>Beschuldiging</a:t>
            </a:r>
            <a:r>
              <a:rPr kumimoji="0" lang="nl-NL" altLang="nl-NL" sz="3200" b="0" i="0" u="none" strike="noStrike" kern="0" cap="none" spc="0" normalizeH="0" baseline="0" noProof="0" dirty="0">
                <a:ln>
                  <a:noFill/>
                </a:ln>
                <a:solidFill>
                  <a:srgbClr val="BBE0E3">
                    <a:lumMod val="50000"/>
                  </a:srgbClr>
                </a:solidFill>
                <a:effectLst/>
                <a:uLnTx/>
                <a:uFillTx/>
                <a:latin typeface="Calibri" pitchFamily="34" charset="0"/>
                <a:ea typeface="ＭＳ Ｐゴシック"/>
              </a:rPr>
              <a:t>   </a:t>
            </a:r>
            <a:r>
              <a:rPr kumimoji="0" lang="nl-NL" altLang="nl-NL" sz="3200" b="0" i="0" u="none" strike="noStrike" kern="0" cap="none" spc="0" normalizeH="0" baseline="0" noProof="0" dirty="0">
                <a:ln>
                  <a:noFill/>
                </a:ln>
                <a:solidFill>
                  <a:schemeClr val="tx2"/>
                </a:solidFill>
                <a:effectLst/>
                <a:uLnTx/>
                <a:uFillTx/>
                <a:latin typeface="Calibri" pitchFamily="34" charset="0"/>
                <a:ea typeface="ＭＳ Ｐゴシック"/>
              </a:rPr>
              <a:t>(gerechtelijke rede)</a:t>
            </a:r>
          </a:p>
          <a:p>
            <a:pPr marL="342900" marR="0" lvl="0" indent="-342900" algn="l" defTabSz="914400" rtl="0" eaLnBrk="1" fontAlgn="base" latinLnBrk="0" hangingPunct="1">
              <a:lnSpc>
                <a:spcPct val="100000"/>
              </a:lnSpc>
              <a:spcBef>
                <a:spcPct val="40000"/>
              </a:spcBef>
              <a:spcAft>
                <a:spcPct val="0"/>
              </a:spcAft>
              <a:buClrTx/>
              <a:buSzTx/>
              <a:buFontTx/>
              <a:buChar char="-"/>
              <a:tabLst/>
              <a:defRPr/>
            </a:pPr>
            <a:r>
              <a:rPr kumimoji="0" lang="nl-NL" altLang="nl-NL" sz="3200" b="0" i="0" u="none" strike="noStrike" kern="0" cap="none" spc="0" normalizeH="0" baseline="0" noProof="0" dirty="0">
                <a:ln>
                  <a:noFill/>
                </a:ln>
                <a:solidFill>
                  <a:schemeClr val="accent6"/>
                </a:solidFill>
                <a:effectLst/>
                <a:uLnTx/>
                <a:uFillTx/>
                <a:latin typeface="Calibri" pitchFamily="34" charset="0"/>
                <a:ea typeface="ＭＳ Ｐゴシック"/>
              </a:rPr>
              <a:t>Beleidsvoorstel </a:t>
            </a:r>
            <a:r>
              <a:rPr kumimoji="0" lang="nl-NL" altLang="nl-NL" sz="3200" b="0" i="0" u="none" strike="noStrike" kern="0" cap="none" spc="0" normalizeH="0" baseline="0" noProof="0" dirty="0">
                <a:ln>
                  <a:noFill/>
                </a:ln>
                <a:solidFill>
                  <a:srgbClr val="BBE0E3">
                    <a:lumMod val="50000"/>
                  </a:srgbClr>
                </a:solidFill>
                <a:effectLst/>
                <a:uLnTx/>
                <a:uFillTx/>
                <a:latin typeface="Calibri" pitchFamily="34" charset="0"/>
                <a:ea typeface="ＭＳ Ｐゴシック"/>
              </a:rPr>
              <a:t>  </a:t>
            </a:r>
            <a:r>
              <a:rPr kumimoji="0" lang="nl-NL" altLang="nl-NL" sz="3200" b="0" i="0" u="none" strike="noStrike" kern="0" cap="none" spc="0" normalizeH="0" baseline="0" noProof="0" dirty="0">
                <a:ln>
                  <a:noFill/>
                </a:ln>
                <a:solidFill>
                  <a:schemeClr val="tx2"/>
                </a:solidFill>
                <a:effectLst/>
                <a:uLnTx/>
                <a:uFillTx/>
                <a:latin typeface="Calibri" pitchFamily="34" charset="0"/>
                <a:ea typeface="ＭＳ Ｐゴシック"/>
              </a:rPr>
              <a:t>(politieke</a:t>
            </a:r>
            <a:r>
              <a:rPr kumimoji="0" lang="nl-NL" altLang="nl-NL" sz="3200" b="0" i="0" u="none" strike="noStrike" kern="0" cap="none" spc="0" normalizeH="0" noProof="0" dirty="0">
                <a:ln>
                  <a:noFill/>
                </a:ln>
                <a:solidFill>
                  <a:schemeClr val="tx2"/>
                </a:solidFill>
                <a:effectLst/>
                <a:uLnTx/>
                <a:uFillTx/>
                <a:latin typeface="Calibri" pitchFamily="34" charset="0"/>
                <a:ea typeface="ＭＳ Ｐゴシック"/>
              </a:rPr>
              <a:t> rede)</a:t>
            </a:r>
            <a:endParaRPr kumimoji="0" lang="nl-NL" altLang="nl-NL" sz="3200" b="0" i="0" u="none" strike="noStrike" kern="0" cap="none" spc="0" normalizeH="0" baseline="0" noProof="0" dirty="0">
              <a:ln>
                <a:noFill/>
              </a:ln>
              <a:solidFill>
                <a:schemeClr val="tx2"/>
              </a:solidFill>
              <a:effectLst/>
              <a:uLnTx/>
              <a:uFillTx/>
              <a:latin typeface="Calibri" pitchFamily="34" charset="0"/>
              <a:ea typeface="ＭＳ Ｐゴシック"/>
            </a:endParaRPr>
          </a:p>
          <a:p>
            <a:pPr marL="342900" marR="0" lvl="0" indent="-342900" algn="l" defTabSz="914400" rtl="0" eaLnBrk="1" fontAlgn="base" latinLnBrk="0" hangingPunct="1">
              <a:lnSpc>
                <a:spcPct val="100000"/>
              </a:lnSpc>
              <a:spcBef>
                <a:spcPct val="40000"/>
              </a:spcBef>
              <a:spcAft>
                <a:spcPct val="0"/>
              </a:spcAft>
              <a:buClrTx/>
              <a:buSzTx/>
              <a:buFontTx/>
              <a:buChar char="-"/>
              <a:tabLst/>
              <a:defRPr/>
            </a:pPr>
            <a:r>
              <a:rPr kumimoji="0" lang="nl-NL" altLang="nl-NL" sz="3200" b="0" i="0" u="none" strike="noStrike" kern="0" cap="none" spc="0" normalizeH="0" baseline="0" noProof="0" dirty="0">
                <a:ln>
                  <a:noFill/>
                </a:ln>
                <a:solidFill>
                  <a:schemeClr val="accent6"/>
                </a:solidFill>
                <a:effectLst/>
                <a:uLnTx/>
                <a:uFillTx/>
                <a:latin typeface="Calibri" pitchFamily="34" charset="0"/>
                <a:ea typeface="ＭＳ Ｐゴシック"/>
              </a:rPr>
              <a:t>Lof-uiting </a:t>
            </a:r>
            <a:r>
              <a:rPr kumimoji="0" lang="nl-NL" altLang="nl-NL" sz="3200" b="0" i="0" u="none" strike="noStrike" kern="0" cap="none" spc="0" normalizeH="0" baseline="0" noProof="0" dirty="0">
                <a:ln>
                  <a:noFill/>
                </a:ln>
                <a:solidFill>
                  <a:srgbClr val="BBE0E3">
                    <a:lumMod val="50000"/>
                  </a:srgbClr>
                </a:solidFill>
                <a:effectLst/>
                <a:uLnTx/>
                <a:uFillTx/>
                <a:latin typeface="Calibri" pitchFamily="34" charset="0"/>
                <a:ea typeface="ＭＳ Ｐゴシック"/>
              </a:rPr>
              <a:t> </a:t>
            </a:r>
            <a:r>
              <a:rPr kumimoji="0" lang="nl-NL" altLang="nl-NL" sz="3200" b="0" i="0" u="none" strike="noStrike" kern="0" cap="none" spc="0" normalizeH="0" noProof="0" dirty="0">
                <a:ln>
                  <a:noFill/>
                </a:ln>
                <a:solidFill>
                  <a:srgbClr val="BBE0E3">
                    <a:lumMod val="50000"/>
                  </a:srgbClr>
                </a:solidFill>
                <a:effectLst/>
                <a:uLnTx/>
                <a:uFillTx/>
                <a:latin typeface="Calibri" pitchFamily="34" charset="0"/>
                <a:ea typeface="ＭＳ Ｐゴシック"/>
              </a:rPr>
              <a:t> </a:t>
            </a:r>
            <a:r>
              <a:rPr kumimoji="0" lang="nl-NL" altLang="nl-NL" sz="3200" b="0" i="0" u="none" strike="noStrike" kern="0" cap="none" spc="0" normalizeH="0" noProof="0" dirty="0">
                <a:ln>
                  <a:noFill/>
                </a:ln>
                <a:solidFill>
                  <a:schemeClr val="tx2"/>
                </a:solidFill>
                <a:effectLst/>
                <a:uLnTx/>
                <a:uFillTx/>
                <a:latin typeface="Calibri" pitchFamily="34" charset="0"/>
                <a:ea typeface="ＭＳ Ｐゴシック"/>
              </a:rPr>
              <a:t>(gelegenheidsrede) </a:t>
            </a:r>
            <a:endParaRPr kumimoji="0" lang="nl-NL" altLang="nl-NL" sz="3200" b="0" i="0" u="none" strike="noStrike" kern="0" cap="none" spc="0" normalizeH="0" baseline="0" noProof="0" dirty="0">
              <a:ln>
                <a:noFill/>
              </a:ln>
              <a:solidFill>
                <a:schemeClr val="tx2"/>
              </a:solidFill>
              <a:effectLst/>
              <a:uLnTx/>
              <a:uFillTx/>
              <a:latin typeface="Calibri" pitchFamily="34" charset="0"/>
              <a:ea typeface="ＭＳ Ｐゴシック"/>
            </a:endParaRPr>
          </a:p>
          <a:p>
            <a:pPr marL="0" marR="0" lvl="0" indent="0" algn="l" defTabSz="914400" rtl="0" eaLnBrk="1" fontAlgn="base" latinLnBrk="0" hangingPunct="1">
              <a:lnSpc>
                <a:spcPct val="100000"/>
              </a:lnSpc>
              <a:spcBef>
                <a:spcPct val="40000"/>
              </a:spcBef>
              <a:spcAft>
                <a:spcPct val="0"/>
              </a:spcAft>
              <a:buClrTx/>
              <a:buSzTx/>
              <a:buFontTx/>
              <a:buNone/>
              <a:tabLst/>
              <a:defRPr/>
            </a:pPr>
            <a:endParaRPr kumimoji="0" lang="nl-NL" altLang="nl-NL" sz="3200" b="0" i="0" u="none" strike="noStrike" kern="0" cap="none" spc="0" normalizeH="0" baseline="0" noProof="0" dirty="0">
              <a:ln>
                <a:noFill/>
              </a:ln>
              <a:solidFill>
                <a:srgbClr val="000000"/>
              </a:solidFill>
              <a:effectLst/>
              <a:uLnTx/>
              <a:uFillTx/>
              <a:latin typeface="Calibri" pitchFamily="34" charset="0"/>
              <a:ea typeface="ＭＳ Ｐゴシック"/>
            </a:endParaRPr>
          </a:p>
        </p:txBody>
      </p:sp>
    </p:spTree>
    <p:extLst>
      <p:ext uri="{BB962C8B-B14F-4D97-AF65-F5344CB8AC3E}">
        <p14:creationId xmlns:p14="http://schemas.microsoft.com/office/powerpoint/2010/main" val="950929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3756615d22909dbfc8fa990fe52c2f054c552"/>
</p:tagLst>
</file>

<file path=ppt/theme/theme1.xml><?xml version="1.0" encoding="utf-8"?>
<a:theme xmlns:a="http://schemas.openxmlformats.org/drawingml/2006/main" name="Corporate template-set Universiteit Leiden">
  <a:themeElements>
    <a:clrScheme name="Aangepast 28">
      <a:dk1>
        <a:srgbClr val="000000"/>
      </a:dk1>
      <a:lt1>
        <a:srgbClr val="FFFFFF"/>
      </a:lt1>
      <a:dk2>
        <a:srgbClr val="8592BC"/>
      </a:dk2>
      <a:lt2>
        <a:srgbClr val="0C2577"/>
      </a:lt2>
      <a:accent1>
        <a:srgbClr val="9EBA2E"/>
      </a:accent1>
      <a:accent2>
        <a:srgbClr val="5CB1EB"/>
      </a:accent2>
      <a:accent3>
        <a:srgbClr val="34A3A9"/>
      </a:accent3>
      <a:accent4>
        <a:srgbClr val="F46E32"/>
      </a:accent4>
      <a:accent5>
        <a:srgbClr val="2C712D"/>
      </a:accent5>
      <a:accent6>
        <a:srgbClr val="B02079"/>
      </a:accent6>
      <a:hlink>
        <a:srgbClr val="0033CC"/>
      </a:hlink>
      <a:folHlink>
        <a:srgbClr val="7030A0"/>
      </a:folHlink>
    </a:clrScheme>
    <a:fontScheme name="Universiteit Leiden">
      <a:majorFont>
        <a:latin typeface="Georgia"/>
        <a:ea typeface=""/>
        <a:cs typeface=""/>
      </a:majorFont>
      <a:minorFont>
        <a:latin typeface="Georgi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e7" id="{842D47AB-63E3-2E4E-A211-FE96BDB8D9F5}" vid="{4EF20B40-D169-7F40-A0A0-7C273282363C}"/>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Weergave</Template>
  <TotalTime>0</TotalTime>
  <Words>2838</Words>
  <Application>Microsoft Office PowerPoint</Application>
  <PresentationFormat>Diavoorstelling (4:3)</PresentationFormat>
  <Paragraphs>478</Paragraphs>
  <Slides>45</Slides>
  <Notes>2</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45</vt:i4>
      </vt:variant>
    </vt:vector>
  </HeadingPairs>
  <TitlesOfParts>
    <vt:vector size="50" baseType="lpstr">
      <vt:lpstr>Arial</vt:lpstr>
      <vt:lpstr>Calibri</vt:lpstr>
      <vt:lpstr>Georgia</vt:lpstr>
      <vt:lpstr>Minion</vt:lpstr>
      <vt:lpstr>Corporate template-set Universiteit Leiden</vt:lpstr>
      <vt:lpstr>Argumenteren en Overtuigen College 9: Standaardgeschilpunten en verdedigingslinies</vt:lpstr>
      <vt:lpstr>Vandaag</vt:lpstr>
      <vt:lpstr>Vandaag</vt:lpstr>
      <vt:lpstr>Vandaag</vt:lpstr>
      <vt:lpstr>Retorisch systeem</vt:lpstr>
      <vt:lpstr>Retorisch systeem</vt:lpstr>
      <vt:lpstr>Retorisch systeem</vt:lpstr>
      <vt:lpstr>Retorisch systeem</vt:lpstr>
      <vt:lpstr>Standaardgeschilpunten</vt:lpstr>
      <vt:lpstr>Standaardgeschilpunten</vt:lpstr>
      <vt:lpstr>Standaardgeschilpunten</vt:lpstr>
      <vt:lpstr>Standaardgeschilpunten</vt:lpstr>
      <vt:lpstr>Standaardgeschilpunten</vt:lpstr>
      <vt:lpstr>Standaardgeschilpunten</vt:lpstr>
      <vt:lpstr>Standaardgeschilpunten</vt:lpstr>
      <vt:lpstr>Standaardgeschilpunten</vt:lpstr>
      <vt:lpstr>Standaardgeschilpunten</vt:lpstr>
      <vt:lpstr>Standaardgeschilpunten</vt:lpstr>
      <vt:lpstr>Standaardgeschilpunten</vt:lpstr>
      <vt:lpstr>Standaardgeschilpunten</vt:lpstr>
      <vt:lpstr>Standaardgeschilpunten</vt:lpstr>
      <vt:lpstr>Standaardgeschilpunten</vt:lpstr>
      <vt:lpstr>Standaardgeschilpunten</vt:lpstr>
      <vt:lpstr>Standaardgeschilpunten - politiek</vt:lpstr>
      <vt:lpstr>Standaardgeschilpunten - politiek</vt:lpstr>
      <vt:lpstr>Standaardgeschilpunten</vt:lpstr>
      <vt:lpstr>Standaardgeschilpunten - lofrede</vt:lpstr>
      <vt:lpstr>Standaardgeschilpunten - lofrede</vt:lpstr>
      <vt:lpstr>Oefening</vt:lpstr>
      <vt:lpstr>Typen argumenten</vt:lpstr>
      <vt:lpstr>Typen argumenten</vt:lpstr>
      <vt:lpstr>Typen argumenten</vt:lpstr>
      <vt:lpstr>Typen argumenten</vt:lpstr>
      <vt:lpstr>Opdrachten</vt:lpstr>
      <vt:lpstr>Opdrachten</vt:lpstr>
      <vt:lpstr>Opdrachten</vt:lpstr>
      <vt:lpstr>Opdrachten</vt:lpstr>
      <vt:lpstr>Opdrachten</vt:lpstr>
      <vt:lpstr>Opdrachten</vt:lpstr>
      <vt:lpstr>Opdrachten</vt:lpstr>
      <vt:lpstr>Opdrachten</vt:lpstr>
      <vt:lpstr>Opdrachten</vt:lpstr>
      <vt:lpstr>Opdrachten</vt:lpstr>
      <vt:lpstr>Opdrachten</vt:lpstr>
      <vt:lpstr>Volgende week (25 april)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Argumenteren en Overtuigen College 1: Typen geschil; discussiefasen; herkennen argumentatie</dc:title>
  <dc:creator>Voort, C. van der (Charlotte)</dc:creator>
  <cp:lastModifiedBy>Mila van Nieuwenhuizen</cp:lastModifiedBy>
  <cp:revision>115</cp:revision>
  <dcterms:created xsi:type="dcterms:W3CDTF">2022-02-01T10:30:25Z</dcterms:created>
  <dcterms:modified xsi:type="dcterms:W3CDTF">2024-04-23T08:23:00Z</dcterms:modified>
</cp:coreProperties>
</file>