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83F1-CAD1-F8E5-456F-D0E9FB50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EEBE-CD7B-E97D-9A33-AEFD83F03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D636-2079-3B84-E7FD-9F0F4490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193F-3271-77AB-5892-8FE3E269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CBD2-83C1-AD4C-D67F-EE41B315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1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9F3-BC44-0C92-50BE-DBAB00CB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217F-9408-FE4C-4063-20FDFD71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D30D-0D57-2AA2-0073-D519FC4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5E6D-E0F1-3673-462B-E100807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334A-4D06-747F-07FF-511B98F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0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1D66F-3D3D-26B6-15F9-020C0F767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0E78-6703-0BBF-D812-15AD762B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F6ED-7A39-3FFF-4041-46455BEA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3D40-D144-C479-516A-146DF84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1F48-7D59-1BC4-C04B-5CE4F576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78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3AE-AC97-7ABE-9CBA-36E25FD0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526-0AB8-5CFC-E537-BE06BCBA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51E4-CC7D-16C9-CC6E-5D620836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669C-A0F4-9B96-8B68-0469C0E2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C0F8-D570-A15E-F954-07563B3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7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4630-6D32-D115-3624-5CE5E581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FA5E-A320-8CCF-1D5F-EBCBFD2B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B2D-5C41-5EAF-A0CA-D49166F3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AE78-2C92-3FE8-A91E-A93806AD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1D67-BC7A-AB33-90B3-F03A56E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352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87DB-F20A-2192-89EB-1600A0FB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CD37-CE7B-76B6-A1E2-897214CDE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9DF06-085C-EE0D-0F11-DEF7C3555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926D-65DC-CCC1-6187-66165E85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9717-4386-1313-043E-D7EB57A3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AFD6C-5B85-02C2-7635-C596B356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81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A614-D5BB-7FA5-484F-4F5FA283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78FE1-E6D9-6FC8-F08F-D8E82809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735D1-16C2-ED19-9E3D-5974DBF72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AC7F8-3E1C-997B-2B40-5742128B5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AF786-E4A5-3295-79A6-FC6C40B5A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4A9A6-BDD4-40E0-E574-F987A9DE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423C1-4008-2FE8-2AA0-89AF7D6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953DB-58B9-1473-FF5E-EC6EC71B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238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2454-C675-5278-E1F0-631E419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A68BD-A236-521F-8975-933FE293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F4B6-49CE-E3DB-EB50-96E30085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04EF2-1CD7-E7C8-9975-D0BCD0FE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63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93FD6-2B71-D13B-E8BB-BC8B0500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53B64-BDDA-A7B9-7448-06137864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363AF-3BD7-62F0-F63B-56AECC97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62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B421-147F-9A11-7F3F-B77B7774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BC78-9EA7-4DFD-34BA-65B8AF8F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BA505-AC76-C406-A95B-150E438C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48B9-DA42-97B1-75A5-FFA9446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5ECA2-9E00-89ED-DF3C-7BB8C5B8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CF77-9A3A-F9BC-AE05-2B7E09D7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27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E82-9073-C6FF-A676-F5A6E911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C4519-523C-1E6C-6AF4-DA270403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688A7-EA7D-3A47-AA08-9266943C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64F-9F6F-A79C-C350-60EA6A43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E275-2E6B-1FF9-C5DC-9D3B44C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AFD1-10AC-C8E8-2C04-3D0A3912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44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05FA9-CF68-88F3-A0B0-E5B8AE57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BBC8-7ED1-AFD1-DAD1-39005ECC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02B-A766-0A7F-0C7C-DF62D234A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A430C-8220-48F7-93B6-1B00929A8D60}" type="datetimeFigureOut">
              <a:rPr lang="en-NL" smtClean="0"/>
              <a:t>28/02/2025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FFC3-7888-06F7-3687-6274B90E5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F3E0-5BA6-FC08-D289-F6B4AF521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D917F-485B-4D9A-BDDD-DDC7BAE3E9B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02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60F-D430-C4A0-AC6A-B1ADB53DB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OSINT</a:t>
            </a:r>
            <a:endParaRPr lang="en-NL" sz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36D3-832A-461C-6AFD-6CEEC669F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Presentatie-opzet</a:t>
            </a:r>
            <a:endParaRPr lang="en-N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3CD5-8A7B-A7B6-6EBD-EB4F2AB7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B11-EB72-F964-71D8-DD6D1DDD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3394"/>
          </a:xfrm>
        </p:spPr>
        <p:txBody>
          <a:bodyPr anchor="t">
            <a:normAutofit/>
          </a:bodyPr>
          <a:lstStyle/>
          <a:p>
            <a:pPr algn="l"/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O.S.I.N.T.</a:t>
            </a:r>
            <a:endParaRPr lang="en-NL" sz="7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47AB-FB05-C692-B653-DF6EB66B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0592"/>
            <a:ext cx="9144000" cy="87464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 Source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INTelligence</a:t>
            </a:r>
            <a:endParaRPr lang="en-N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1869D1-C8A9-FD5D-CC43-B09EB779B321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874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Basis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uitleg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nl-NL" sz="1400" dirty="0">
                <a:solidFill>
                  <a:schemeClr val="bg1">
                    <a:lumMod val="95000"/>
                  </a:schemeClr>
                </a:solidFill>
              </a:rPr>
              <a:t>onderscheid tussen OSINT, HUMINT, SIGINT</a:t>
            </a:r>
            <a:endParaRPr lang="en-NL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Systematic Software Engineering uses open source intelligence, compiled by [[Janes Information Services]], as part of its intelligence platform.">
            <a:extLst>
              <a:ext uri="{FF2B5EF4-FFF2-40B4-BE49-F238E27FC236}">
                <a16:creationId xmlns:a16="http://schemas.microsoft.com/office/drawing/2014/main" id="{A7980B6F-B68D-53AE-B952-6E3F6BD1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82" y="1122363"/>
            <a:ext cx="3942876" cy="26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oGuessr: The Google Street View game that tests your geography skills |  escape.com.au">
            <a:extLst>
              <a:ext uri="{FF2B5EF4-FFF2-40B4-BE49-F238E27FC236}">
                <a16:creationId xmlns:a16="http://schemas.microsoft.com/office/drawing/2014/main" id="{C5BDD437-A2FC-3F9F-83B2-DDDA14D7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80" y="3962270"/>
            <a:ext cx="3942877" cy="22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4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652E-DCD8-B8D7-1C3F-81046C55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(Dave) Open source </a:t>
            </a:r>
            <a:r>
              <a:rPr lang="en-US" dirty="0" err="1"/>
              <a:t>bij</a:t>
            </a:r>
            <a:r>
              <a:rPr lang="en-US" dirty="0"/>
              <a:t> NOS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CB82-2AE6-7973-987D-AE354603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is het nut van OSINT?</a:t>
            </a:r>
          </a:p>
          <a:p>
            <a:r>
              <a:rPr lang="en-US" dirty="0"/>
              <a:t>Hoe </a:t>
            </a:r>
            <a:r>
              <a:rPr lang="en-US" dirty="0" err="1"/>
              <a:t>verwerk</a:t>
            </a:r>
            <a:r>
              <a:rPr lang="en-US" dirty="0"/>
              <a:t> je het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organisatie</a:t>
            </a:r>
            <a:r>
              <a:rPr lang="en-US" dirty="0"/>
              <a:t>?</a:t>
            </a:r>
          </a:p>
          <a:p>
            <a:r>
              <a:rPr lang="en-US" dirty="0"/>
              <a:t>Kan je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meenemen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stappenplan</a:t>
            </a:r>
            <a:r>
              <a:rPr lang="en-US" dirty="0"/>
              <a:t> hoe </a:t>
            </a:r>
            <a:r>
              <a:rPr lang="en-US" dirty="0" err="1"/>
              <a:t>jij</a:t>
            </a:r>
            <a:r>
              <a:rPr lang="en-US" dirty="0"/>
              <a:t> je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uitdagingen</a:t>
            </a:r>
            <a:r>
              <a:rPr lang="en-US" dirty="0"/>
              <a:t> met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techniek</a:t>
            </a:r>
            <a:r>
              <a:rPr lang="en-US" dirty="0"/>
              <a:t>?</a:t>
            </a:r>
          </a:p>
          <a:p>
            <a:r>
              <a:rPr lang="en-US" dirty="0"/>
              <a:t>Is OSINT </a:t>
            </a:r>
            <a:r>
              <a:rPr lang="en-US" dirty="0" err="1"/>
              <a:t>als</a:t>
            </a:r>
            <a:r>
              <a:rPr lang="en-US" dirty="0"/>
              <a:t> skill </a:t>
            </a:r>
            <a:r>
              <a:rPr lang="en-US" dirty="0" err="1"/>
              <a:t>essentieel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Journalist in </a:t>
            </a:r>
            <a:r>
              <a:rPr lang="en-US" dirty="0" err="1"/>
              <a:t>spe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b="1" dirty="0" err="1"/>
              <a:t>Vragen</a:t>
            </a:r>
            <a:r>
              <a:rPr lang="en-US" b="1" dirty="0"/>
              <a:t> </a:t>
            </a:r>
            <a:r>
              <a:rPr lang="en-US" b="1" dirty="0" err="1"/>
              <a:t>vanuit</a:t>
            </a:r>
            <a:r>
              <a:rPr lang="en-US" b="1" dirty="0"/>
              <a:t> de </a:t>
            </a:r>
            <a:r>
              <a:rPr lang="en-US" b="1" dirty="0" err="1"/>
              <a:t>mastergroep</a:t>
            </a:r>
            <a:r>
              <a:rPr lang="en-US" b="1" dirty="0"/>
              <a:t> </a:t>
            </a:r>
            <a:r>
              <a:rPr lang="en-US" b="1" dirty="0" err="1"/>
              <a:t>voor</a:t>
            </a:r>
            <a:r>
              <a:rPr lang="en-US" b="1" dirty="0"/>
              <a:t> Dave</a:t>
            </a:r>
          </a:p>
        </p:txBody>
      </p:sp>
    </p:spTree>
    <p:extLst>
      <p:ext uri="{BB962C8B-B14F-4D97-AF65-F5344CB8AC3E}">
        <p14:creationId xmlns:p14="http://schemas.microsoft.com/office/powerpoint/2010/main" val="40930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9640-45C7-2D5D-3931-5429922D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(Dave) </a:t>
            </a:r>
            <a:r>
              <a:rPr lang="en-US" dirty="0" err="1"/>
              <a:t>Geolocatievoorbeeld</a:t>
            </a:r>
            <a:r>
              <a:rPr lang="en-US" dirty="0"/>
              <a:t> </a:t>
            </a:r>
            <a:r>
              <a:rPr lang="en-US" dirty="0" err="1"/>
              <a:t>Oekraïne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F684-6A17-D5D4-305A-EC65007B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OSINT researchers went viral unpacking the war in Ukraine - Rest of World">
            <a:extLst>
              <a:ext uri="{FF2B5EF4-FFF2-40B4-BE49-F238E27FC236}">
                <a16:creationId xmlns:a16="http://schemas.microsoft.com/office/drawing/2014/main" id="{C3975881-E3F2-4227-3F8D-A0F182DD8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1825625"/>
            <a:ext cx="7100455" cy="43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7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13EC-63CA-1BE2-6F82-6614C766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(Groep) </a:t>
            </a:r>
            <a:r>
              <a:rPr lang="en-US" dirty="0" err="1"/>
              <a:t>Ethische</a:t>
            </a:r>
            <a:r>
              <a:rPr lang="en-US" dirty="0"/>
              <a:t> </a:t>
            </a:r>
            <a:r>
              <a:rPr lang="en-US" dirty="0" err="1"/>
              <a:t>vraagstukken</a:t>
            </a:r>
            <a:r>
              <a:rPr lang="en-US" dirty="0"/>
              <a:t> OSINT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F80-1F33-C736-F25E-0789E77C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zijn de limieten van OSINT? Is publieke informatie hetzelfde als bruikbare informatie?</a:t>
            </a:r>
          </a:p>
          <a:p>
            <a:endParaRPr lang="nl-NL" dirty="0"/>
          </a:p>
          <a:p>
            <a:r>
              <a:rPr lang="nl-NL" dirty="0"/>
              <a:t>Misinformatie &amp; desinformatie</a:t>
            </a:r>
          </a:p>
          <a:p>
            <a:r>
              <a:rPr lang="nl-NL" dirty="0"/>
              <a:t>Privacy- en juridische vraagstukken</a:t>
            </a:r>
          </a:p>
          <a:p>
            <a:r>
              <a:rPr lang="nl-NL" dirty="0" err="1"/>
              <a:t>Operational</a:t>
            </a:r>
            <a:r>
              <a:rPr lang="nl-NL" dirty="0"/>
              <a:t> Security (</a:t>
            </a:r>
            <a:r>
              <a:rPr lang="nl-NL" dirty="0" err="1"/>
              <a:t>OpSec</a:t>
            </a:r>
            <a:r>
              <a:rPr lang="nl-NL" dirty="0"/>
              <a:t>) voor onderzoekers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011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FC4-6C76-6418-E522-73CEC7D1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(Groep) </a:t>
            </a:r>
            <a:r>
              <a:rPr lang="en-US" dirty="0" err="1"/>
              <a:t>Bespreking</a:t>
            </a:r>
            <a:r>
              <a:rPr lang="en-US" dirty="0"/>
              <a:t> toolkit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bronnen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3978-76FB-B331-DC23-52533B55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425"/>
          </a:xfrm>
        </p:spPr>
        <p:txBody>
          <a:bodyPr/>
          <a:lstStyle/>
          <a:p>
            <a:r>
              <a:rPr lang="en-US" dirty="0"/>
              <a:t>Welke tools </a:t>
            </a:r>
            <a:r>
              <a:rPr lang="en-US" dirty="0" err="1"/>
              <a:t>bestaan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wat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uitvinden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Google Dorks &amp; </a:t>
            </a:r>
            <a:r>
              <a:rPr lang="en-US" dirty="0" err="1"/>
              <a:t>geavanceerde</a:t>
            </a:r>
            <a:r>
              <a:rPr lang="en-US" dirty="0"/>
              <a:t> </a:t>
            </a:r>
            <a:r>
              <a:rPr lang="en-US" dirty="0" err="1"/>
              <a:t>zoekopdrachten</a:t>
            </a:r>
            <a:endParaRPr lang="en-US" dirty="0"/>
          </a:p>
          <a:p>
            <a:pPr lvl="1"/>
            <a:r>
              <a:rPr lang="en-US" dirty="0"/>
              <a:t>WHOIS &amp; DNS-lookup</a:t>
            </a:r>
          </a:p>
          <a:p>
            <a:pPr lvl="1"/>
            <a:r>
              <a:rPr lang="en-US" dirty="0"/>
              <a:t>Metadata-</a:t>
            </a:r>
            <a:r>
              <a:rPr lang="en-US" dirty="0" err="1"/>
              <a:t>extractie</a:t>
            </a:r>
            <a:r>
              <a:rPr lang="en-US" dirty="0"/>
              <a:t> (</a:t>
            </a:r>
            <a:r>
              <a:rPr lang="en-US" dirty="0" err="1"/>
              <a:t>Exiftool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Reverse image search, </a:t>
            </a:r>
            <a:r>
              <a:rPr lang="en-US" dirty="0" err="1"/>
              <a:t>zoals</a:t>
            </a:r>
            <a:r>
              <a:rPr lang="en-US" dirty="0"/>
              <a:t>(Google, Yandex,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BDD8D5-FC7E-191A-AC61-508BED0A5407}"/>
              </a:ext>
            </a:extLst>
          </p:cNvPr>
          <p:cNvSpPr txBox="1">
            <a:spLocks/>
          </p:cNvSpPr>
          <p:nvPr/>
        </p:nvSpPr>
        <p:spPr>
          <a:xfrm>
            <a:off x="838200" y="4137025"/>
            <a:ext cx="10515600" cy="213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haal</a:t>
            </a:r>
            <a:r>
              <a:rPr lang="en-US" dirty="0"/>
              <a:t> je OSINT </a:t>
            </a:r>
            <a:r>
              <a:rPr lang="en-US" dirty="0" err="1"/>
              <a:t>bronnen</a:t>
            </a:r>
            <a:r>
              <a:rPr lang="en-US" dirty="0"/>
              <a:t> </a:t>
            </a:r>
            <a:r>
              <a:rPr lang="en-US" dirty="0" err="1"/>
              <a:t>vandaan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</a:t>
            </a:r>
            <a:r>
              <a:rPr lang="en-US" dirty="0" err="1"/>
              <a:t>zoals</a:t>
            </a:r>
            <a:r>
              <a:rPr lang="en-US" dirty="0"/>
              <a:t> (Twitter, Facebook, LinkedIn)</a:t>
            </a:r>
          </a:p>
          <a:p>
            <a:pPr lvl="1"/>
            <a:r>
              <a:rPr lang="en-US" dirty="0"/>
              <a:t>Websites &amp; databases</a:t>
            </a:r>
          </a:p>
          <a:p>
            <a:pPr lvl="1"/>
            <a:r>
              <a:rPr lang="en-US" dirty="0" err="1"/>
              <a:t>Overheidsgegevens</a:t>
            </a:r>
            <a:r>
              <a:rPr lang="en-US" dirty="0"/>
              <a:t> &amp; </a:t>
            </a:r>
            <a:r>
              <a:rPr lang="en-US" b="1" dirty="0"/>
              <a:t>leaks?</a:t>
            </a:r>
          </a:p>
          <a:p>
            <a:pPr lvl="1"/>
            <a:r>
              <a:rPr lang="en-US" dirty="0" err="1"/>
              <a:t>Satellietbeelden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geolocatie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0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1F02-5046-EDCD-9037-00996B63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(Groep) OSINT Challenge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8217-8A21-ABD9-BD1F-808E086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prijs</a:t>
            </a:r>
            <a:r>
              <a:rPr lang="en-US" dirty="0"/>
              <a:t>, </a:t>
            </a:r>
            <a:r>
              <a:rPr lang="en-US" dirty="0" err="1"/>
              <a:t>groep</a:t>
            </a:r>
            <a:r>
              <a:rPr lang="en-US" dirty="0"/>
              <a:t> OSINT Challenge laten </a:t>
            </a:r>
            <a:r>
              <a:rPr lang="en-US" dirty="0" err="1"/>
              <a:t>oplossen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174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OSINT</vt:lpstr>
      <vt:lpstr>O.S.I.N.T.</vt:lpstr>
      <vt:lpstr>(Dave) Open source bij NOS</vt:lpstr>
      <vt:lpstr>(Dave) Geolocatievoorbeeld Oekraïne</vt:lpstr>
      <vt:lpstr>(Groep) Ethische vraagstukken OSINT</vt:lpstr>
      <vt:lpstr>(Groep) Bespreking toolkit en bronnen</vt:lpstr>
      <vt:lpstr>(Groep) OSINT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Jort Siemes</dc:creator>
  <cp:lastModifiedBy>Jort Siemes</cp:lastModifiedBy>
  <cp:revision>4</cp:revision>
  <dcterms:created xsi:type="dcterms:W3CDTF">2025-02-28T08:53:15Z</dcterms:created>
  <dcterms:modified xsi:type="dcterms:W3CDTF">2025-02-28T09:40:10Z</dcterms:modified>
</cp:coreProperties>
</file>