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C511-8701-AE90-F194-9A9EFE1A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3DC4-AEB5-4837-4904-9A3DA5F03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711C-CC99-3D08-4DE6-0A77555B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DC18-6DBE-2283-C1FB-50313229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104A-D83C-E22A-4741-413B6204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FA8-A883-B5BF-EF1E-E844BD10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9D39-01A6-D7C0-1A84-3C54FE75D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37CB-59D9-7143-116A-4E35D900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3EE1-7066-BFD9-58E0-609B6B80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845B-5F7D-F3CE-8494-750D87E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5D31F-0DAD-96AE-E256-79C168E4F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1E3E8-C864-37D6-5E59-01E3AF5D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86F5-726C-963D-D869-8100D49E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BF0D-508A-5B0E-E8B1-ECBA35D1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189E-313F-0E0E-2EDE-800FF67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159-6567-E010-7C8B-208C2AA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8DDC-8C07-82CB-1962-BBCECD8A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C74F-09D7-1E5A-080B-CEF8F6E4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F25C-84F0-86CC-4656-D3AD048F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3FB3-3246-3048-CC3A-9FF9D2D1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69DD-CE8F-73A3-6398-6926CE3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09B5E-D519-6E10-0A42-6BFD5251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99D0-7DE2-ECA1-BA35-CB245636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927A-7328-52FA-684B-2BA84435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ED1C-0A48-99E6-11DB-4F2D3773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631-DEDC-C98D-7DC0-17D21EC2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1EFB-7B3D-42AD-9930-E97D3F77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9979D-3379-FC7C-44C8-632093D3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719E-A892-7E4C-C2C8-DB9C80EC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F317-287C-E685-FB37-D768E04C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9B5A-8605-D0D9-F333-0619C4F1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EC8E-A407-E2F2-9585-E7383EE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68DE-F1A6-92E5-FA0A-871B7F8D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A21B-8EB8-6CFE-0FFE-44730C84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A1A9-EC28-CB7D-BC4A-8584F900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2B99D-39CE-A473-3A62-9FA2F9286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656D0-68D1-E20F-2B37-3D092405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71B7C-8DD7-6C92-12D5-882EAB1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9986B-E2E3-29B0-B1DC-D42B67E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AF54-7300-3F34-A23E-03B8EEFA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952A3-E4E7-9923-8966-9E8A4704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0ABBF-6C75-04CB-FC54-3C3402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DF60E-A10D-A46E-DD48-462BC56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D5E21-B855-4527-36FE-400E1C12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C6DD6-16BC-13BC-5534-6CFE7BD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34CF-69F2-692B-A98A-813980B8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5EF1-0B4D-D3D2-9D97-6E480B22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429B-9EE6-D726-941A-DDE25833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667A6-5AB2-DDF5-9BCA-1945C1BC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BDBA-DEF0-E8D8-2CF1-17405CE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7290-6C59-2444-F67C-31A32F0A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814F-27EE-FC82-3DAD-21AD295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93A4-C3AB-CE74-E0DC-0207B367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A3D98-2074-8DDF-6B2D-74A133211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182D-58F3-0E01-393D-95F0546B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D457A-DCB9-521A-4180-40B0F8DA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4F02-33BF-6BB2-0929-4CACF53E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A32D-E26A-9E32-8318-D3E71475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4377A-69D7-0E0A-64A8-64C00B78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45F9-083D-740C-11F2-BEB46FB9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0758-8DB4-5821-6588-6EA8C54D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47A88-32D6-494E-9FC6-AEAE659FA679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0031-2B03-8FF9-F120-EF8E33F92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76FB-EB44-AD79-C220-2B0C6B2A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4D55-AC8D-F0B6-AAE1-57CF74DF9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Euclid Circular A Trial Medium" panose="020B0604000000000000" pitchFamily="34" charset="0"/>
              </a:rPr>
              <a:t>Huib redactie</a:t>
            </a:r>
            <a:endParaRPr lang="en-US" dirty="0">
              <a:latin typeface="Euclid Circular A Trial Medium" panose="020B06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23721-8EF5-0B4C-1A7B-C6C680346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Gastinterview plan van aanpak</a:t>
            </a:r>
          </a:p>
          <a:p>
            <a:b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</a:b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Jort en Lara</a:t>
            </a:r>
            <a:endParaRPr lang="en-US" dirty="0">
              <a:latin typeface="Euclid Circular A Trial Light" panose="020B0304000000000000" pitchFamily="34" charset="0"/>
              <a:ea typeface="HGSSoeiKakugothicU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5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FBD-A672-D45A-696A-18CDD6E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109C-CA95-222F-0F97-CB76EFF8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Inhoud</a:t>
            </a:r>
            <a:r>
              <a:rPr lang="en-US" dirty="0"/>
              <a:t> video:</a:t>
            </a:r>
          </a:p>
          <a:p>
            <a:r>
              <a:rPr lang="en-US" sz="2000" dirty="0"/>
              <a:t>Cursus </a:t>
            </a:r>
            <a:r>
              <a:rPr lang="en-US" sz="2000" dirty="0" err="1"/>
              <a:t>gevolgd</a:t>
            </a:r>
            <a:r>
              <a:rPr lang="en-US" sz="2000" dirty="0"/>
              <a:t>, zit er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carriere</a:t>
            </a:r>
            <a:r>
              <a:rPr lang="en-US" sz="2000" dirty="0"/>
              <a:t> in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Huib</a:t>
            </a:r>
            <a:r>
              <a:rPr lang="en-US" sz="2000" dirty="0"/>
              <a:t>?</a:t>
            </a:r>
          </a:p>
          <a:p>
            <a:r>
              <a:rPr lang="en-US" sz="2000" dirty="0">
                <a:highlight>
                  <a:srgbClr val="FFFF00"/>
                </a:highlight>
              </a:rPr>
              <a:t>INHOUD???</a:t>
            </a:r>
          </a:p>
          <a:p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9AAF1-999B-AD6E-111D-263E4B4FEA16}"/>
              </a:ext>
            </a:extLst>
          </p:cNvPr>
          <p:cNvSpPr/>
          <p:nvPr/>
        </p:nvSpPr>
        <p:spPr>
          <a:xfrm>
            <a:off x="585479" y="909506"/>
            <a:ext cx="5137744" cy="74993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E058A-6FE5-DC88-409E-865AEBDC4227}"/>
              </a:ext>
            </a:extLst>
          </p:cNvPr>
          <p:cNvSpPr txBox="1">
            <a:spLocks/>
          </p:cNvSpPr>
          <p:nvPr/>
        </p:nvSpPr>
        <p:spPr>
          <a:xfrm>
            <a:off x="1032812" y="906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solidFill>
                  <a:schemeClr val="bg1"/>
                </a:solidFill>
                <a:latin typeface="Euclid Circular A Trial Medium" panose="020B0604000000000000" pitchFamily="34" charset="0"/>
              </a:rPr>
              <a:t>Luchtig en Geestig</a:t>
            </a:r>
            <a:endParaRPr lang="en-US" sz="2800" dirty="0">
              <a:solidFill>
                <a:schemeClr val="bg1"/>
              </a:solidFill>
              <a:latin typeface="Euclid Circular A Trial Medium" panose="020B0604000000000000" pitchFamily="34" charset="0"/>
            </a:endParaRPr>
          </a:p>
        </p:txBody>
      </p:sp>
      <p:pic>
        <p:nvPicPr>
          <p:cNvPr id="1026" name="Picture 2" descr="When We Dip: Joris Voorn reimagines the classic of Format 'Solid Session'">
            <a:extLst>
              <a:ext uri="{FF2B5EF4-FFF2-40B4-BE49-F238E27FC236}">
                <a16:creationId xmlns:a16="http://schemas.microsoft.com/office/drawing/2014/main" id="{92A945E7-C4BE-6335-0624-1EC33190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1" y="1825625"/>
            <a:ext cx="3044769" cy="30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2C3A3C-7EB9-4404-4304-037F668507A9}"/>
              </a:ext>
            </a:extLst>
          </p:cNvPr>
          <p:cNvSpPr/>
          <p:nvPr/>
        </p:nvSpPr>
        <p:spPr>
          <a:xfrm>
            <a:off x="8309031" y="4870394"/>
            <a:ext cx="3044769" cy="513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F2DE905-609D-4804-041F-20AFB030EF01}"/>
              </a:ext>
            </a:extLst>
          </p:cNvPr>
          <p:cNvSpPr txBox="1">
            <a:spLocks/>
          </p:cNvSpPr>
          <p:nvPr/>
        </p:nvSpPr>
        <p:spPr>
          <a:xfrm>
            <a:off x="8309031" y="4983909"/>
            <a:ext cx="3044769" cy="37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Joris Voorn</a:t>
            </a:r>
            <a:endParaRPr lang="en-US" dirty="0">
              <a:latin typeface="Euclid Circular A Trial Light" panose="020B0304000000000000" pitchFamily="34" charset="0"/>
              <a:ea typeface="HGSSoeiKakugothicU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823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Euclid Circular A Trial Light</vt:lpstr>
      <vt:lpstr>Euclid Circular A Trial Medium</vt:lpstr>
      <vt:lpstr>Office Theme</vt:lpstr>
      <vt:lpstr>Huib redactie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Siemes, J.B. (Jort)</dc:creator>
  <cp:lastModifiedBy>Siemes, J.B. (Jort)</cp:lastModifiedBy>
  <cp:revision>1</cp:revision>
  <dcterms:created xsi:type="dcterms:W3CDTF">2024-10-01T16:17:00Z</dcterms:created>
  <dcterms:modified xsi:type="dcterms:W3CDTF">2024-10-01T16:56:12Z</dcterms:modified>
</cp:coreProperties>
</file>