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4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3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6602-A9F1-5D44-83BD-82222EAC976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6602-A9F1-5D44-83BD-82222EAC976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6417-CDFD-974F-B0EA-700B2F9C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7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31958" y="1840832"/>
            <a:ext cx="4993105" cy="2719136"/>
            <a:chOff x="3031958" y="1840832"/>
            <a:chExt cx="4993105" cy="2719136"/>
          </a:xfrm>
        </p:grpSpPr>
        <p:sp>
          <p:nvSpPr>
            <p:cNvPr id="4" name="Rectangle 3"/>
            <p:cNvSpPr/>
            <p:nvPr/>
          </p:nvSpPr>
          <p:spPr>
            <a:xfrm>
              <a:off x="4764505" y="1840832"/>
              <a:ext cx="1443790" cy="27191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Thickness, 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792976" y="3585410"/>
              <a:ext cx="14437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1958" y="2877234"/>
              <a:ext cx="166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COLD OUTSIDE AT </a:t>
              </a:r>
              <a:r>
                <a:rPr lang="en-US" sz="1600" dirty="0" smtClean="0">
                  <a:solidFill>
                    <a:schemeClr val="accent5"/>
                  </a:solidFill>
                </a:rPr>
                <a:t>CONSTANT</a:t>
              </a:r>
              <a:r>
                <a:rPr lang="en-US" dirty="0" smtClean="0">
                  <a:solidFill>
                    <a:schemeClr val="accent5"/>
                  </a:solidFill>
                </a:rPr>
                <a:t> T1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21393" y="2877234"/>
              <a:ext cx="16036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HEATED INSIDE AT CONSTANT T2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044345" y="2346158"/>
              <a:ext cx="2669276" cy="12031"/>
            </a:xfrm>
            <a:prstGeom prst="straightConnector1">
              <a:avLst/>
            </a:prstGeom>
            <a:ln w="57150">
              <a:solidFill>
                <a:srgbClr val="D731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36034" y="2463405"/>
                  <a:ext cx="15007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Thermal conductivity </a:t>
                  </a:r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oMath>
                  </a14:m>
                  <a:endParaRPr lang="en-AU" sz="1000" dirty="0" smtClean="0">
                    <a:ea typeface="Cambria Math" charset="0"/>
                    <a:cs typeface="Cambria Math" charset="0"/>
                  </a:endParaRPr>
                </a:p>
                <a:p>
                  <a:pPr algn="ctr"/>
                  <a:r>
                    <a:rPr lang="en-US" sz="1000" dirty="0" smtClean="0"/>
                    <a:t>specific heat capacity </a:t>
                  </a:r>
                  <a:r>
                    <a:rPr lang="en-US" sz="1000" dirty="0" err="1" smtClean="0"/>
                    <a:t>cp</a:t>
                  </a:r>
                  <a:r>
                    <a:rPr lang="en-US" sz="1000" dirty="0" smtClean="0"/>
                    <a:t> </a:t>
                  </a:r>
                  <a:endParaRPr lang="en-US" sz="10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034" y="2463405"/>
                  <a:ext cx="1500732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4764505" y="1845025"/>
              <a:ext cx="1472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WALL MATERIAL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61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31958" y="1840832"/>
            <a:ext cx="4993105" cy="2719136"/>
            <a:chOff x="3031958" y="1840832"/>
            <a:chExt cx="4993105" cy="2719136"/>
          </a:xfrm>
        </p:grpSpPr>
        <p:sp>
          <p:nvSpPr>
            <p:cNvPr id="4" name="Rectangle 3"/>
            <p:cNvSpPr/>
            <p:nvPr/>
          </p:nvSpPr>
          <p:spPr>
            <a:xfrm>
              <a:off x="4764505" y="1840832"/>
              <a:ext cx="1443790" cy="27191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570620" y="1845024"/>
              <a:ext cx="666145" cy="271494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792976" y="3585410"/>
              <a:ext cx="14437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1958" y="2877234"/>
              <a:ext cx="166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COLD OUTSIDE AT </a:t>
              </a:r>
              <a:r>
                <a:rPr lang="en-US" sz="1600" dirty="0" smtClean="0">
                  <a:solidFill>
                    <a:schemeClr val="accent5"/>
                  </a:solidFill>
                </a:rPr>
                <a:t>CONSTANT</a:t>
              </a:r>
              <a:r>
                <a:rPr lang="en-US" dirty="0" smtClean="0">
                  <a:solidFill>
                    <a:schemeClr val="accent5"/>
                  </a:solidFill>
                </a:rPr>
                <a:t> T1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21393" y="2877234"/>
              <a:ext cx="16036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HEATED INSIDE AT CONSTANT T2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044345" y="2346158"/>
              <a:ext cx="2669276" cy="12031"/>
            </a:xfrm>
            <a:prstGeom prst="straightConnector1">
              <a:avLst/>
            </a:prstGeom>
            <a:ln w="57150">
              <a:solidFill>
                <a:srgbClr val="D731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671914" y="2463405"/>
                  <a:ext cx="16289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Thermal conductivities </a:t>
                  </a:r>
                  <a14:m>
                    <m:oMath xmlns:m="http://schemas.openxmlformats.org/officeDocument/2006/math">
                      <m:r>
                        <a:rPr lang="en-US" sz="1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AU" sz="1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1,2</m:t>
                      </m:r>
                    </m:oMath>
                  </a14:m>
                  <a:endParaRPr lang="en-AU" sz="1000" dirty="0" smtClean="0">
                    <a:ea typeface="Cambria Math" charset="0"/>
                    <a:cs typeface="Cambria Math" charset="0"/>
                  </a:endParaRPr>
                </a:p>
                <a:p>
                  <a:pPr algn="ctr"/>
                  <a:r>
                    <a:rPr lang="en-US" sz="1000" dirty="0" smtClean="0"/>
                    <a:t>specific heat capacity cp2,2 </a:t>
                  </a:r>
                  <a:endParaRPr lang="en-US" sz="10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914" y="2463405"/>
                  <a:ext cx="1628972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4764505" y="1845025"/>
              <a:ext cx="1472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WALL MATERIALS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0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42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2017-10-15T11:28:03Z</dcterms:created>
  <dcterms:modified xsi:type="dcterms:W3CDTF">2017-10-16T06:43:41Z</dcterms:modified>
</cp:coreProperties>
</file>