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2"/>
  </p:sldMasterIdLst>
  <p:notesMasterIdLst>
    <p:notesMasterId r:id="rId33"/>
  </p:notesMasterIdLst>
  <p:sldIdLst>
    <p:sldId id="256" r:id="rId3"/>
    <p:sldId id="302" r:id="rId4"/>
    <p:sldId id="268" r:id="rId5"/>
    <p:sldId id="271" r:id="rId6"/>
    <p:sldId id="263" r:id="rId7"/>
    <p:sldId id="269" r:id="rId8"/>
    <p:sldId id="264" r:id="rId9"/>
    <p:sldId id="270" r:id="rId10"/>
    <p:sldId id="273" r:id="rId11"/>
    <p:sldId id="289" r:id="rId12"/>
    <p:sldId id="290" r:id="rId13"/>
    <p:sldId id="291" r:id="rId14"/>
    <p:sldId id="276" r:id="rId15"/>
    <p:sldId id="292" r:id="rId16"/>
    <p:sldId id="293" r:id="rId17"/>
    <p:sldId id="274" r:id="rId18"/>
    <p:sldId id="275" r:id="rId19"/>
    <p:sldId id="285" r:id="rId20"/>
    <p:sldId id="287" r:id="rId21"/>
    <p:sldId id="286" r:id="rId22"/>
    <p:sldId id="278" r:id="rId23"/>
    <p:sldId id="279" r:id="rId24"/>
    <p:sldId id="294" r:id="rId25"/>
    <p:sldId id="300" r:id="rId26"/>
    <p:sldId id="295" r:id="rId27"/>
    <p:sldId id="296" r:id="rId28"/>
    <p:sldId id="297" r:id="rId29"/>
    <p:sldId id="298" r:id="rId30"/>
    <p:sldId id="299"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332" autoAdjust="0"/>
  </p:normalViewPr>
  <p:slideViewPr>
    <p:cSldViewPr snapToGrid="0">
      <p:cViewPr varScale="1">
        <p:scale>
          <a:sx n="94" d="100"/>
          <a:sy n="94" d="100"/>
        </p:scale>
        <p:origin x="13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C4C1E-1EF0-4C40-9846-32A1C1AFDFB4}" type="datetimeFigureOut">
              <a:rPr lang="en-US" smtClean="0"/>
              <a:t>9/4/2021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E500A-319B-46A3-B2A6-F9E3BD6C2441}" type="slidenum">
              <a:rPr lang="en-US" smtClean="0"/>
              <a:t>‹#›</a:t>
            </a:fld>
            <a:endParaRPr lang="en-US"/>
          </a:p>
        </p:txBody>
      </p:sp>
    </p:spTree>
    <p:extLst>
      <p:ext uri="{BB962C8B-B14F-4D97-AF65-F5344CB8AC3E}">
        <p14:creationId xmlns:p14="http://schemas.microsoft.com/office/powerpoint/2010/main" val="214001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1</a:t>
            </a:fld>
            <a:endParaRPr lang="en-US"/>
          </a:p>
        </p:txBody>
      </p:sp>
    </p:spTree>
    <p:extLst>
      <p:ext uri="{BB962C8B-B14F-4D97-AF65-F5344CB8AC3E}">
        <p14:creationId xmlns:p14="http://schemas.microsoft.com/office/powerpoint/2010/main" val="1778143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 parses through the function signature of the kernel and adds the corresponding buffers and buffer to kernel dependencies.</a:t>
            </a:r>
          </a:p>
          <a:p>
            <a:r>
              <a:rPr lang="en-US" dirty="0" smtClean="0"/>
              <a:t>So if</a:t>
            </a:r>
            <a:r>
              <a:rPr lang="en-US" baseline="0" dirty="0" smtClean="0"/>
              <a:t> he chooses a kernel for vector multiplication where there are two inputs and one output the nodes and edges are added as shown. </a:t>
            </a:r>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13</a:t>
            </a:fld>
            <a:endParaRPr lang="en-US"/>
          </a:p>
        </p:txBody>
      </p:sp>
    </p:spTree>
    <p:extLst>
      <p:ext uri="{BB962C8B-B14F-4D97-AF65-F5344CB8AC3E}">
        <p14:creationId xmlns:p14="http://schemas.microsoft.com/office/powerpoint/2010/main" val="3588893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the kernels are mapped to devices individually.</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We had a dataset of kernels and we did a feature pass to generate a feature vector for each kernel.</a:t>
            </a:r>
            <a:r>
              <a:rPr lang="en-US" sz="1200" b="0" i="0" kern="1200" dirty="0" smtClean="0">
                <a:solidFill>
                  <a:schemeClr val="tx1"/>
                </a:solidFill>
                <a:effectLst/>
                <a:latin typeface="+mn-lt"/>
                <a:ea typeface="+mn-ea"/>
                <a:cs typeface="+mn-cs"/>
              </a:rPr>
              <a:t> Feature</a:t>
            </a:r>
            <a:r>
              <a:rPr lang="en-US" sz="1200" b="0" i="0" kern="1200" baseline="0" dirty="0" smtClean="0">
                <a:solidFill>
                  <a:schemeClr val="tx1"/>
                </a:solidFill>
                <a:effectLst/>
                <a:latin typeface="+mn-lt"/>
                <a:ea typeface="+mn-ea"/>
                <a:cs typeface="+mn-cs"/>
              </a:rPr>
              <a:t> pass </a:t>
            </a:r>
            <a:r>
              <a:rPr lang="en-US" sz="1200" b="0" i="0" kern="1200" dirty="0" smtClean="0">
                <a:solidFill>
                  <a:schemeClr val="tx1"/>
                </a:solidFill>
                <a:effectLst/>
                <a:latin typeface="+mn-lt"/>
                <a:ea typeface="+mn-ea"/>
                <a:cs typeface="+mn-cs"/>
              </a:rPr>
              <a:t>refers to the traversal of a compiler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through the entire program</a:t>
            </a:r>
            <a:r>
              <a:rPr lang="en-US" sz="1200" b="0" i="0" kern="1200" baseline="0" dirty="0" smtClean="0">
                <a:solidFill>
                  <a:schemeClr val="tx1"/>
                </a:solidFill>
                <a:effectLst/>
                <a:latin typeface="+mn-lt"/>
                <a:ea typeface="+mn-ea"/>
                <a:cs typeface="+mn-cs"/>
              </a:rPr>
              <a:t> and check for number of blocks, branches, and number of floating point operations and integer operations and many. We ran the kernel on each type of device and get the timing files. Combining both we prepare data containing feature vector corresponding to its bound-ness to device for training.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17</a:t>
            </a:fld>
            <a:endParaRPr lang="en-US"/>
          </a:p>
        </p:txBody>
      </p:sp>
    </p:spTree>
    <p:extLst>
      <p:ext uri="{BB962C8B-B14F-4D97-AF65-F5344CB8AC3E}">
        <p14:creationId xmlns:p14="http://schemas.microsoft.com/office/powerpoint/2010/main" val="3408319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2685 observations-504(20%) belong to CPU and 2181(80%) belong to GPU. [labels 0 for CPU,1</a:t>
            </a:r>
            <a:r>
              <a:rPr lang="en-US" baseline="0" dirty="0" smtClean="0"/>
              <a:t> for GPU</a:t>
            </a:r>
            <a:r>
              <a:rPr lang="en-US" dirty="0" smtClean="0"/>
              <a:t>]</a:t>
            </a:r>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18</a:t>
            </a:fld>
            <a:endParaRPr lang="en-US"/>
          </a:p>
        </p:txBody>
      </p:sp>
    </p:spTree>
    <p:extLst>
      <p:ext uri="{BB962C8B-B14F-4D97-AF65-F5344CB8AC3E}">
        <p14:creationId xmlns:p14="http://schemas.microsoft.com/office/powerpoint/2010/main" val="1254427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tables show the results of the models. The accuracy, precision and recall for 20% split and 10-fold cross validation and for different number of selected features. </a:t>
            </a:r>
          </a:p>
          <a:p>
            <a:endParaRPr lang="en-US" baseline="0" dirty="0" smtClean="0"/>
          </a:p>
          <a:p>
            <a:r>
              <a:rPr lang="en-US" baseline="0" dirty="0" smtClean="0"/>
              <a:t>Precision-number of actual positives out of predicted positives, Recall – Number of actual positives predicted correctly out all the actual positives.</a:t>
            </a:r>
          </a:p>
          <a:p>
            <a:endParaRPr lang="en-US" baseline="0" dirty="0" smtClean="0"/>
          </a:p>
          <a:p>
            <a:r>
              <a:rPr lang="en-US" baseline="0" dirty="0" smtClean="0"/>
              <a:t>For both the models selecting we obtained good results for selecting 20 features than selecting any other number of features.</a:t>
            </a:r>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19</a:t>
            </a:fld>
            <a:endParaRPr lang="en-US"/>
          </a:p>
        </p:txBody>
      </p:sp>
    </p:spTree>
    <p:extLst>
      <p:ext uri="{BB962C8B-B14F-4D97-AF65-F5344CB8AC3E}">
        <p14:creationId xmlns:p14="http://schemas.microsoft.com/office/powerpoint/2010/main" val="3103312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Speedup ratio = </a:t>
            </a:r>
            <a:r>
              <a:rPr lang="en-US" dirty="0" err="1" smtClean="0"/>
              <a:t>cpu</a:t>
            </a:r>
            <a:r>
              <a:rPr lang="en-US" dirty="0" smtClean="0"/>
              <a:t> time/</a:t>
            </a:r>
            <a:r>
              <a:rPr lang="en-US" dirty="0" err="1" smtClean="0"/>
              <a:t>gpu</a:t>
            </a:r>
            <a:r>
              <a:rPr lang="en-US" dirty="0" smtClean="0"/>
              <a:t> time.</a:t>
            </a:r>
          </a:p>
          <a:p>
            <a:endParaRPr lang="en-US" dirty="0" smtClean="0"/>
          </a:p>
          <a:p>
            <a:r>
              <a:rPr lang="en-US" dirty="0" smtClean="0"/>
              <a:t>R</a:t>
            </a:r>
            <a:r>
              <a:rPr lang="en-US" baseline="30000" dirty="0" smtClean="0"/>
              <a:t>2</a:t>
            </a:r>
            <a:r>
              <a:rPr lang="en-US" baseline="0" dirty="0" smtClean="0"/>
              <a:t> (coefficient of determination)score = 1-MSE(model)/MSE(constant model)</a:t>
            </a:r>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20</a:t>
            </a:fld>
            <a:endParaRPr lang="en-US"/>
          </a:p>
        </p:txBody>
      </p:sp>
    </p:spTree>
    <p:extLst>
      <p:ext uri="{BB962C8B-B14F-4D97-AF65-F5344CB8AC3E}">
        <p14:creationId xmlns:p14="http://schemas.microsoft.com/office/powerpoint/2010/main" val="2387695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Synchronization</a:t>
            </a:r>
            <a:r>
              <a:rPr lang="en-US" baseline="0" dirty="0" smtClean="0"/>
              <a:t> and data transfer overheads </a:t>
            </a:r>
            <a:r>
              <a:rPr lang="en-US" dirty="0" smtClean="0"/>
              <a:t>That means in this example</a:t>
            </a:r>
            <a:r>
              <a:rPr lang="en-US" baseline="0" dirty="0" smtClean="0"/>
              <a:t> if both k0 and k1 are mapped to same CPU device and k2 is mapped to GPU device. k2 should start only after both k0 and k1 completes but both of them should be run on same devices. That means the GPU device remains idle until the CPU device executes both of them. But ideally k1 should be running simultaneously on GPU device. Hence the kernel mapping should be done on the DAG as a whole.  A graph is a non Euclidean data structure and the standard CNNs and DNNs work only on Euclidean data structures. So in order to apply on the DAG we are planning to use graph neural networks. </a:t>
            </a:r>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21</a:t>
            </a:fld>
            <a:endParaRPr lang="en-US"/>
          </a:p>
        </p:txBody>
      </p:sp>
    </p:spTree>
    <p:extLst>
      <p:ext uri="{BB962C8B-B14F-4D97-AF65-F5344CB8AC3E}">
        <p14:creationId xmlns:p14="http://schemas.microsoft.com/office/powerpoint/2010/main" val="3171916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CNNs and GCNNs work almost in a</a:t>
            </a:r>
            <a:r>
              <a:rPr lang="en-US" baseline="0" dirty="0" smtClean="0"/>
              <a:t> similar way. In CNN we generate a new node representation for each pixel by applying convolution and pooling operations over a filter of weights around the pixel. GCNNs also use a similar filter but here the filter is of irregular shape and have varying number of nodes. In both cases we use filter of arbitrary depth.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GCNNs we call this operation message passing between nodes. </a:t>
            </a:r>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22</a:t>
            </a:fld>
            <a:endParaRPr lang="en-US"/>
          </a:p>
        </p:txBody>
      </p:sp>
    </p:spTree>
    <p:extLst>
      <p:ext uri="{BB962C8B-B14F-4D97-AF65-F5344CB8AC3E}">
        <p14:creationId xmlns:p14="http://schemas.microsoft.com/office/powerpoint/2010/main" val="172885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23</a:t>
            </a:fld>
            <a:endParaRPr lang="en-US"/>
          </a:p>
        </p:txBody>
      </p:sp>
    </p:spTree>
    <p:extLst>
      <p:ext uri="{BB962C8B-B14F-4D97-AF65-F5344CB8AC3E}">
        <p14:creationId xmlns:p14="http://schemas.microsoft.com/office/powerpoint/2010/main" val="168227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2</a:t>
            </a:fld>
            <a:endParaRPr lang="en-US"/>
          </a:p>
        </p:txBody>
      </p:sp>
    </p:spTree>
    <p:extLst>
      <p:ext uri="{BB962C8B-B14F-4D97-AF65-F5344CB8AC3E}">
        <p14:creationId xmlns:p14="http://schemas.microsoft.com/office/powerpoint/2010/main" val="393852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3</a:t>
            </a:fld>
            <a:endParaRPr lang="en-US"/>
          </a:p>
        </p:txBody>
      </p:sp>
    </p:spTree>
    <p:extLst>
      <p:ext uri="{BB962C8B-B14F-4D97-AF65-F5344CB8AC3E}">
        <p14:creationId xmlns:p14="http://schemas.microsoft.com/office/powerpoint/2010/main" val="3659146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4</a:t>
            </a:fld>
            <a:endParaRPr lang="en-US"/>
          </a:p>
        </p:txBody>
      </p:sp>
    </p:spTree>
    <p:extLst>
      <p:ext uri="{BB962C8B-B14F-4D97-AF65-F5344CB8AC3E}">
        <p14:creationId xmlns:p14="http://schemas.microsoft.com/office/powerpoint/2010/main" val="348134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5</a:t>
            </a:fld>
            <a:endParaRPr lang="en-US"/>
          </a:p>
        </p:txBody>
      </p:sp>
    </p:spTree>
    <p:extLst>
      <p:ext uri="{BB962C8B-B14F-4D97-AF65-F5344CB8AC3E}">
        <p14:creationId xmlns:p14="http://schemas.microsoft.com/office/powerpoint/2010/main" val="165914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6</a:t>
            </a:fld>
            <a:endParaRPr lang="en-US"/>
          </a:p>
        </p:txBody>
      </p:sp>
    </p:spTree>
    <p:extLst>
      <p:ext uri="{BB962C8B-B14F-4D97-AF65-F5344CB8AC3E}">
        <p14:creationId xmlns:p14="http://schemas.microsoft.com/office/powerpoint/2010/main" val="149228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7</a:t>
            </a:fld>
            <a:endParaRPr lang="en-US"/>
          </a:p>
        </p:txBody>
      </p:sp>
    </p:spTree>
    <p:extLst>
      <p:ext uri="{BB962C8B-B14F-4D97-AF65-F5344CB8AC3E}">
        <p14:creationId xmlns:p14="http://schemas.microsoft.com/office/powerpoint/2010/main" val="2783165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FCE500A-319B-46A3-B2A6-F9E3BD6C2441}" type="slidenum">
              <a:rPr lang="en-US" smtClean="0"/>
              <a:t>8</a:t>
            </a:fld>
            <a:endParaRPr lang="en-US"/>
          </a:p>
        </p:txBody>
      </p:sp>
    </p:spTree>
    <p:extLst>
      <p:ext uri="{BB962C8B-B14F-4D97-AF65-F5344CB8AC3E}">
        <p14:creationId xmlns:p14="http://schemas.microsoft.com/office/powerpoint/2010/main" val="2076774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E500A-319B-46A3-B2A6-F9E3BD6C2441}" type="slidenum">
              <a:rPr lang="en-US" smtClean="0"/>
              <a:t>9</a:t>
            </a:fld>
            <a:endParaRPr lang="en-US"/>
          </a:p>
        </p:txBody>
      </p:sp>
    </p:spTree>
    <p:extLst>
      <p:ext uri="{BB962C8B-B14F-4D97-AF65-F5344CB8AC3E}">
        <p14:creationId xmlns:p14="http://schemas.microsoft.com/office/powerpoint/2010/main" val="141389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0C5D0-CA27-4EC5-B859-AAE362137398}"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A10A7-D23B-4976-AD65-F96C24FFED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2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0C5D0-CA27-4EC5-B859-AAE362137398}"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A10A7-D23B-4976-AD65-F96C24FFED21}" type="slidenum">
              <a:rPr lang="en-US" smtClean="0"/>
              <a:t>‹#›</a:t>
            </a:fld>
            <a:endParaRPr lang="en-US"/>
          </a:p>
        </p:txBody>
      </p:sp>
    </p:spTree>
    <p:extLst>
      <p:ext uri="{BB962C8B-B14F-4D97-AF65-F5344CB8AC3E}">
        <p14:creationId xmlns:p14="http://schemas.microsoft.com/office/powerpoint/2010/main" val="239531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0C5D0-CA27-4EC5-B859-AAE362137398}"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A10A7-D23B-4976-AD65-F96C24FFED21}" type="slidenum">
              <a:rPr lang="en-US" smtClean="0"/>
              <a:t>‹#›</a:t>
            </a:fld>
            <a:endParaRPr lang="en-US"/>
          </a:p>
        </p:txBody>
      </p:sp>
    </p:spTree>
    <p:extLst>
      <p:ext uri="{BB962C8B-B14F-4D97-AF65-F5344CB8AC3E}">
        <p14:creationId xmlns:p14="http://schemas.microsoft.com/office/powerpoint/2010/main" val="300896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0C5D0-CA27-4EC5-B859-AAE362137398}"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A10A7-D23B-4976-AD65-F96C24FFED21}" type="slidenum">
              <a:rPr lang="en-US" smtClean="0"/>
              <a:t>‹#›</a:t>
            </a:fld>
            <a:endParaRPr lang="en-US"/>
          </a:p>
        </p:txBody>
      </p:sp>
    </p:spTree>
    <p:extLst>
      <p:ext uri="{BB962C8B-B14F-4D97-AF65-F5344CB8AC3E}">
        <p14:creationId xmlns:p14="http://schemas.microsoft.com/office/powerpoint/2010/main" val="53019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A0C5D0-CA27-4EC5-B859-AAE362137398}"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A10A7-D23B-4976-AD65-F96C24FFED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0C5D0-CA27-4EC5-B859-AAE362137398}"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A10A7-D23B-4976-AD65-F96C24FFED21}" type="slidenum">
              <a:rPr lang="en-US" smtClean="0"/>
              <a:t>‹#›</a:t>
            </a:fld>
            <a:endParaRPr lang="en-US"/>
          </a:p>
        </p:txBody>
      </p:sp>
    </p:spTree>
    <p:extLst>
      <p:ext uri="{BB962C8B-B14F-4D97-AF65-F5344CB8AC3E}">
        <p14:creationId xmlns:p14="http://schemas.microsoft.com/office/powerpoint/2010/main" val="151970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A0C5D0-CA27-4EC5-B859-AAE362137398}"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3A10A7-D23B-4976-AD65-F96C24FFED21}" type="slidenum">
              <a:rPr lang="en-US" smtClean="0"/>
              <a:t>‹#›</a:t>
            </a:fld>
            <a:endParaRPr lang="en-US"/>
          </a:p>
        </p:txBody>
      </p:sp>
    </p:spTree>
    <p:extLst>
      <p:ext uri="{BB962C8B-B14F-4D97-AF65-F5344CB8AC3E}">
        <p14:creationId xmlns:p14="http://schemas.microsoft.com/office/powerpoint/2010/main" val="181556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A0C5D0-CA27-4EC5-B859-AAE362137398}"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3A10A7-D23B-4976-AD65-F96C24FFED21}" type="slidenum">
              <a:rPr lang="en-US" smtClean="0"/>
              <a:t>‹#›</a:t>
            </a:fld>
            <a:endParaRPr lang="en-US"/>
          </a:p>
        </p:txBody>
      </p:sp>
    </p:spTree>
    <p:extLst>
      <p:ext uri="{BB962C8B-B14F-4D97-AF65-F5344CB8AC3E}">
        <p14:creationId xmlns:p14="http://schemas.microsoft.com/office/powerpoint/2010/main" val="399716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A0C5D0-CA27-4EC5-B859-AAE362137398}" type="datetimeFigureOut">
              <a:rPr lang="en-US" smtClean="0"/>
              <a:t>9/4/2021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73A10A7-D23B-4976-AD65-F96C24FFED21}" type="slidenum">
              <a:rPr lang="en-US" smtClean="0"/>
              <a:t>‹#›</a:t>
            </a:fld>
            <a:endParaRPr lang="en-US"/>
          </a:p>
        </p:txBody>
      </p:sp>
    </p:spTree>
    <p:extLst>
      <p:ext uri="{BB962C8B-B14F-4D97-AF65-F5344CB8AC3E}">
        <p14:creationId xmlns:p14="http://schemas.microsoft.com/office/powerpoint/2010/main" val="180650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A0C5D0-CA27-4EC5-B859-AAE362137398}" type="datetimeFigureOut">
              <a:rPr lang="en-US" smtClean="0"/>
              <a:t>9/4/2021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3A10A7-D23B-4976-AD65-F96C24FFED21}" type="slidenum">
              <a:rPr lang="en-US" smtClean="0"/>
              <a:t>‹#›</a:t>
            </a:fld>
            <a:endParaRPr lang="en-US"/>
          </a:p>
        </p:txBody>
      </p:sp>
    </p:spTree>
    <p:extLst>
      <p:ext uri="{BB962C8B-B14F-4D97-AF65-F5344CB8AC3E}">
        <p14:creationId xmlns:p14="http://schemas.microsoft.com/office/powerpoint/2010/main" val="378205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A0C5D0-CA27-4EC5-B859-AAE362137398}"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A10A7-D23B-4976-AD65-F96C24FFED21}" type="slidenum">
              <a:rPr lang="en-US" smtClean="0"/>
              <a:t>‹#›</a:t>
            </a:fld>
            <a:endParaRPr lang="en-US"/>
          </a:p>
        </p:txBody>
      </p:sp>
    </p:spTree>
    <p:extLst>
      <p:ext uri="{BB962C8B-B14F-4D97-AF65-F5344CB8AC3E}">
        <p14:creationId xmlns:p14="http://schemas.microsoft.com/office/powerpoint/2010/main" val="207639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A0C5D0-CA27-4EC5-B859-AAE362137398}" type="datetimeFigureOut">
              <a:rPr lang="en-US" smtClean="0"/>
              <a:t>9/4/2021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3A10A7-D23B-4976-AD65-F96C24FFED2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965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80.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302240" cy="3473414"/>
          </a:xfrm>
        </p:spPr>
        <p:txBody>
          <a:bodyPr>
            <a:normAutofit/>
          </a:bodyPr>
          <a:lstStyle/>
          <a:p>
            <a:r>
              <a:rPr lang="en-US" sz="5400" dirty="0" smtClean="0">
                <a:solidFill>
                  <a:srgbClr val="7030A0"/>
                </a:solidFill>
              </a:rPr>
              <a:t>A </a:t>
            </a:r>
            <a:r>
              <a:rPr lang="en-US" sz="5400" dirty="0">
                <a:solidFill>
                  <a:srgbClr val="7030A0"/>
                </a:solidFill>
              </a:rPr>
              <a:t>Simulator </a:t>
            </a:r>
            <a:r>
              <a:rPr lang="en-US" sz="5400" dirty="0" smtClean="0">
                <a:solidFill>
                  <a:srgbClr val="7030A0"/>
                </a:solidFill>
              </a:rPr>
              <a:t>for intelligently </a:t>
            </a:r>
            <a:r>
              <a:rPr lang="en-US" sz="5400" dirty="0">
                <a:solidFill>
                  <a:srgbClr val="7030A0"/>
                </a:solidFill>
              </a:rPr>
              <a:t>scheduling data parallel </a:t>
            </a:r>
            <a:r>
              <a:rPr lang="en-US" sz="5400" dirty="0" smtClean="0">
                <a:solidFill>
                  <a:srgbClr val="7030A0"/>
                </a:solidFill>
              </a:rPr>
              <a:t>workloads</a:t>
            </a:r>
            <a:r>
              <a:rPr lang="en-US" sz="5400" dirty="0">
                <a:solidFill>
                  <a:srgbClr val="7030A0"/>
                </a:solidFill>
              </a:rPr>
              <a:t/>
            </a:r>
            <a:br>
              <a:rPr lang="en-US" sz="5400" dirty="0">
                <a:solidFill>
                  <a:srgbClr val="7030A0"/>
                </a:solidFill>
              </a:rPr>
            </a:br>
            <a:r>
              <a:rPr lang="en-US" dirty="0" smtClean="0"/>
              <a:t>		</a:t>
            </a:r>
            <a:br>
              <a:rPr lang="en-US" dirty="0" smtClean="0"/>
            </a:br>
            <a:r>
              <a:rPr lang="en-US" sz="3600" dirty="0" smtClean="0"/>
              <a:t>BTP presentation</a:t>
            </a:r>
            <a:endParaRPr lang="en-US" sz="3200" dirty="0"/>
          </a:p>
        </p:txBody>
      </p:sp>
      <p:sp>
        <p:nvSpPr>
          <p:cNvPr id="3" name="Subtitle 2"/>
          <p:cNvSpPr>
            <a:spLocks noGrp="1"/>
          </p:cNvSpPr>
          <p:nvPr>
            <p:ph type="subTitle" idx="1"/>
          </p:nvPr>
        </p:nvSpPr>
        <p:spPr>
          <a:xfrm>
            <a:off x="1100051" y="4455620"/>
            <a:ext cx="10058400" cy="1457500"/>
          </a:xfrm>
        </p:spPr>
        <p:txBody>
          <a:bodyPr>
            <a:normAutofit/>
          </a:bodyPr>
          <a:lstStyle/>
          <a:p>
            <a:r>
              <a:rPr lang="en-US" dirty="0" smtClean="0">
                <a:solidFill>
                  <a:srgbClr val="7030A0"/>
                </a:solidFill>
              </a:rPr>
              <a:t> 						</a:t>
            </a:r>
            <a:r>
              <a:rPr lang="en-US" sz="2000" dirty="0" smtClean="0">
                <a:solidFill>
                  <a:schemeClr val="tx1"/>
                </a:solidFill>
              </a:rPr>
              <a:t>Joru Saikumar-17ME33037</a:t>
            </a:r>
          </a:p>
          <a:p>
            <a:r>
              <a:rPr lang="en-US" sz="2000" dirty="0">
                <a:solidFill>
                  <a:srgbClr val="7030A0"/>
                </a:solidFill>
              </a:rPr>
              <a:t>	</a:t>
            </a:r>
            <a:r>
              <a:rPr lang="en-US" sz="2000" dirty="0" smtClean="0">
                <a:solidFill>
                  <a:srgbClr val="7030A0"/>
                </a:solidFill>
              </a:rPr>
              <a:t>					</a:t>
            </a:r>
            <a:r>
              <a:rPr lang="en-US" sz="2000" dirty="0" smtClean="0">
                <a:solidFill>
                  <a:schemeClr val="tx1"/>
                </a:solidFill>
              </a:rPr>
              <a:t>Advisor : </a:t>
            </a:r>
            <a:r>
              <a:rPr lang="en-US" sz="2000" dirty="0">
                <a:solidFill>
                  <a:schemeClr val="tx1"/>
                </a:solidFill>
              </a:rPr>
              <a:t>Prof.  </a:t>
            </a:r>
            <a:r>
              <a:rPr lang="en-US" sz="2000" dirty="0" err="1">
                <a:solidFill>
                  <a:schemeClr val="tx1"/>
                </a:solidFill>
              </a:rPr>
              <a:t>Soumyajit</a:t>
            </a:r>
            <a:r>
              <a:rPr lang="en-US" sz="2000" dirty="0">
                <a:solidFill>
                  <a:schemeClr val="tx1"/>
                </a:solidFill>
              </a:rPr>
              <a:t> </a:t>
            </a:r>
            <a:r>
              <a:rPr lang="en-US" sz="2000" dirty="0" err="1" smtClean="0">
                <a:solidFill>
                  <a:schemeClr val="tx1"/>
                </a:solidFill>
              </a:rPr>
              <a:t>Dey</a:t>
            </a:r>
            <a:endParaRPr lang="en-US" sz="2000" dirty="0" smtClean="0">
              <a:solidFill>
                <a:schemeClr val="tx1"/>
              </a:solidFill>
            </a:endParaRPr>
          </a:p>
          <a:p>
            <a:r>
              <a:rPr lang="en-US" sz="2000" dirty="0">
                <a:solidFill>
                  <a:schemeClr val="tx1"/>
                </a:solidFill>
              </a:rPr>
              <a:t>	</a:t>
            </a:r>
            <a:r>
              <a:rPr lang="en-US" sz="2000" dirty="0" smtClean="0">
                <a:solidFill>
                  <a:schemeClr val="tx1"/>
                </a:solidFill>
              </a:rPr>
              <a:t>					mentored by </a:t>
            </a:r>
            <a:r>
              <a:rPr lang="en-US" sz="2000" dirty="0" err="1" smtClean="0">
                <a:solidFill>
                  <a:schemeClr val="tx1"/>
                </a:solidFill>
              </a:rPr>
              <a:t>Anirban</a:t>
            </a:r>
            <a:r>
              <a:rPr lang="en-US" sz="2000" dirty="0" smtClean="0">
                <a:solidFill>
                  <a:schemeClr val="tx1"/>
                </a:solidFill>
              </a:rPr>
              <a:t> </a:t>
            </a:r>
            <a:r>
              <a:rPr lang="en-US" sz="2000" dirty="0" err="1" smtClean="0">
                <a:solidFill>
                  <a:schemeClr val="tx1"/>
                </a:solidFill>
              </a:rPr>
              <a:t>Ghose</a:t>
            </a:r>
            <a:endParaRPr lang="en-US" sz="2000" dirty="0">
              <a:solidFill>
                <a:schemeClr val="tx1"/>
              </a:solidFill>
            </a:endParaRPr>
          </a:p>
        </p:txBody>
      </p:sp>
    </p:spTree>
    <p:extLst>
      <p:ext uri="{BB962C8B-B14F-4D97-AF65-F5344CB8AC3E}">
        <p14:creationId xmlns:p14="http://schemas.microsoft.com/office/powerpoint/2010/main" val="2574202818"/>
      </p:ext>
    </p:extLst>
  </p:cSld>
  <p:clrMapOvr>
    <a:masterClrMapping/>
  </p:clrMapOvr>
  <mc:AlternateContent xmlns:mc="http://schemas.openxmlformats.org/markup-compatibility/2006" xmlns:p14="http://schemas.microsoft.com/office/powerpoint/2010/main">
    <mc:Choice Requires="p14">
      <p:transition spd="slow" p14:dur="2000" advTm="22191"/>
    </mc:Choice>
    <mc:Fallback xmlns="">
      <p:transition spd="slow" advTm="2219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6" y="398916"/>
            <a:ext cx="9642762" cy="5547196"/>
          </a:xfrm>
          <a:prstGeom prst="rect">
            <a:avLst/>
          </a:prstGeom>
        </p:spPr>
      </p:pic>
    </p:spTree>
    <p:extLst>
      <p:ext uri="{BB962C8B-B14F-4D97-AF65-F5344CB8AC3E}">
        <p14:creationId xmlns:p14="http://schemas.microsoft.com/office/powerpoint/2010/main" val="1375759607"/>
      </p:ext>
    </p:extLst>
  </p:cSld>
  <p:clrMapOvr>
    <a:masterClrMapping/>
  </p:clrMapOvr>
  <mc:AlternateContent xmlns:mc="http://schemas.openxmlformats.org/markup-compatibility/2006" xmlns:p14="http://schemas.microsoft.com/office/powerpoint/2010/main">
    <mc:Choice Requires="p14">
      <p:transition spd="slow" p14:dur="2000" advTm="26592"/>
    </mc:Choice>
    <mc:Fallback xmlns="">
      <p:transition spd="slow" advTm="26592"/>
    </mc:Fallback>
  </mc:AlternateContent>
  <p:timing>
    <p:tnLst>
      <p:par>
        <p:cTn id="1" dur="indefinite" restart="never" nodeType="tmRoot"/>
      </p:par>
    </p:tnLst>
  </p:timing>
  <p:extLst mod="1">
    <p:ext uri="{3A86A75C-4F4B-4683-9AE1-C65F6400EC91}">
      <p14:laserTraceLst xmlns:p14="http://schemas.microsoft.com/office/powerpoint/2010/main">
        <p14:tracePtLst>
          <p14:tracePt t="806" x="6083300" y="3778250"/>
          <p14:tracePt t="813" x="6076950" y="3778250"/>
          <p14:tracePt t="820" x="6057900" y="3778250"/>
          <p14:tracePt t="834" x="6013450" y="3771900"/>
          <p14:tracePt t="850" x="5911850" y="3740150"/>
          <p14:tracePt t="867" x="5708650" y="3683000"/>
          <p14:tracePt t="884" x="5632450" y="3657600"/>
          <p14:tracePt t="900" x="5594350" y="3644900"/>
          <p14:tracePt t="917" x="5543550" y="3632200"/>
          <p14:tracePt t="934" x="5524500" y="3619500"/>
          <p14:tracePt t="950" x="5486400" y="3600450"/>
          <p14:tracePt t="967" x="5416550" y="3562350"/>
          <p14:tracePt t="984" x="5365750" y="3530600"/>
          <p14:tracePt t="1000" x="5276850" y="3467100"/>
          <p14:tracePt t="1017" x="5232400" y="3435350"/>
          <p14:tracePt t="1034" x="5200650" y="3397250"/>
          <p14:tracePt t="1050" x="5175250" y="3371850"/>
          <p14:tracePt t="1067" x="5162550" y="3346450"/>
          <p14:tracePt t="1084" x="5118100" y="3302000"/>
          <p14:tracePt t="1100" x="5086350" y="3251200"/>
          <p14:tracePt t="1117" x="5010150" y="3162300"/>
          <p14:tracePt t="1134" x="4965700" y="3117850"/>
          <p14:tracePt t="1153" x="4927600" y="3060700"/>
          <p14:tracePt t="1167" x="4870450" y="2997200"/>
          <p14:tracePt t="1184" x="4832350" y="2952750"/>
          <p14:tracePt t="1201" x="4775200" y="2889250"/>
          <p14:tracePt t="1217" x="4724400" y="2851150"/>
          <p14:tracePt t="1234" x="4679950" y="2813050"/>
          <p14:tracePt t="1250" x="4603750" y="2736850"/>
          <p14:tracePt t="1267" x="4546600" y="2692400"/>
          <p14:tracePt t="1284" x="4457700" y="2609850"/>
          <p14:tracePt t="1300" x="4406900" y="2559050"/>
          <p14:tracePt t="1317" x="4375150" y="2527300"/>
          <p14:tracePt t="1334" x="4356100" y="2501900"/>
          <p14:tracePt t="1351" x="4337050" y="2482850"/>
          <p14:tracePt t="1367" x="4324350" y="2463800"/>
          <p14:tracePt t="1384" x="4318000" y="2457450"/>
          <p14:tracePt t="1401" x="4305300" y="2444750"/>
          <p14:tracePt t="1417" x="4298950" y="2438400"/>
          <p14:tracePt t="1434" x="4286250" y="2438400"/>
          <p14:tracePt t="1467" x="4279900" y="2438400"/>
          <p14:tracePt t="4563" x="4368800" y="2413000"/>
          <p14:tracePt t="4572" x="4521200" y="2355850"/>
          <p14:tracePt t="4577" x="4673600" y="2311400"/>
          <p14:tracePt t="4584" x="4762500" y="2298700"/>
          <p14:tracePt t="4600" x="4832350" y="2266950"/>
          <p14:tracePt t="4617" x="4851400" y="2266950"/>
          <p14:tracePt t="4633" x="4914900" y="2247900"/>
          <p14:tracePt t="4650" x="4972050" y="2235200"/>
          <p14:tracePt t="4666" x="5073650" y="2228850"/>
          <p14:tracePt t="4683" x="5137150" y="2222500"/>
          <p14:tracePt t="4700" x="5175250" y="2222500"/>
          <p14:tracePt t="4717" x="5213350" y="2222500"/>
          <p14:tracePt t="4733" x="5232400" y="2222500"/>
          <p14:tracePt t="4750" x="5257800" y="2222500"/>
          <p14:tracePt t="4767" x="5270500" y="2222500"/>
          <p14:tracePt t="4783" x="5276850" y="2222500"/>
          <p14:tracePt t="4800" x="5283200" y="2222500"/>
          <p14:tracePt t="4816" x="5289550" y="2222500"/>
          <p14:tracePt t="4833" x="5295900" y="2235200"/>
          <p14:tracePt t="4851" x="5295900" y="2241550"/>
          <p14:tracePt t="4867" x="5289550" y="2260600"/>
          <p14:tracePt t="4883" x="5226050" y="2311400"/>
          <p14:tracePt t="4900" x="5041900" y="2400300"/>
          <p14:tracePt t="4917" x="4819650" y="2508250"/>
          <p14:tracePt t="4933" x="4749800" y="2540000"/>
          <p14:tracePt t="4950" x="4718050" y="2559050"/>
          <p14:tracePt t="4967" x="4667250" y="2571750"/>
          <p14:tracePt t="4983" x="4629150" y="2590800"/>
          <p14:tracePt t="5000" x="4591050" y="2597150"/>
          <p14:tracePt t="5017" x="4533900" y="2603500"/>
          <p14:tracePt t="5033" x="4495800" y="2603500"/>
          <p14:tracePt t="5050" x="4445000" y="2584450"/>
          <p14:tracePt t="5066" x="4419600" y="2571750"/>
          <p14:tracePt t="5083" x="4381500" y="2520950"/>
          <p14:tracePt t="5100" x="4356100" y="2482850"/>
          <p14:tracePt t="5116" x="4330700" y="2444750"/>
          <p14:tracePt t="5133" x="4298950" y="2374900"/>
          <p14:tracePt t="5150" x="4260850" y="2279650"/>
          <p14:tracePt t="5167" x="4203700" y="2114550"/>
          <p14:tracePt t="5183" x="4178300" y="2038350"/>
          <p14:tracePt t="5188" x="4171950" y="2012950"/>
          <p14:tracePt t="5200" x="4165600" y="2000250"/>
          <p14:tracePt t="5217" x="4152900" y="1968500"/>
          <p14:tracePt t="5233" x="4152900" y="1955800"/>
          <p14:tracePt t="5250" x="4140200" y="1949450"/>
          <p14:tracePt t="5267" x="4127500" y="1949450"/>
          <p14:tracePt t="5283" x="4114800" y="1943100"/>
          <p14:tracePt t="5300" x="4089400" y="1943100"/>
          <p14:tracePt t="5317" x="4070350" y="1943100"/>
          <p14:tracePt t="5333" x="4051300" y="1955800"/>
          <p14:tracePt t="5350" x="4038600" y="1962150"/>
          <p14:tracePt t="5367" x="4032250" y="1974850"/>
          <p14:tracePt t="5383" x="4025900" y="1981200"/>
          <p14:tracePt t="5400" x="4013200" y="1993900"/>
          <p14:tracePt t="5417" x="4006850" y="2000250"/>
          <p14:tracePt t="5433" x="4006850" y="2006600"/>
          <p14:tracePt t="5450" x="4000500" y="2019300"/>
          <p14:tracePt t="5466" x="3994150" y="2032000"/>
          <p14:tracePt t="5483" x="3987800" y="2051050"/>
          <p14:tracePt t="5501" x="3968750" y="2114550"/>
          <p14:tracePt t="5517" x="3943350" y="2203450"/>
          <p14:tracePt t="5533" x="3911600" y="2343150"/>
          <p14:tracePt t="5550" x="3854450" y="2565400"/>
          <p14:tracePt t="5567" x="3829050" y="2705100"/>
          <p14:tracePt t="5584" x="3790950" y="2971800"/>
          <p14:tracePt t="5600" x="3784600" y="3194050"/>
          <p14:tracePt t="5616" x="3784600" y="3302000"/>
          <p14:tracePt t="5633" x="3784600" y="3371850"/>
          <p14:tracePt t="5650" x="3784600" y="3403600"/>
          <p14:tracePt t="5667" x="3784600" y="3454400"/>
          <p14:tracePt t="5683" x="3790950" y="3479800"/>
          <p14:tracePt t="5700" x="3797300" y="3505200"/>
          <p14:tracePt t="5704" x="3797300" y="3517900"/>
          <p14:tracePt t="5716" x="3803650" y="3543300"/>
          <p14:tracePt t="5733" x="3803650" y="3562350"/>
          <p14:tracePt t="5751" x="3810000" y="3594100"/>
          <p14:tracePt t="5767" x="3816350" y="3613150"/>
          <p14:tracePt t="5784" x="3822700" y="3632200"/>
          <p14:tracePt t="5800" x="3835400" y="3683000"/>
          <p14:tracePt t="5816" x="3848100" y="3721100"/>
          <p14:tracePt t="5833" x="3873500" y="3816350"/>
          <p14:tracePt t="5850" x="3892550" y="3886200"/>
          <p14:tracePt t="5866" x="3905250" y="3956050"/>
          <p14:tracePt t="5883" x="3937000" y="4083050"/>
          <p14:tracePt t="5900" x="3962400" y="4178300"/>
          <p14:tracePt t="5917" x="3987800" y="4318000"/>
          <p14:tracePt t="5933" x="4000500" y="4356100"/>
          <p14:tracePt t="5950" x="4013200" y="4400550"/>
          <p14:tracePt t="5966" x="4025900" y="4457700"/>
          <p14:tracePt t="5983" x="4032250" y="4489450"/>
          <p14:tracePt t="6001" x="4038600" y="4527550"/>
          <p14:tracePt t="6017" x="4051300" y="4565650"/>
          <p14:tracePt t="6033" x="4051300" y="4578350"/>
          <p14:tracePt t="6050" x="4070350" y="4610100"/>
          <p14:tracePt t="6066" x="4076700" y="4622800"/>
          <p14:tracePt t="6083" x="4089400" y="4635500"/>
          <p14:tracePt t="6100" x="4108450" y="4648200"/>
          <p14:tracePt t="6117" x="4121150" y="4667250"/>
          <p14:tracePt t="6133" x="4159250" y="4686300"/>
          <p14:tracePt t="6150" x="4191000" y="4699000"/>
          <p14:tracePt t="6167" x="4235450" y="4711700"/>
          <p14:tracePt t="6183" x="4273550" y="4718050"/>
          <p14:tracePt t="6200" x="4324350" y="4718050"/>
          <p14:tracePt t="6204" x="4349750" y="4718050"/>
          <p14:tracePt t="6216" x="4394200" y="4718050"/>
          <p14:tracePt t="6233" x="4445000" y="4711700"/>
          <p14:tracePt t="6250" x="4464050" y="4705350"/>
          <p14:tracePt t="6267" x="4483100" y="4699000"/>
          <p14:tracePt t="6284" x="4495800" y="4699000"/>
          <p14:tracePt t="6300" x="4514850" y="4673600"/>
          <p14:tracePt t="6317" x="4540250" y="4603750"/>
          <p14:tracePt t="6333" x="4559300" y="4451350"/>
          <p14:tracePt t="6350" x="4527550" y="4216400"/>
          <p14:tracePt t="6366" x="4470400" y="4102100"/>
          <p14:tracePt t="6383" x="4381500" y="4000500"/>
          <p14:tracePt t="6400" x="4318000" y="3949700"/>
          <p14:tracePt t="6417" x="4152900" y="3860800"/>
          <p14:tracePt t="6433" x="3892550" y="3765550"/>
          <p14:tracePt t="6450" x="3727450" y="3714750"/>
          <p14:tracePt t="6466" x="3606800" y="3663950"/>
          <p14:tracePt t="6483" x="3435350" y="3638550"/>
          <p14:tracePt t="6500" x="3219450" y="3613150"/>
          <p14:tracePt t="6517" x="2952750" y="3568700"/>
          <p14:tracePt t="6533" x="2717800" y="3556000"/>
          <p14:tracePt t="6550" x="2584450" y="3517900"/>
          <p14:tracePt t="6566" x="2533650" y="3498850"/>
          <p14:tracePt t="6583" x="2355850" y="3467100"/>
          <p14:tracePt t="6600" x="2260600" y="3448050"/>
          <p14:tracePt t="6616" x="2197100" y="3435350"/>
          <p14:tracePt t="6633" x="2139950" y="3422650"/>
          <p14:tracePt t="6650" x="2120900" y="3416300"/>
          <p14:tracePt t="6667" x="2101850" y="3409950"/>
          <p14:tracePt t="6683" x="2089150" y="3409950"/>
          <p14:tracePt t="6717" x="2082800" y="3409950"/>
          <p14:tracePt t="6760" x="2082800" y="3403600"/>
          <p14:tracePt t="6794" x="2095500" y="3403600"/>
          <p14:tracePt t="6800" x="2101850" y="3403600"/>
          <p14:tracePt t="6814" x="2114550" y="3403600"/>
          <p14:tracePt t="6822" x="2146300" y="3403600"/>
          <p14:tracePt t="6833" x="2305050" y="3397250"/>
          <p14:tracePt t="6850" x="2552700" y="3390900"/>
          <p14:tracePt t="6867" x="2711450" y="3390900"/>
          <p14:tracePt t="6883" x="2927350" y="3409950"/>
          <p14:tracePt t="6900" x="3067050" y="3422650"/>
          <p14:tracePt t="6916" x="3181350" y="3441700"/>
          <p14:tracePt t="6933" x="3397250" y="3467100"/>
          <p14:tracePt t="6950" x="3549650" y="3479800"/>
          <p14:tracePt t="6966" x="3625850" y="3479800"/>
          <p14:tracePt t="6983" x="3651250" y="3479800"/>
          <p14:tracePt t="7000" x="3695700" y="3479800"/>
          <p14:tracePt t="7016" x="3803650" y="3479800"/>
          <p14:tracePt t="7033" x="3911600" y="3473450"/>
          <p14:tracePt t="7050" x="4032250" y="3467100"/>
          <p14:tracePt t="7066" x="4089400" y="3454400"/>
          <p14:tracePt t="7084" x="4210050" y="3429000"/>
          <p14:tracePt t="7100" x="4279900" y="3422650"/>
          <p14:tracePt t="7116" x="4324350" y="3416300"/>
          <p14:tracePt t="7133" x="4349750" y="3416300"/>
          <p14:tracePt t="7150" x="4362450" y="3416300"/>
          <p14:tracePt t="7166" x="4375150" y="3416300"/>
          <p14:tracePt t="7183" x="4387850" y="3409950"/>
          <p14:tracePt t="7200" x="4400550" y="3409950"/>
          <p14:tracePt t="7216" x="4419600" y="3409950"/>
          <p14:tracePt t="7238" x="4425950" y="3409950"/>
          <p14:tracePt t="7251" x="4432300" y="3409950"/>
          <p14:tracePt t="7266" x="4445000" y="3409950"/>
          <p14:tracePt t="7283" x="4451350" y="3409950"/>
          <p14:tracePt t="7316" x="4457700" y="3409950"/>
          <p14:tracePt t="7333" x="4464050" y="3409950"/>
          <p14:tracePt t="7356" x="4470400" y="3409950"/>
          <p14:tracePt t="7376" x="4476750" y="3409950"/>
          <p14:tracePt t="7412" x="4483100" y="3409950"/>
          <p14:tracePt t="7654" x="4470400" y="3409950"/>
          <p14:tracePt t="7671" x="4451350" y="3409950"/>
          <p14:tracePt t="7676" x="4425950" y="3409950"/>
          <p14:tracePt t="7683" x="4394200" y="3409950"/>
          <p14:tracePt t="7700" x="4337050" y="3409950"/>
          <p14:tracePt t="7716" x="4260850" y="3409950"/>
          <p14:tracePt t="7733" x="4235450" y="3409950"/>
          <p14:tracePt t="7750" x="4203700" y="3409950"/>
          <p14:tracePt t="7766" x="4159250" y="3409950"/>
          <p14:tracePt t="7783" x="4133850" y="3409950"/>
          <p14:tracePt t="7800" x="4114800" y="3409950"/>
          <p14:tracePt t="7816" x="4076700" y="3403600"/>
          <p14:tracePt t="7833" x="4057650" y="3403600"/>
          <p14:tracePt t="7850" x="4025900" y="3403600"/>
          <p14:tracePt t="7866" x="4006850" y="3403600"/>
          <p14:tracePt t="7883" x="3981450" y="3403600"/>
          <p14:tracePt t="7900" x="3968750" y="3403600"/>
          <p14:tracePt t="7916" x="3943350" y="3397250"/>
          <p14:tracePt t="7933" x="3917950" y="3390900"/>
          <p14:tracePt t="7950" x="3905250" y="3384550"/>
          <p14:tracePt t="7966" x="3879850" y="3384550"/>
          <p14:tracePt t="7983" x="3860800" y="3378200"/>
          <p14:tracePt t="8000" x="3848100" y="3378200"/>
          <p14:tracePt t="8016" x="3810000" y="3378200"/>
          <p14:tracePt t="8033" x="3778250" y="3371850"/>
          <p14:tracePt t="8050" x="3714750" y="3365500"/>
          <p14:tracePt t="8066" x="3683000" y="3359150"/>
          <p14:tracePt t="8083" x="3657600" y="3359150"/>
          <p14:tracePt t="8099" x="3632200" y="3359150"/>
          <p14:tracePt t="8116" x="3619500" y="3359150"/>
          <p14:tracePt t="8133" x="3600450" y="3359150"/>
          <p14:tracePt t="8150" x="3587750" y="3359150"/>
          <p14:tracePt t="8166" x="3581400" y="3359150"/>
          <p14:tracePt t="8183" x="3568700" y="3359150"/>
          <p14:tracePt t="8200" x="3562350" y="3359150"/>
          <p14:tracePt t="8216" x="3556000" y="3359150"/>
          <p14:tracePt t="8233" x="3549650" y="3359150"/>
          <p14:tracePt t="8250" x="3543300" y="3359150"/>
          <p14:tracePt t="8266" x="3530600" y="3359150"/>
          <p14:tracePt t="8283" x="3524250" y="3359150"/>
          <p14:tracePt t="8300" x="3517900" y="3359150"/>
          <p14:tracePt t="8316" x="3505200" y="3359150"/>
          <p14:tracePt t="8333" x="3486150" y="3359150"/>
          <p14:tracePt t="8350" x="3409950" y="3352800"/>
          <p14:tracePt t="8366" x="3346450" y="3346450"/>
          <p14:tracePt t="8383" x="3276600" y="3346450"/>
          <p14:tracePt t="8400" x="3219450" y="3346450"/>
          <p14:tracePt t="8416" x="3181350" y="3346450"/>
          <p14:tracePt t="8433" x="3117850" y="3346450"/>
          <p14:tracePt t="8450" x="3054350" y="3352800"/>
          <p14:tracePt t="8466" x="2933700" y="3365500"/>
          <p14:tracePt t="8483" x="2889250" y="3371850"/>
          <p14:tracePt t="8500" x="2863850" y="3371850"/>
          <p14:tracePt t="8516" x="2838450" y="3378200"/>
          <p14:tracePt t="8533" x="2832100" y="3378200"/>
          <p14:tracePt t="8550" x="2819400" y="3378200"/>
          <p14:tracePt t="8566" x="2813050" y="3378200"/>
          <p14:tracePt t="8583" x="2806700" y="3378200"/>
          <p14:tracePt t="8600" x="2794000" y="3378200"/>
          <p14:tracePt t="8616" x="2787650" y="3378200"/>
          <p14:tracePt t="8633" x="2781300" y="3378200"/>
          <p14:tracePt t="10116" x="2876550" y="3378200"/>
          <p14:tracePt t="10122" x="2959100" y="3378200"/>
          <p14:tracePt t="10133" x="3022600" y="3378200"/>
          <p14:tracePt t="10149" x="3257550" y="3403600"/>
          <p14:tracePt t="10166" x="3479800" y="3441700"/>
          <p14:tracePt t="10183" x="3644900" y="3454400"/>
          <p14:tracePt t="10199" x="3860800" y="3530600"/>
          <p14:tracePt t="10216" x="4038600" y="3587750"/>
          <p14:tracePt t="10233" x="4127500" y="3651250"/>
          <p14:tracePt t="10249" x="4165600" y="3676650"/>
          <p14:tracePt t="10266" x="4210050" y="3708400"/>
          <p14:tracePt t="10283" x="4254500" y="3721100"/>
          <p14:tracePt t="10300" x="4286250" y="3740150"/>
          <p14:tracePt t="10316" x="4330700" y="3752850"/>
          <p14:tracePt t="10333" x="4356100" y="3759200"/>
          <p14:tracePt t="10349" x="4375150" y="3765550"/>
          <p14:tracePt t="10366" x="4400550" y="3771900"/>
          <p14:tracePt t="10383" x="4406900" y="3778250"/>
          <p14:tracePt t="10399" x="4419600" y="3778250"/>
          <p14:tracePt t="10433" x="4432300" y="3778250"/>
          <p14:tracePt t="10449" x="4445000" y="3778250"/>
          <p14:tracePt t="10466" x="4451350" y="3778250"/>
          <p14:tracePt t="10483" x="4464050" y="3778250"/>
          <p14:tracePt t="10499" x="4470400" y="3778250"/>
          <p14:tracePt t="10516" x="4476750" y="3778250"/>
          <p14:tracePt t="10533" x="4489450" y="3778250"/>
          <p14:tracePt t="10549" x="4502150" y="3778250"/>
          <p14:tracePt t="10566" x="4508500" y="3778250"/>
          <p14:tracePt t="10583" x="4514850" y="3778250"/>
          <p14:tracePt t="10599" x="4521200" y="3778250"/>
          <p14:tracePt t="10616" x="4533900" y="3778250"/>
          <p14:tracePt t="10649" x="4540250" y="3771900"/>
          <p14:tracePt t="10666" x="4540250" y="3765550"/>
          <p14:tracePt t="10699" x="4540250" y="3759200"/>
          <p14:tracePt t="13749" x="4565650" y="3740150"/>
          <p14:tracePt t="13755" x="4603750" y="3708400"/>
          <p14:tracePt t="13765" x="4641850" y="3683000"/>
          <p14:tracePt t="13782" x="4826000" y="3543300"/>
          <p14:tracePt t="13799" x="4927600" y="3473450"/>
          <p14:tracePt t="13816" x="4984750" y="3416300"/>
          <p14:tracePt t="13832" x="4997450" y="3384550"/>
          <p14:tracePt t="13849" x="5010150" y="3365500"/>
          <p14:tracePt t="13865" x="5029200" y="3314700"/>
          <p14:tracePt t="13882" x="5035550" y="3257550"/>
          <p14:tracePt t="13899" x="5035550" y="3155950"/>
          <p14:tracePt t="13916" x="5016500" y="2838450"/>
          <p14:tracePt t="13932" x="4978400" y="2679700"/>
          <p14:tracePt t="13949" x="4940300" y="2495550"/>
          <p14:tracePt t="13966" x="4933950" y="2444750"/>
          <p14:tracePt t="13983" x="4921250" y="2413000"/>
          <p14:tracePt t="13999" x="4914900" y="2406650"/>
          <p14:tracePt t="14016" x="4908550" y="2393950"/>
          <p14:tracePt t="14032" x="4889500" y="2387600"/>
          <p14:tracePt t="14049" x="4864100" y="2381250"/>
          <p14:tracePt t="14066" x="4845050" y="2374900"/>
          <p14:tracePt t="14082" x="4800600" y="2374900"/>
          <p14:tracePt t="14099" x="4768850" y="2381250"/>
          <p14:tracePt t="14115" x="4699000" y="2400300"/>
          <p14:tracePt t="14132" x="4597400" y="2438400"/>
          <p14:tracePt t="14149" x="4483100" y="2489200"/>
          <p14:tracePt t="14166" x="4425950" y="2520950"/>
          <p14:tracePt t="14182" x="4413250" y="2527300"/>
          <p14:tracePt t="14199" x="4394200" y="2540000"/>
          <p14:tracePt t="14216" x="4394200" y="2552700"/>
          <p14:tracePt t="14233" x="4387850" y="2584450"/>
          <p14:tracePt t="14249" x="4381500" y="2603500"/>
          <p14:tracePt t="14266" x="4375150" y="2635250"/>
          <p14:tracePt t="14282" x="4368800" y="2711450"/>
          <p14:tracePt t="14299" x="4368800" y="2768600"/>
          <p14:tracePt t="14316" x="4368800" y="2876550"/>
          <p14:tracePt t="14332" x="4368800" y="2971800"/>
          <p14:tracePt t="14349" x="4368800" y="3067050"/>
          <p14:tracePt t="14365" x="4387850" y="3168650"/>
          <p14:tracePt t="14382" x="4394200" y="3244850"/>
          <p14:tracePt t="14399" x="4406900" y="3327400"/>
          <p14:tracePt t="14415" x="4419600" y="3429000"/>
          <p14:tracePt t="14432" x="4432300" y="3505200"/>
          <p14:tracePt t="14449" x="4451350" y="3606800"/>
          <p14:tracePt t="14465" x="4457700" y="3683000"/>
          <p14:tracePt t="14483" x="4457700" y="3727450"/>
          <p14:tracePt t="14499" x="4464050" y="3771900"/>
          <p14:tracePt t="14516" x="4464050" y="3784600"/>
          <p14:tracePt t="14532" x="4464050" y="3803650"/>
          <p14:tracePt t="14549" x="4464050" y="3835400"/>
          <p14:tracePt t="14565" x="4464050" y="3854450"/>
          <p14:tracePt t="14582" x="4476750" y="3898900"/>
          <p14:tracePt t="14599" x="4483100" y="3917950"/>
          <p14:tracePt t="14615" x="4483100" y="3943350"/>
          <p14:tracePt t="14632" x="4489450" y="3956050"/>
          <p14:tracePt t="14649" x="4495800" y="3981450"/>
          <p14:tracePt t="14665" x="4495800" y="4006850"/>
          <p14:tracePt t="14682" x="4495800" y="4013200"/>
          <p14:tracePt t="14699" x="4495800" y="4032250"/>
          <p14:tracePt t="14716" x="4495800" y="4038600"/>
          <p14:tracePt t="14732" x="4495800" y="4051300"/>
          <p14:tracePt t="14749" x="4495800" y="4064000"/>
          <p14:tracePt t="14784" x="4495800" y="4070350"/>
          <p14:tracePt t="14810" x="4495800" y="4076700"/>
          <p14:tracePt t="15326" x="0" y="0"/>
        </p14:tracePtLst>
        <p14:tracePtLst>
          <p14:tracePt t="15326" x="10299700" y="3117850"/>
          <p14:tracePt t="15839" x="10020300" y="3117850"/>
          <p14:tracePt t="15850" x="9582150" y="3143250"/>
          <p14:tracePt t="15861" x="8921750" y="3200400"/>
          <p14:tracePt t="15878" x="8756650" y="3200400"/>
          <p14:tracePt t="15894" x="8324850" y="3206750"/>
          <p14:tracePt t="15911" x="8089900" y="3194050"/>
          <p14:tracePt t="15928" x="7734300" y="3162300"/>
          <p14:tracePt t="15944" x="7448550" y="3111500"/>
          <p14:tracePt t="15961" x="7118350" y="3073400"/>
          <p14:tracePt t="15978" x="6661150" y="3035300"/>
          <p14:tracePt t="15994" x="6381750" y="3016250"/>
          <p14:tracePt t="16011" x="6286500" y="3016250"/>
          <p14:tracePt t="16028" x="6146800" y="2997200"/>
          <p14:tracePt t="16044" x="5911850" y="2978150"/>
          <p14:tracePt t="16061" x="5524500" y="2876550"/>
          <p14:tracePt t="16078" x="5289550" y="2851150"/>
          <p14:tracePt t="16094" x="5175250" y="2787650"/>
          <p14:tracePt t="16111" x="5067300" y="2717800"/>
          <p14:tracePt t="16128" x="4914900" y="2660650"/>
          <p14:tracePt t="16144" x="4724400" y="2565400"/>
          <p14:tracePt t="16161" x="4629150" y="2495550"/>
          <p14:tracePt t="16178" x="4552950" y="2432050"/>
          <p14:tracePt t="16194" x="4495800" y="2362200"/>
          <p14:tracePt t="16211" x="4476750" y="2330450"/>
          <p14:tracePt t="16228" x="4470400" y="2305050"/>
          <p14:tracePt t="16245" x="4470400" y="2298700"/>
          <p14:tracePt t="16261" x="4470400" y="2292350"/>
          <p14:tracePt t="16278" x="4470400" y="2286000"/>
          <p14:tracePt t="16348" x="4464050" y="2292350"/>
          <p14:tracePt t="16361" x="4464050" y="2298700"/>
          <p14:tracePt t="16368" x="4464050" y="2305050"/>
          <p14:tracePt t="16378" x="4457700" y="2311400"/>
          <p14:tracePt t="16398" x="4451350" y="2324100"/>
          <p14:tracePt t="16411" x="4445000" y="2336800"/>
          <p14:tracePt t="16429" x="4413250" y="2374900"/>
          <p14:tracePt t="16445" x="4343400" y="2470150"/>
          <p14:tracePt t="16461" x="4273550" y="2533650"/>
          <p14:tracePt t="16478" x="4191000" y="2616200"/>
          <p14:tracePt t="16494" x="4165600" y="2641600"/>
          <p14:tracePt t="16511" x="4152900" y="2654300"/>
          <p14:tracePt t="16528" x="4140200" y="2667000"/>
          <p14:tracePt t="16544" x="4140200" y="2679700"/>
          <p14:tracePt t="16561" x="4127500" y="2698750"/>
          <p14:tracePt t="16578" x="4114800" y="2730500"/>
          <p14:tracePt t="16595" x="4095750" y="2870200"/>
          <p14:tracePt t="16611" x="4057650" y="3251200"/>
          <p14:tracePt t="16628" x="4057650" y="3416300"/>
          <p14:tracePt t="16644" x="4057650" y="3568700"/>
          <p14:tracePt t="16661" x="4057650" y="3644900"/>
          <p14:tracePt t="16678" x="4070350" y="3695700"/>
          <p14:tracePt t="16694" x="4089400" y="3740150"/>
          <p14:tracePt t="16711" x="4127500" y="3778250"/>
          <p14:tracePt t="16728" x="4260850" y="3873500"/>
          <p14:tracePt t="16744" x="4425950" y="3949700"/>
          <p14:tracePt t="16761" x="4775200" y="4051300"/>
          <p14:tracePt t="16778" x="5118100" y="4095750"/>
          <p14:tracePt t="16794" x="5416550" y="4044950"/>
          <p14:tracePt t="16811" x="5873750" y="3879850"/>
          <p14:tracePt t="16828" x="6184900" y="3771900"/>
          <p14:tracePt t="16844" x="6330950" y="3663950"/>
          <p14:tracePt t="16861" x="6502400" y="3479800"/>
          <p14:tracePt t="16878" x="6597650" y="3276600"/>
          <p14:tracePt t="16895" x="6642100" y="2978150"/>
          <p14:tracePt t="16911" x="6648450" y="2870200"/>
          <p14:tracePt t="16928" x="6642100" y="2800350"/>
          <p14:tracePt t="16944" x="6616700" y="2743200"/>
          <p14:tracePt t="16961" x="6604000" y="2711450"/>
          <p14:tracePt t="16978" x="6578600" y="2686050"/>
          <p14:tracePt t="16994" x="6540500" y="2641600"/>
          <p14:tracePt t="17011" x="6496050" y="2597150"/>
          <p14:tracePt t="17028" x="6438900" y="2533650"/>
          <p14:tracePt t="17044" x="6400800" y="2482850"/>
          <p14:tracePt t="17061" x="6324600" y="2393950"/>
          <p14:tracePt t="17078" x="6203950" y="2305050"/>
          <p14:tracePt t="17094" x="6057900" y="2222500"/>
          <p14:tracePt t="17111" x="5861050" y="2139950"/>
          <p14:tracePt t="17128" x="5797550" y="2120900"/>
          <p14:tracePt t="17145" x="5581650" y="2108200"/>
          <p14:tracePt t="17161" x="5289550" y="2120900"/>
          <p14:tracePt t="17178" x="5035550" y="2159000"/>
          <p14:tracePt t="17194" x="4857750" y="2190750"/>
          <p14:tracePt t="17211" x="4826000" y="2209800"/>
          <p14:tracePt t="17228" x="4806950" y="2216150"/>
          <p14:tracePt t="17244" x="4794250" y="2222500"/>
          <p14:tracePt t="17261" x="4787900" y="2222500"/>
          <p14:tracePt t="17278" x="4781550" y="2228850"/>
          <p14:tracePt t="17294" x="4775200" y="2235200"/>
          <p14:tracePt t="17327" x="4775200" y="2241550"/>
          <p14:tracePt t="17344" x="4775200" y="2247900"/>
          <p14:tracePt t="17361" x="4775200" y="2254250"/>
          <p14:tracePt t="17389" x="4775200" y="2260600"/>
          <p14:tracePt t="17410" x="4775200" y="2266950"/>
          <p14:tracePt t="17424" x="4775200" y="2273300"/>
          <p14:tracePt t="17432" x="4781550" y="2286000"/>
          <p14:tracePt t="17444" x="4800600" y="2343150"/>
          <p14:tracePt t="17461" x="4832350" y="2508250"/>
          <p14:tracePt t="17478" x="4921250" y="2838450"/>
          <p14:tracePt t="17494" x="4953000" y="2971800"/>
          <p14:tracePt t="17511" x="4978400" y="3054350"/>
          <p14:tracePt t="17528" x="5003800" y="3117850"/>
          <p14:tracePt t="17544" x="5016500" y="3143250"/>
          <p14:tracePt t="17561" x="5029200" y="3168650"/>
          <p14:tracePt t="17578" x="5041900" y="3181350"/>
          <p14:tracePt t="17594" x="5054600" y="3200400"/>
          <p14:tracePt t="17611" x="5105400" y="3232150"/>
          <p14:tracePt t="17628" x="5181600" y="3270250"/>
          <p14:tracePt t="17646" x="5391150" y="3365500"/>
          <p14:tracePt t="17661" x="5594350" y="3435350"/>
          <p14:tracePt t="17678" x="5715000" y="3492500"/>
          <p14:tracePt t="17694" x="5949950" y="3581400"/>
          <p14:tracePt t="17711" x="6153150" y="3613150"/>
          <p14:tracePt t="17728" x="6254750" y="3619500"/>
          <p14:tracePt t="17744" x="6292850" y="3625850"/>
          <p14:tracePt t="17761" x="6311900" y="3625850"/>
          <p14:tracePt t="17777" x="6369050" y="3625850"/>
          <p14:tracePt t="17794" x="6438900" y="3613150"/>
          <p14:tracePt t="17811" x="6508750" y="3587750"/>
          <p14:tracePt t="17828" x="6565900" y="3568700"/>
          <p14:tracePt t="17844" x="6654800" y="3549650"/>
          <p14:tracePt t="17861" x="7067550" y="3448050"/>
          <p14:tracePt t="17878" x="7435850" y="3397250"/>
          <p14:tracePt t="17895" x="7740650" y="3409950"/>
          <p14:tracePt t="17911" x="7797800" y="3416300"/>
          <p14:tracePt t="17928" x="7842250" y="3422650"/>
          <p14:tracePt t="17944" x="7912100" y="3435350"/>
          <p14:tracePt t="17961" x="7962900" y="3435350"/>
          <p14:tracePt t="17978" x="8102600" y="3435350"/>
          <p14:tracePt t="17994" x="8216900" y="3435350"/>
          <p14:tracePt t="18011" x="8369300" y="3441700"/>
          <p14:tracePt t="18028" x="8540750" y="3441700"/>
          <p14:tracePt t="18044" x="8572500" y="3441700"/>
          <p14:tracePt t="18061" x="8591550" y="3441700"/>
          <p14:tracePt t="18078" x="8604250" y="3441700"/>
          <p14:tracePt t="18094" x="8616950" y="3441700"/>
          <p14:tracePt t="18111" x="8636000" y="3441700"/>
          <p14:tracePt t="18128" x="8648700" y="3441700"/>
          <p14:tracePt t="18144" x="8655050" y="3441700"/>
          <p14:tracePt t="18161" x="8674100" y="3441700"/>
          <p14:tracePt t="18194" x="8686800" y="3441700"/>
          <p14:tracePt t="18229" x="8693150" y="3441700"/>
          <p14:tracePt t="18244" x="8705850" y="3441700"/>
          <p14:tracePt t="18261" x="8718550" y="3441700"/>
          <p14:tracePt t="18278" x="8756650" y="3441700"/>
          <p14:tracePt t="18294" x="8782050" y="3441700"/>
          <p14:tracePt t="18311" x="8807450" y="3441700"/>
          <p14:tracePt t="18314" x="8826500" y="3441700"/>
          <p14:tracePt t="18328" x="8902700" y="3435350"/>
          <p14:tracePt t="18344" x="9010650" y="3435350"/>
          <p14:tracePt t="18361" x="9144000" y="3422650"/>
          <p14:tracePt t="18378" x="9175750" y="3422650"/>
          <p14:tracePt t="18394" x="9188450" y="3422650"/>
          <p14:tracePt t="18411" x="9201150" y="3422650"/>
          <p14:tracePt t="18444" x="9213850" y="3422650"/>
          <p14:tracePt t="18461" x="9213850" y="3416300"/>
          <p14:tracePt t="18494" x="9213850" y="3390900"/>
          <p14:tracePt t="18511" x="9175750" y="3352800"/>
          <p14:tracePt t="18527" x="8502650" y="3124200"/>
          <p14:tracePt t="18544" x="8197850" y="3028950"/>
          <p14:tracePt t="18561" x="7905750" y="3009900"/>
          <p14:tracePt t="18577" x="7505700" y="3009900"/>
          <p14:tracePt t="18594" x="7334250" y="3016250"/>
          <p14:tracePt t="18611" x="7131050" y="3041650"/>
          <p14:tracePt t="18627" x="7061200" y="3060700"/>
          <p14:tracePt t="18644" x="7016750" y="3073400"/>
          <p14:tracePt t="18661" x="6826250" y="3117850"/>
          <p14:tracePt t="18678" x="6642100" y="3162300"/>
          <p14:tracePt t="18694" x="6457950" y="3194050"/>
          <p14:tracePt t="18711" x="6362700" y="3213100"/>
          <p14:tracePt t="18727" x="6299200" y="3219450"/>
          <p14:tracePt t="18744" x="6203950" y="3238500"/>
          <p14:tracePt t="18761" x="6178550" y="3238500"/>
          <p14:tracePt t="18777" x="6153150" y="3244850"/>
          <p14:tracePt t="18794" x="6140450" y="3251200"/>
          <p14:tracePt t="18811" x="6134100" y="3251200"/>
          <p14:tracePt t="18844" x="6127750" y="3251200"/>
          <p14:tracePt t="18861" x="6121400" y="3251200"/>
          <p14:tracePt t="18918" x="6127750" y="3251200"/>
          <p14:tracePt t="18924" x="6153150" y="3251200"/>
          <p14:tracePt t="18932" x="6216650" y="3251200"/>
          <p14:tracePt t="18944" x="6756400" y="3200400"/>
          <p14:tracePt t="18961" x="7181850" y="3162300"/>
          <p14:tracePt t="18978" x="7334250" y="3155950"/>
          <p14:tracePt t="18994" x="7385050" y="3149600"/>
          <p14:tracePt t="19011" x="7404100" y="3149600"/>
          <p14:tracePt t="19028" x="7486650" y="3136900"/>
          <p14:tracePt t="19044" x="7778750" y="3086100"/>
          <p14:tracePt t="19061" x="8096250" y="3022600"/>
          <p14:tracePt t="19077" x="8458200" y="2990850"/>
          <p14:tracePt t="19094" x="8509000" y="2978150"/>
          <p14:tracePt t="19111" x="8553450" y="2978150"/>
          <p14:tracePt t="19127" x="8585200" y="2978150"/>
          <p14:tracePt t="19144" x="8667750" y="2978150"/>
          <p14:tracePt t="19161" x="8839200" y="2984500"/>
          <p14:tracePt t="19177" x="8909050" y="2984500"/>
          <p14:tracePt t="19194" x="8940800" y="2984500"/>
          <p14:tracePt t="19211" x="8953500" y="2984500"/>
          <p14:tracePt t="19227" x="8959850" y="2990850"/>
          <p14:tracePt t="19244" x="8966200" y="2990850"/>
          <p14:tracePt t="19279" x="8972550" y="2990850"/>
          <p14:tracePt t="19294" x="8978900" y="2990850"/>
          <p14:tracePt t="19311" x="8985250" y="2990850"/>
          <p14:tracePt t="19327" x="8991600" y="2990850"/>
          <p14:tracePt t="19344" x="8997950" y="2990850"/>
          <p14:tracePt t="19689" x="9150350" y="2990850"/>
          <p14:tracePt t="19696" x="9340850" y="2990850"/>
          <p14:tracePt t="19703" x="9461500" y="2984500"/>
          <p14:tracePt t="19711" x="9544050" y="2984500"/>
          <p14:tracePt t="19727" x="9690100" y="2978150"/>
          <p14:tracePt t="19744" x="9810750" y="2978150"/>
          <p14:tracePt t="19761" x="9829800" y="2978150"/>
          <p14:tracePt t="19778" x="9855200" y="2978150"/>
          <p14:tracePt t="19794" x="9880600" y="2978150"/>
          <p14:tracePt t="19811" x="9918700" y="2978150"/>
          <p14:tracePt t="19827" x="10020300" y="2990850"/>
          <p14:tracePt t="19844" x="10077450" y="2997200"/>
          <p14:tracePt t="19861" x="10134600" y="3003550"/>
          <p14:tracePt t="19877" x="10147300" y="3003550"/>
          <p14:tracePt t="19894" x="10166350" y="3009900"/>
          <p14:tracePt t="19911" x="10179050" y="3016250"/>
          <p14:tracePt t="19927" x="10185400" y="3022600"/>
          <p14:tracePt t="19944" x="10198100" y="3022600"/>
          <p14:tracePt t="19961" x="10204450" y="3022600"/>
          <p14:tracePt t="19977" x="10217150" y="3022600"/>
          <p14:tracePt t="19994" x="10223500" y="3022600"/>
          <p14:tracePt t="20011" x="10229850" y="3022600"/>
          <p14:tracePt t="20044" x="10236200" y="3022600"/>
          <p14:tracePt t="20061" x="10242550" y="3022600"/>
          <p14:tracePt t="20077" x="10248900" y="3022600"/>
          <p14:tracePt t="20105" x="10255250" y="3022600"/>
          <p14:tracePt t="20119" x="10261600" y="3022600"/>
          <p14:tracePt t="20141" x="10261600" y="3028950"/>
          <p14:tracePt t="20648" x="10261600" y="2965450"/>
          <p14:tracePt t="20654" x="10261600" y="2819400"/>
          <p14:tracePt t="20660" x="10261600" y="2705100"/>
          <p14:tracePt t="20677" x="10255250" y="2514600"/>
          <p14:tracePt t="20694" x="10217150" y="2330450"/>
          <p14:tracePt t="20711" x="10172700" y="2146300"/>
          <p14:tracePt t="20727" x="10147300" y="2070100"/>
          <p14:tracePt t="20744" x="10121900" y="1987550"/>
          <p14:tracePt t="20761" x="10109200" y="1936750"/>
          <p14:tracePt t="20778" x="10096500" y="1898650"/>
          <p14:tracePt t="20794" x="10090150" y="1873250"/>
          <p14:tracePt t="20811" x="10071100" y="1860550"/>
          <p14:tracePt t="20827" x="10058400" y="1828800"/>
          <p14:tracePt t="20844" x="10039350" y="1809750"/>
          <p14:tracePt t="20860" x="10020300" y="1778000"/>
          <p14:tracePt t="20877" x="9982200" y="1708150"/>
          <p14:tracePt t="20894" x="9963150" y="1670050"/>
          <p14:tracePt t="20911" x="9912350" y="1581150"/>
          <p14:tracePt t="20927" x="9886950" y="1536700"/>
          <p14:tracePt t="20944" x="9861550" y="1492250"/>
          <p14:tracePt t="20961" x="9842500" y="1460500"/>
          <p14:tracePt t="20977" x="9823450" y="1435100"/>
          <p14:tracePt t="20994" x="9804400" y="1416050"/>
          <p14:tracePt t="21010" x="9791700" y="1403350"/>
          <p14:tracePt t="21027" x="9791700" y="1384300"/>
          <p14:tracePt t="21044" x="9772650" y="1371600"/>
          <p14:tracePt t="21061" x="9766300" y="1358900"/>
          <p14:tracePt t="21077" x="9753600" y="1339850"/>
          <p14:tracePt t="21094" x="9747250" y="1333500"/>
          <p14:tracePt t="21111" x="9740900" y="1314450"/>
          <p14:tracePt t="21127" x="9728200" y="1295400"/>
          <p14:tracePt t="21144" x="9721850" y="1282700"/>
          <p14:tracePt t="21160" x="9709150" y="1263650"/>
          <p14:tracePt t="21177" x="9702800" y="1250950"/>
          <p14:tracePt t="21194" x="9696450" y="1231900"/>
          <p14:tracePt t="21210" x="9683750" y="1206500"/>
          <p14:tracePt t="21227" x="9683750" y="1187450"/>
          <p14:tracePt t="21244" x="9677400" y="1162050"/>
          <p14:tracePt t="21260" x="9671050" y="1155700"/>
          <p14:tracePt t="21277" x="9664700" y="1143000"/>
          <p14:tracePt t="21294" x="9658350" y="1123950"/>
          <p14:tracePt t="21310" x="9658350" y="1111250"/>
          <p14:tracePt t="21327" x="9658350" y="1092200"/>
          <p14:tracePt t="21344" x="9658350" y="1079500"/>
          <p14:tracePt t="21360" x="9658350" y="1073150"/>
          <p14:tracePt t="21377" x="9658350" y="1054100"/>
          <p14:tracePt t="21394" x="9658350" y="1041400"/>
          <p14:tracePt t="21410" x="9658350" y="1035050"/>
          <p14:tracePt t="21427" x="9652000" y="1028700"/>
          <p14:tracePt t="21444" x="9652000" y="1022350"/>
          <p14:tracePt t="21460" x="9652000" y="1009650"/>
          <p14:tracePt t="21494" x="9645650" y="996950"/>
          <p14:tracePt t="21530" x="9645650" y="990600"/>
          <p14:tracePt t="21544" x="9645650" y="984250"/>
          <p14:tracePt t="21579" x="9645650" y="977900"/>
          <p14:tracePt t="21592" x="9645650" y="971550"/>
          <p14:tracePt t="21710" x="9645650" y="965200"/>
          <p14:tracePt t="21731" x="9639300" y="965200"/>
          <p14:tracePt t="21773" x="9632950" y="965200"/>
          <p14:tracePt t="21808" x="9626600" y="965200"/>
          <p14:tracePt t="21876" x="9620250" y="965200"/>
          <p14:tracePt t="21940" x="9613900" y="965200"/>
          <p14:tracePt t="22398" x="9607550" y="965200"/>
          <p14:tracePt t="22411" x="9601200" y="965200"/>
          <p14:tracePt t="22426" x="9594850" y="965200"/>
          <p14:tracePt t="22461" x="9588500" y="965200"/>
          <p14:tracePt t="22481" x="9582150" y="965200"/>
          <p14:tracePt t="22509" x="9575800" y="965200"/>
          <p14:tracePt t="22522" x="9569450" y="965200"/>
          <p14:tracePt t="22544" x="9563100" y="965200"/>
          <p14:tracePt t="22578" x="9556750" y="965200"/>
          <p14:tracePt t="22592" x="9550400" y="965200"/>
          <p14:tracePt t="22628" x="9544050" y="965200"/>
          <p14:tracePt t="22640" x="9537700" y="965200"/>
          <p14:tracePt t="22669" x="9531350" y="965200"/>
          <p14:tracePt t="22739" x="9525000" y="965200"/>
          <p14:tracePt t="22842" x="9525000" y="958850"/>
          <p14:tracePt t="22885" x="9525000" y="952500"/>
          <p14:tracePt t="22919" x="9525000" y="946150"/>
          <p14:tracePt t="22947" x="9525000" y="939800"/>
          <p14:tracePt t="22960" x="9525000" y="933450"/>
          <p14:tracePt t="23001" x="9531350" y="933450"/>
          <p14:tracePt t="23030" x="9537700" y="933450"/>
          <p14:tracePt t="23057" x="9544050" y="933450"/>
          <p14:tracePt t="23120" x="9550400" y="933450"/>
          <p14:tracePt t="23141" x="9556750" y="933450"/>
          <p14:tracePt t="23231" x="9563100" y="933450"/>
          <p14:tracePt t="23300" x="9569450" y="933450"/>
          <p14:tracePt t="23419" x="9575800" y="933450"/>
          <p14:tracePt t="23821" x="9582150" y="933450"/>
          <p14:tracePt t="23905" x="9588500" y="933450"/>
          <p14:tracePt t="23960" x="9594850" y="933450"/>
          <p14:tracePt t="24010" x="9601200" y="933450"/>
          <p14:tracePt t="24051" x="9607550" y="933450"/>
          <p14:tracePt t="24120" x="9613900" y="933450"/>
          <p14:tracePt t="24141" x="9620250" y="933450"/>
          <p14:tracePt t="24461" x="9613900" y="933450"/>
          <p14:tracePt t="24475" x="9607550" y="933450"/>
          <p14:tracePt t="24481" x="9594850" y="933450"/>
          <p14:tracePt t="24498" x="9588500" y="933450"/>
          <p14:tracePt t="24510" x="9575800" y="933450"/>
          <p14:tracePt t="24527" x="9563100" y="933450"/>
          <p14:tracePt t="24543" x="9544050" y="933450"/>
          <p14:tracePt t="24560" x="9531350" y="933450"/>
          <p14:tracePt t="24577" x="9525000" y="933450"/>
          <p14:tracePt t="24593" x="9505950" y="933450"/>
          <p14:tracePt t="24610" x="9493250" y="933450"/>
          <p14:tracePt t="24627" x="9480550" y="933450"/>
          <p14:tracePt t="24643" x="9461500" y="933450"/>
          <p14:tracePt t="24660" x="9455150" y="933450"/>
          <p14:tracePt t="24677" x="9442450" y="933450"/>
          <p14:tracePt t="24693" x="9429750" y="933450"/>
          <p14:tracePt t="24710" x="9423400" y="933450"/>
          <p14:tracePt t="24727" x="9410700" y="933450"/>
          <p14:tracePt t="24760" x="9404350" y="933450"/>
          <p14:tracePt t="24801" x="9404350" y="939800"/>
          <p14:tracePt t="24816" x="9410700" y="946150"/>
          <p14:tracePt t="24822" x="9417050" y="946150"/>
          <p14:tracePt t="24831" x="9423400" y="946150"/>
          <p14:tracePt t="24843" x="9429750" y="946150"/>
          <p14:tracePt t="24860" x="9436100" y="952500"/>
          <p14:tracePt t="24877" x="9461500" y="952500"/>
          <p14:tracePt t="24893" x="9493250" y="952500"/>
          <p14:tracePt t="24910" x="9537700" y="958850"/>
          <p14:tracePt t="24915" x="9556750" y="958850"/>
          <p14:tracePt t="24927" x="9588500" y="958850"/>
          <p14:tracePt t="24943" x="9620250" y="958850"/>
          <p14:tracePt t="24960" x="9664700" y="958850"/>
          <p14:tracePt t="24977" x="9677400" y="958850"/>
          <p14:tracePt t="24993" x="9683750" y="958850"/>
          <p14:tracePt t="25010" x="9690100" y="958850"/>
          <p14:tracePt t="25027" x="9702800" y="958850"/>
          <p14:tracePt t="25065" x="9696450" y="958850"/>
          <p14:tracePt t="25082" x="9683750" y="958850"/>
          <p14:tracePt t="25093" x="9658350" y="958850"/>
          <p14:tracePt t="25110" x="9632950" y="958850"/>
          <p14:tracePt t="25127" x="9569450" y="971550"/>
          <p14:tracePt t="25143" x="9436100" y="1022350"/>
          <p14:tracePt t="25160" x="8915400" y="1225550"/>
          <p14:tracePt t="25177" x="8477250" y="1422400"/>
          <p14:tracePt t="25193" x="8451850" y="1441450"/>
          <p14:tracePt t="25210" x="8439150" y="1460500"/>
          <p14:tracePt t="25227" x="8426450" y="1485900"/>
          <p14:tracePt t="25243" x="8420100" y="1511300"/>
          <p14:tracePt t="25260" x="8375650" y="1638300"/>
          <p14:tracePt t="25277" x="8267700" y="1930400"/>
          <p14:tracePt t="25293" x="8083550" y="2660650"/>
          <p14:tracePt t="25310" x="8064500" y="2787650"/>
          <p14:tracePt t="25327" x="8045450" y="2921000"/>
          <p14:tracePt t="25343" x="8045450" y="3079750"/>
          <p14:tracePt t="25360" x="8045450" y="3155950"/>
          <p14:tracePt t="25377" x="8045450" y="3219450"/>
          <p14:tracePt t="25393" x="8045450" y="3276600"/>
          <p14:tracePt t="25410" x="8045450" y="3302000"/>
          <p14:tracePt t="25427" x="8045450" y="3321050"/>
          <p14:tracePt t="25444" x="8051800" y="3333750"/>
          <p14:tracePt t="25460" x="8051800" y="3346450"/>
          <p14:tracePt t="25477" x="8064500" y="3359150"/>
          <p14:tracePt t="25493" x="8070850" y="3371850"/>
          <p14:tracePt t="25510" x="8083550" y="3403600"/>
          <p14:tracePt t="25527" x="8089900" y="3416300"/>
          <p14:tracePt t="25543" x="8108950" y="3441700"/>
          <p14:tracePt t="25560" x="8128000" y="3473450"/>
          <p14:tracePt t="25577" x="8159750" y="3505200"/>
          <p14:tracePt t="25593" x="8267700" y="3613150"/>
          <p14:tracePt t="25610" x="8382000" y="3689350"/>
          <p14:tracePt t="25627" x="8477250" y="3746500"/>
          <p14:tracePt t="25643" x="8496300" y="3759200"/>
          <p14:tracePt t="25660" x="8502650" y="3759200"/>
          <p14:tracePt t="25677" x="8521700" y="376555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6973" y="1423793"/>
            <a:ext cx="6141027" cy="3816429"/>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800" dirty="0"/>
              <a:t>Double click on the kernel’s entry for preview</a:t>
            </a:r>
            <a:r>
              <a:rPr lang="en-US" sz="2800" dirty="0" smtClean="0"/>
              <a:t>.</a:t>
            </a:r>
          </a:p>
          <a:p>
            <a:pPr marL="285750" indent="-285750">
              <a:buClr>
                <a:schemeClr val="accent1"/>
              </a:buClr>
              <a:buFont typeface="Wingdings" panose="05000000000000000000" pitchFamily="2" charset="2"/>
              <a:buChar char="q"/>
            </a:pPr>
            <a:endParaRPr lang="en-US" sz="2800" dirty="0"/>
          </a:p>
          <a:p>
            <a:pPr marL="285750" indent="-285750">
              <a:buClr>
                <a:schemeClr val="accent1"/>
              </a:buClr>
              <a:buFont typeface="Wingdings" panose="05000000000000000000" pitchFamily="2" charset="2"/>
              <a:buChar char="q"/>
            </a:pPr>
            <a:r>
              <a:rPr lang="en-US" sz="2800" dirty="0" smtClean="0"/>
              <a:t>Use </a:t>
            </a:r>
            <a:r>
              <a:rPr lang="en-US" sz="2800" b="1" i="1" dirty="0" smtClean="0"/>
              <a:t>Choose from folder </a:t>
            </a:r>
            <a:r>
              <a:rPr lang="en-US" sz="2800" dirty="0" smtClean="0"/>
              <a:t>button to select kernels from a custom folder.</a:t>
            </a:r>
            <a:endParaRPr lang="en-US" sz="2800" dirty="0"/>
          </a:p>
          <a:p>
            <a:pPr marL="285750" indent="-285750">
              <a:buClr>
                <a:schemeClr val="accent1"/>
              </a:buClr>
              <a:buFont typeface="Wingdings" panose="05000000000000000000" pitchFamily="2" charset="2"/>
              <a:buChar char="q"/>
            </a:pPr>
            <a:endParaRPr lang="en-US" sz="2800" dirty="0" smtClean="0"/>
          </a:p>
          <a:p>
            <a:pPr marL="285750" indent="-285750">
              <a:buClr>
                <a:schemeClr val="accent1"/>
              </a:buClr>
              <a:buFont typeface="Wingdings" panose="05000000000000000000" pitchFamily="2" charset="2"/>
              <a:buChar char="q"/>
            </a:pPr>
            <a:r>
              <a:rPr lang="en-US" sz="2800" dirty="0" smtClean="0"/>
              <a:t>The </a:t>
            </a:r>
            <a:r>
              <a:rPr lang="en-US" sz="2800" dirty="0"/>
              <a:t>nodes for kernels and </a:t>
            </a:r>
            <a:r>
              <a:rPr lang="en-US" sz="2800" dirty="0" smtClean="0"/>
              <a:t>buffers are automatically </a:t>
            </a:r>
            <a:r>
              <a:rPr lang="en-US" sz="2800" dirty="0"/>
              <a:t>added in </a:t>
            </a:r>
            <a:r>
              <a:rPr lang="en-US" sz="2800" dirty="0" smtClean="0"/>
              <a:t>the </a:t>
            </a:r>
            <a:r>
              <a:rPr lang="en-US" sz="2800" dirty="0"/>
              <a:t>canvas</a:t>
            </a:r>
          </a:p>
          <a:p>
            <a:pPr marL="285750" indent="-285750">
              <a:buClr>
                <a:schemeClr val="accent1"/>
              </a:buClr>
              <a:buFont typeface="Wingdings" panose="05000000000000000000" pitchFamily="2" charset="2"/>
              <a:buChar char="q"/>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453" y="1423793"/>
            <a:ext cx="4734586" cy="3334215"/>
          </a:xfrm>
          <a:prstGeom prst="rect">
            <a:avLst/>
          </a:prstGeom>
        </p:spPr>
      </p:pic>
    </p:spTree>
    <p:extLst>
      <p:ext uri="{BB962C8B-B14F-4D97-AF65-F5344CB8AC3E}">
        <p14:creationId xmlns:p14="http://schemas.microsoft.com/office/powerpoint/2010/main" val="10214839"/>
      </p:ext>
    </p:extLst>
  </p:cSld>
  <p:clrMapOvr>
    <a:masterClrMapping/>
  </p:clrMapOvr>
  <mc:AlternateContent xmlns:mc="http://schemas.openxmlformats.org/markup-compatibility/2006" xmlns:p14="http://schemas.microsoft.com/office/powerpoint/2010/main">
    <mc:Choice Requires="p14">
      <p:transition spd="slow" p14:dur="2000" advTm="21551"/>
    </mc:Choice>
    <mc:Fallback xmlns="">
      <p:transition spd="slow" advTm="21551"/>
    </mc:Fallback>
  </mc:AlternateContent>
  <p:timing>
    <p:tnLst>
      <p:par>
        <p:cTn id="1" dur="indefinite" restart="never" nodeType="tmRoot"/>
      </p:par>
    </p:tnLst>
  </p:timing>
  <p:extLst>
    <p:ext uri="{3A86A75C-4F4B-4683-9AE1-C65F6400EC91}">
      <p14:laserTraceLst xmlns:p14="http://schemas.microsoft.com/office/powerpoint/2010/main">
        <p14:tracePtLst>
          <p14:tracePt t="2751" x="5981700" y="3727450"/>
          <p14:tracePt t="2758" x="5994400" y="3632200"/>
          <p14:tracePt t="2765" x="6000750" y="3556000"/>
          <p14:tracePt t="2780" x="6013450" y="3435350"/>
          <p14:tracePt t="2797" x="6038850" y="3295650"/>
          <p14:tracePt t="2814" x="6083300" y="3028950"/>
          <p14:tracePt t="2830" x="6108700" y="2895600"/>
          <p14:tracePt t="2847" x="6115050" y="2806700"/>
          <p14:tracePt t="2863" x="6121400" y="2749550"/>
          <p14:tracePt t="2880" x="6127750" y="2711450"/>
          <p14:tracePt t="2897" x="6127750" y="2660650"/>
          <p14:tracePt t="2914" x="6127750" y="2635250"/>
          <p14:tracePt t="2931" x="6127750" y="2616200"/>
          <p14:tracePt t="2947" x="6127750" y="2578100"/>
          <p14:tracePt t="2964" x="6127750" y="2546350"/>
          <p14:tracePt t="2969" x="6127750" y="2527300"/>
          <p14:tracePt t="2980" x="6121400" y="2489200"/>
          <p14:tracePt t="2997" x="6102350" y="2425700"/>
          <p14:tracePt t="3014" x="6019800" y="2209800"/>
          <p14:tracePt t="3030" x="5962650" y="2025650"/>
          <p14:tracePt t="3047" x="5924550" y="1892300"/>
          <p14:tracePt t="3063" x="5886450" y="1809750"/>
          <p14:tracePt t="3080" x="5861050" y="1784350"/>
          <p14:tracePt t="3097" x="5816600" y="1746250"/>
          <p14:tracePt t="3113" x="5778500" y="1727200"/>
          <p14:tracePt t="3130" x="5727700" y="1701800"/>
          <p14:tracePt t="3147" x="5588000" y="1657350"/>
          <p14:tracePt t="3164" x="5429250" y="1606550"/>
          <p14:tracePt t="3180" x="5086350" y="1517650"/>
          <p14:tracePt t="3197" x="4984750" y="1485900"/>
          <p14:tracePt t="3214" x="4946650" y="1485900"/>
          <p14:tracePt t="3230" x="4775200" y="1492250"/>
          <p14:tracePt t="3247" x="4508500" y="1530350"/>
          <p14:tracePt t="3263" x="3956050" y="1657350"/>
          <p14:tracePt t="3280" x="3473450" y="1809750"/>
          <p14:tracePt t="3297" x="3270250" y="1898650"/>
          <p14:tracePt t="3313" x="3041650" y="1949450"/>
          <p14:tracePt t="3330" x="2940050" y="1987550"/>
          <p14:tracePt t="3347" x="2832100" y="2025650"/>
          <p14:tracePt t="3364" x="2794000" y="2038350"/>
          <p14:tracePt t="3380" x="2781300" y="2038350"/>
          <p14:tracePt t="3397" x="2762250" y="2051050"/>
          <p14:tracePt t="3414" x="2755900" y="2051050"/>
          <p14:tracePt t="3431" x="2749550" y="2051050"/>
          <p14:tracePt t="3447" x="2743200" y="2051050"/>
          <p14:tracePt t="3464" x="2736850" y="2051050"/>
          <p14:tracePt t="3780" x="2686050" y="2076450"/>
          <p14:tracePt t="3786" x="2609850" y="2108200"/>
          <p14:tracePt t="3797" x="2514600" y="2146300"/>
          <p14:tracePt t="3813" x="2241550" y="2235200"/>
          <p14:tracePt t="3830" x="2159000" y="2273300"/>
          <p14:tracePt t="3847" x="2070100" y="2292350"/>
          <p14:tracePt t="3863" x="2032000" y="2305050"/>
          <p14:tracePt t="3880" x="2000250" y="2305050"/>
          <p14:tracePt t="3897" x="1943100" y="2305050"/>
          <p14:tracePt t="3914" x="1892300" y="2305050"/>
          <p14:tracePt t="3931" x="1854200" y="2305050"/>
          <p14:tracePt t="3947" x="1835150" y="2305050"/>
          <p14:tracePt t="3964" x="1816100" y="2298700"/>
          <p14:tracePt t="3980" x="1784350" y="2286000"/>
          <p14:tracePt t="3997" x="1758950" y="2279650"/>
          <p14:tracePt t="4014" x="1695450" y="2247900"/>
          <p14:tracePt t="4030" x="1606550" y="2209800"/>
          <p14:tracePt t="4047" x="1517650" y="2171700"/>
          <p14:tracePt t="4063" x="1428750" y="2127250"/>
          <p14:tracePt t="4080" x="1390650" y="2114550"/>
          <p14:tracePt t="4097" x="1371600" y="2101850"/>
          <p14:tracePt t="4113" x="1365250" y="2101850"/>
          <p14:tracePt t="4130" x="1352550" y="2095500"/>
          <p14:tracePt t="4164" x="1346200" y="2089150"/>
          <p14:tracePt t="4180" x="1339850" y="2082800"/>
          <p14:tracePt t="4197" x="1333500" y="2076450"/>
          <p14:tracePt t="4239" x="1333500" y="2070100"/>
          <p14:tracePt t="4252" x="1333500" y="2063750"/>
          <p14:tracePt t="4285" x="1339850" y="2063750"/>
          <p14:tracePt t="4294" x="1346200" y="2063750"/>
          <p14:tracePt t="4307" x="1352550" y="2063750"/>
          <p14:tracePt t="4314" x="1358900" y="2063750"/>
          <p14:tracePt t="4330" x="1390650" y="2063750"/>
          <p14:tracePt t="4347" x="1428750" y="2057400"/>
          <p14:tracePt t="4363" x="1511300" y="2051050"/>
          <p14:tracePt t="4380" x="1549400" y="2044700"/>
          <p14:tracePt t="4397" x="1593850" y="2044700"/>
          <p14:tracePt t="4413" x="1670050" y="2044700"/>
          <p14:tracePt t="4430" x="1790700" y="2044700"/>
          <p14:tracePt t="4447" x="2038350" y="2044700"/>
          <p14:tracePt t="4463" x="2139950" y="2044700"/>
          <p14:tracePt t="4480" x="2216150" y="2044700"/>
          <p14:tracePt t="4497" x="2260600" y="2051050"/>
          <p14:tracePt t="4513" x="2317750" y="2057400"/>
          <p14:tracePt t="4518" x="2343150" y="2057400"/>
          <p14:tracePt t="4530" x="2387600" y="2057400"/>
          <p14:tracePt t="4547" x="2432050" y="2057400"/>
          <p14:tracePt t="4563" x="2457450" y="2057400"/>
          <p14:tracePt t="4580" x="2470150" y="2057400"/>
          <p14:tracePt t="4597" x="2476500" y="2057400"/>
          <p14:tracePt t="4613" x="2489200" y="2057400"/>
          <p14:tracePt t="4630" x="2508250" y="2057400"/>
          <p14:tracePt t="4647" x="2565400" y="2057400"/>
          <p14:tracePt t="4663" x="2609850" y="2057400"/>
          <p14:tracePt t="4680" x="2647950" y="2057400"/>
          <p14:tracePt t="4697" x="2730500" y="2057400"/>
          <p14:tracePt t="4714" x="2768600" y="2057400"/>
          <p14:tracePt t="4730" x="2813050" y="2063750"/>
          <p14:tracePt t="4747" x="2844800" y="2070100"/>
          <p14:tracePt t="4763" x="2870200" y="2070100"/>
          <p14:tracePt t="4780" x="2921000" y="2070100"/>
          <p14:tracePt t="4797" x="2946400" y="2070100"/>
          <p14:tracePt t="4813" x="2990850" y="2070100"/>
          <p14:tracePt t="4830" x="3009900" y="2070100"/>
          <p14:tracePt t="4847" x="3028950" y="2070100"/>
          <p14:tracePt t="4863" x="3054350" y="2070100"/>
          <p14:tracePt t="4880" x="3073400" y="2070100"/>
          <p14:tracePt t="4897" x="3086100" y="2070100"/>
          <p14:tracePt t="4913" x="3098800" y="2070100"/>
          <p14:tracePt t="4930" x="3105150" y="2070100"/>
          <p14:tracePt t="4947" x="3117850" y="2070100"/>
          <p14:tracePt t="4963" x="3124200" y="2070100"/>
          <p14:tracePt t="4980" x="3136900" y="2070100"/>
          <p14:tracePt t="4997" x="3143250" y="2070100"/>
          <p14:tracePt t="5013" x="3149600" y="2070100"/>
          <p14:tracePt t="5030" x="3155950" y="2070100"/>
          <p14:tracePt t="5047" x="3162300" y="2070100"/>
          <p14:tracePt t="5063" x="3168650" y="2070100"/>
          <p14:tracePt t="5085" x="3175000" y="2070100"/>
          <p14:tracePt t="5101" x="3181350" y="2070100"/>
          <p14:tracePt t="5134" x="3187700" y="2070100"/>
          <p14:tracePt t="5155" x="3194050" y="2070100"/>
          <p14:tracePt t="7178" x="3340100" y="2070100"/>
          <p14:tracePt t="7184" x="3556000" y="2070100"/>
          <p14:tracePt t="7197" x="3784600" y="2070100"/>
          <p14:tracePt t="7213" x="3924300" y="2070100"/>
          <p14:tracePt t="7230" x="4057650" y="2082800"/>
          <p14:tracePt t="7247" x="4114800" y="2095500"/>
          <p14:tracePt t="7263" x="4140200" y="2101850"/>
          <p14:tracePt t="7280" x="4324350" y="2114550"/>
          <p14:tracePt t="7297" x="4718050" y="2133600"/>
          <p14:tracePt t="7313" x="5035550" y="2203450"/>
          <p14:tracePt t="7330" x="5295900" y="2235200"/>
          <p14:tracePt t="7347" x="5359400" y="2266950"/>
          <p14:tracePt t="7363" x="5480050" y="2324100"/>
          <p14:tracePt t="7380" x="6019800" y="2514600"/>
          <p14:tracePt t="7396" x="6483350" y="2667000"/>
          <p14:tracePt t="7413" x="6800850" y="2768600"/>
          <p14:tracePt t="7430" x="6864350" y="2806700"/>
          <p14:tracePt t="7447" x="7016750" y="2844800"/>
          <p14:tracePt t="7463" x="7264400" y="2895600"/>
          <p14:tracePt t="7480" x="7423150" y="2933700"/>
          <p14:tracePt t="7496" x="7664450" y="2984500"/>
          <p14:tracePt t="7513" x="7804150" y="3009900"/>
          <p14:tracePt t="7530" x="7867650" y="3022600"/>
          <p14:tracePt t="7546" x="7899400" y="3028950"/>
          <p14:tracePt t="7563" x="7918450" y="3035300"/>
          <p14:tracePt t="7580" x="7943850" y="3035300"/>
          <p14:tracePt t="7596" x="7950200" y="3035300"/>
          <p14:tracePt t="7613" x="7969250" y="3035300"/>
          <p14:tracePt t="7630" x="7988300" y="3035300"/>
          <p14:tracePt t="7646" x="8007350" y="3035300"/>
          <p14:tracePt t="7663" x="8026400" y="3028950"/>
          <p14:tracePt t="7680" x="8051800" y="3022600"/>
          <p14:tracePt t="7697" x="8058150" y="3022600"/>
          <p14:tracePt t="7713" x="8064500" y="3016250"/>
          <p14:tracePt t="7730" x="8064500" y="3009900"/>
          <p14:tracePt t="7746" x="8083550" y="2990850"/>
          <p14:tracePt t="7763" x="8083550" y="2971800"/>
          <p14:tracePt t="7780" x="8089900" y="2965450"/>
          <p14:tracePt t="7796" x="8096250" y="2952750"/>
          <p14:tracePt t="7813" x="8096250" y="2946400"/>
          <p14:tracePt t="7830" x="8102600" y="2927350"/>
          <p14:tracePt t="7846" x="8102600" y="2908300"/>
          <p14:tracePt t="7863" x="8108950" y="2787650"/>
          <p14:tracePt t="7880" x="8096250" y="2673350"/>
          <p14:tracePt t="7897" x="8070850" y="2578100"/>
          <p14:tracePt t="7913" x="8020050" y="2476500"/>
          <p14:tracePt t="7930" x="8007350" y="2451100"/>
          <p14:tracePt t="7947" x="7994650" y="2425700"/>
          <p14:tracePt t="7963" x="7988300" y="2400300"/>
          <p14:tracePt t="7980" x="7969250" y="2387600"/>
          <p14:tracePt t="7996" x="7937500" y="2330450"/>
          <p14:tracePt t="8013" x="7912100" y="2286000"/>
          <p14:tracePt t="8030" x="7874000" y="2209800"/>
          <p14:tracePt t="8046" x="7867650" y="2190750"/>
          <p14:tracePt t="8063" x="7854950" y="2171700"/>
          <p14:tracePt t="8080" x="7848600" y="2159000"/>
          <p14:tracePt t="8096" x="7848600" y="2152650"/>
          <p14:tracePt t="8113" x="7835900" y="2139950"/>
          <p14:tracePt t="8130" x="7829550" y="2139950"/>
          <p14:tracePt t="8146" x="7816850" y="2127250"/>
          <p14:tracePt t="8163" x="7766050" y="2082800"/>
          <p14:tracePt t="8180" x="7645400" y="1993900"/>
          <p14:tracePt t="8197" x="7404100" y="1758950"/>
          <p14:tracePt t="8213" x="7334250" y="1689100"/>
          <p14:tracePt t="8230" x="7308850" y="1657350"/>
          <p14:tracePt t="8246" x="7283450" y="1625600"/>
          <p14:tracePt t="8263" x="7270750" y="1625600"/>
          <p14:tracePt t="8280" x="7270750" y="1619250"/>
          <p14:tracePt t="8296" x="7264400" y="1612900"/>
          <p14:tracePt t="8313" x="7258050" y="1606550"/>
          <p14:tracePt t="8330" x="7245350" y="1606550"/>
          <p14:tracePt t="8346" x="7239000" y="1600200"/>
          <p14:tracePt t="8364" x="7232650" y="1593850"/>
          <p14:tracePt t="8380" x="7200900" y="1581150"/>
          <p14:tracePt t="8396" x="7181850" y="1568450"/>
          <p14:tracePt t="8413" x="7156450" y="1555750"/>
          <p14:tracePt t="8430" x="7143750" y="1549400"/>
          <p14:tracePt t="8446" x="7137400" y="1549400"/>
          <p14:tracePt t="8463" x="7131050" y="1543050"/>
          <p14:tracePt t="8480" x="7118350" y="1536700"/>
          <p14:tracePt t="8496" x="7112000" y="1536700"/>
          <p14:tracePt t="8513" x="7099300" y="1536700"/>
          <p14:tracePt t="8529" x="7092950" y="1536700"/>
          <p14:tracePt t="8546" x="7086600" y="1536700"/>
          <p14:tracePt t="8563" x="7080250" y="1536700"/>
          <p14:tracePt t="8596" x="7073900" y="1536700"/>
          <p14:tracePt t="8613" x="7067550" y="1536700"/>
          <p14:tracePt t="8636" x="7061200" y="1536700"/>
          <p14:tracePt t="8657" x="7054850" y="1536700"/>
          <p14:tracePt t="8672" x="7048500" y="1536700"/>
          <p14:tracePt t="8705" x="7042150" y="1536700"/>
          <p14:tracePt t="8720" x="7035800" y="1536700"/>
          <p14:tracePt t="8740" x="7035800" y="1543050"/>
          <p14:tracePt t="8753" x="7029450" y="1543050"/>
          <p14:tracePt t="8761" x="7029450" y="1549400"/>
          <p14:tracePt t="8767" x="7023100" y="1549400"/>
          <p14:tracePt t="8780" x="7023100" y="1555750"/>
          <p14:tracePt t="8796" x="6997700" y="1663700"/>
          <p14:tracePt t="8813" x="6934200" y="1955800"/>
          <p14:tracePt t="8830" x="6896100" y="2286000"/>
          <p14:tracePt t="8846" x="6896100" y="2457450"/>
          <p14:tracePt t="8864" x="6915150" y="2647950"/>
          <p14:tracePt t="8880" x="6921500" y="2736850"/>
          <p14:tracePt t="8896" x="6934200" y="2838450"/>
          <p14:tracePt t="8913" x="6946900" y="3016250"/>
          <p14:tracePt t="8930" x="6965950" y="3117850"/>
          <p14:tracePt t="8946" x="6972300" y="3194050"/>
          <p14:tracePt t="8963" x="6985000" y="3314700"/>
          <p14:tracePt t="8980" x="7004050" y="3429000"/>
          <p14:tracePt t="8996" x="7023100" y="3613150"/>
          <p14:tracePt t="9013" x="7048500" y="3740150"/>
          <p14:tracePt t="9030" x="7073900" y="3873500"/>
          <p14:tracePt t="9046" x="7092950" y="3987800"/>
          <p14:tracePt t="9063" x="7099300" y="4019550"/>
          <p14:tracePt t="9079" x="7105650" y="4038600"/>
          <p14:tracePt t="9096" x="7105650" y="4057650"/>
          <p14:tracePt t="9113" x="7105650" y="4064000"/>
          <p14:tracePt t="9117" x="7105650" y="4070350"/>
          <p14:tracePt t="9130" x="7112000" y="4076700"/>
          <p14:tracePt t="9146" x="7118350" y="4095750"/>
          <p14:tracePt t="9163" x="7156450" y="4165600"/>
          <p14:tracePt t="9180" x="7213600" y="4254500"/>
          <p14:tracePt t="9196" x="7277100" y="4337050"/>
          <p14:tracePt t="9213" x="7315200" y="4400550"/>
          <p14:tracePt t="9230" x="7334250" y="4419600"/>
          <p14:tracePt t="9246" x="7346950" y="4438650"/>
          <p14:tracePt t="9263" x="7353300" y="4457700"/>
          <p14:tracePt t="9280" x="7359650" y="4464050"/>
          <p14:tracePt t="9296" x="7378700" y="4483100"/>
          <p14:tracePt t="9313" x="7385050" y="4495800"/>
          <p14:tracePt t="9330" x="7404100" y="4521200"/>
          <p14:tracePt t="9346" x="7416800" y="4540250"/>
          <p14:tracePt t="9363" x="7423150" y="4546600"/>
          <p14:tracePt t="9380" x="7423150" y="4559300"/>
          <p14:tracePt t="9396" x="7423150" y="4565650"/>
          <p14:tracePt t="9685" x="7486650" y="4565650"/>
          <p14:tracePt t="9691" x="7569200" y="4565650"/>
          <p14:tracePt t="9700" x="7702550" y="4546600"/>
          <p14:tracePt t="9713" x="8089900" y="4495800"/>
          <p14:tracePt t="9729" x="8324850" y="4502150"/>
          <p14:tracePt t="9746" x="8731250" y="4540250"/>
          <p14:tracePt t="9763" x="8851900" y="4572000"/>
          <p14:tracePt t="9780" x="9232900" y="4667250"/>
          <p14:tracePt t="9796" x="9575800" y="4718050"/>
          <p14:tracePt t="9813" x="9728200" y="4724400"/>
          <p14:tracePt t="9830" x="9931400" y="4730750"/>
          <p14:tracePt t="9846" x="9969500" y="4730750"/>
          <p14:tracePt t="9863" x="10045700" y="4730750"/>
          <p14:tracePt t="9880" x="10287000" y="4749800"/>
          <p14:tracePt t="9896" x="10394950" y="4749800"/>
          <p14:tracePt t="9913" x="10452100" y="4756150"/>
          <p14:tracePt t="9930" x="10477500" y="4756150"/>
          <p14:tracePt t="9946" x="10534650" y="4756150"/>
          <p14:tracePt t="9963" x="10687050" y="4737100"/>
          <p14:tracePt t="9979" x="10737850" y="4737100"/>
          <p14:tracePt t="9997" x="10801350" y="4737100"/>
          <p14:tracePt t="10013" x="10839450" y="4737100"/>
          <p14:tracePt t="10030" x="10883900" y="4737100"/>
          <p14:tracePt t="10046" x="10972800" y="4737100"/>
          <p14:tracePt t="10063" x="11068050" y="4737100"/>
          <p14:tracePt t="10080" x="11163300" y="4737100"/>
          <p14:tracePt t="10096" x="11296650" y="4730750"/>
          <p14:tracePt t="10113" x="11398250" y="4718050"/>
          <p14:tracePt t="10116" x="11449050" y="4705350"/>
          <p14:tracePt t="10130" x="11518900" y="4692650"/>
          <p14:tracePt t="10146" x="11557000" y="4686300"/>
          <p14:tracePt t="10163" x="11576050" y="4679950"/>
          <p14:tracePt t="10179" x="11582400" y="4679950"/>
          <p14:tracePt t="10196" x="11588750" y="4673600"/>
          <p14:tracePt t="10213" x="11607800" y="4660900"/>
          <p14:tracePt t="10229" x="11614150" y="4654550"/>
          <p14:tracePt t="10246" x="11639550" y="4622800"/>
          <p14:tracePt t="10263" x="11703050" y="4540250"/>
          <p14:tracePt t="10279" x="11963400" y="4127500"/>
          <p14:tracePt t="10296" x="12185650" y="3619500"/>
          <p14:tracePt t="10313" x="12185650" y="3511550"/>
          <p14:tracePt t="10330" x="12185650" y="3225800"/>
          <p14:tracePt t="10346" x="12185650" y="3073400"/>
          <p14:tracePt t="10363" x="12179300" y="2965450"/>
          <p14:tracePt t="10380" x="12141200" y="2781300"/>
          <p14:tracePt t="10396" x="12122150" y="2698750"/>
          <p14:tracePt t="10413" x="12039600" y="2540000"/>
          <p14:tracePt t="10430" x="12001500" y="2406650"/>
          <p14:tracePt t="10446" x="11988800" y="2286000"/>
          <p14:tracePt t="10463" x="11969750" y="2165350"/>
          <p14:tracePt t="10479" x="11963400" y="2114550"/>
          <p14:tracePt t="10496" x="11950700" y="2057400"/>
          <p14:tracePt t="10513" x="11938000" y="2006600"/>
          <p14:tracePt t="10530" x="11931650" y="1936750"/>
          <p14:tracePt t="10546" x="11918950" y="1854200"/>
          <p14:tracePt t="10563" x="11906250" y="1816100"/>
          <p14:tracePt t="10580" x="11893550" y="1771650"/>
          <p14:tracePt t="10596" x="11887200" y="1746250"/>
          <p14:tracePt t="10613" x="11874500" y="1727200"/>
          <p14:tracePt t="10629" x="11855450" y="1682750"/>
          <p14:tracePt t="10646" x="11836400" y="1651000"/>
          <p14:tracePt t="10663" x="11722100" y="1536700"/>
          <p14:tracePt t="10680" x="11404600" y="1301750"/>
          <p14:tracePt t="10696" x="11093450" y="1130300"/>
          <p14:tracePt t="10713" x="10871200" y="1035050"/>
          <p14:tracePt t="10729" x="10801350" y="996950"/>
          <p14:tracePt t="10746" x="10737850" y="965200"/>
          <p14:tracePt t="10763" x="10687050" y="946150"/>
          <p14:tracePt t="10780" x="10426700" y="920750"/>
          <p14:tracePt t="10796" x="9645650" y="819150"/>
          <p14:tracePt t="10813" x="9474200" y="819150"/>
          <p14:tracePt t="10830" x="9385300" y="812800"/>
          <p14:tracePt t="10846" x="9340850" y="806450"/>
          <p14:tracePt t="10863" x="9321800" y="806450"/>
          <p14:tracePt t="10879" x="9175750" y="831850"/>
          <p14:tracePt t="10896" x="8972550" y="876300"/>
          <p14:tracePt t="10913" x="8870950" y="895350"/>
          <p14:tracePt t="10930" x="8826500" y="908050"/>
          <p14:tracePt t="10946" x="8801100" y="927100"/>
          <p14:tracePt t="10963" x="8743950" y="965200"/>
          <p14:tracePt t="10979" x="8629650" y="1054100"/>
          <p14:tracePt t="10996" x="8451850" y="1225550"/>
          <p14:tracePt t="11012" x="8305800" y="1435100"/>
          <p14:tracePt t="11029" x="8261350" y="1517650"/>
          <p14:tracePt t="11046" x="8197850" y="1612900"/>
          <p14:tracePt t="11063" x="8159750" y="1670050"/>
          <p14:tracePt t="11079" x="8115300" y="1758950"/>
          <p14:tracePt t="11096" x="8051800" y="1905000"/>
          <p14:tracePt t="11113" x="8007350" y="2057400"/>
          <p14:tracePt t="11129" x="7937500" y="2349500"/>
          <p14:tracePt t="11146" x="7912100" y="2533650"/>
          <p14:tracePt t="11163" x="7905750" y="2641600"/>
          <p14:tracePt t="11180" x="7905750" y="2819400"/>
          <p14:tracePt t="11196" x="7905750" y="2895600"/>
          <p14:tracePt t="11213" x="7918450" y="3028950"/>
          <p14:tracePt t="11230" x="7937500" y="3136900"/>
          <p14:tracePt t="11246" x="7950200" y="3244850"/>
          <p14:tracePt t="11263" x="7988300" y="3390900"/>
          <p14:tracePt t="11280" x="8026400" y="3467100"/>
          <p14:tracePt t="11296" x="8089900" y="3524250"/>
          <p14:tracePt t="11313" x="8153400" y="3575050"/>
          <p14:tracePt t="11329" x="8248650" y="3619500"/>
          <p14:tracePt t="11346" x="8801100" y="3829050"/>
          <p14:tracePt t="11362" x="9201150" y="3981450"/>
          <p14:tracePt t="11379" x="9461500" y="4051300"/>
          <p14:tracePt t="11396" x="9594850" y="4076700"/>
          <p14:tracePt t="11413" x="9658350" y="4083050"/>
          <p14:tracePt t="11429" x="9791700" y="4057650"/>
          <p14:tracePt t="11446" x="9969500" y="4025900"/>
          <p14:tracePt t="11462" x="10160000" y="3943350"/>
          <p14:tracePt t="11479" x="10236200" y="3879850"/>
          <p14:tracePt t="11496" x="10318750" y="3810000"/>
          <p14:tracePt t="11512" x="10445750" y="3702050"/>
          <p14:tracePt t="11529" x="10509250" y="3613150"/>
          <p14:tracePt t="11546" x="10629900" y="3302000"/>
          <p14:tracePt t="11563" x="10661650" y="3086100"/>
          <p14:tracePt t="11579" x="10674350" y="2914650"/>
          <p14:tracePt t="11596" x="10668000" y="2736850"/>
          <p14:tracePt t="11612" x="10668000" y="2679700"/>
          <p14:tracePt t="11630" x="10623550" y="2622550"/>
          <p14:tracePt t="11646" x="10541000" y="2571750"/>
          <p14:tracePt t="11663" x="10363200" y="2482850"/>
          <p14:tracePt t="11679" x="10160000" y="2406650"/>
          <p14:tracePt t="11696" x="9963150" y="2349500"/>
          <p14:tracePt t="11712" x="9658350" y="2292350"/>
          <p14:tracePt t="11729" x="9588500" y="2260600"/>
          <p14:tracePt t="11746" x="9486900" y="2247900"/>
          <p14:tracePt t="11763" x="9213850" y="2222500"/>
          <p14:tracePt t="11780" x="9112250" y="2209800"/>
          <p14:tracePt t="11796" x="9010650" y="2216150"/>
          <p14:tracePt t="11813" x="8902700" y="2235200"/>
          <p14:tracePt t="11829" x="8769350" y="2266950"/>
          <p14:tracePt t="11846" x="8655050" y="2311400"/>
          <p14:tracePt t="11862" x="8521700" y="2362200"/>
          <p14:tracePt t="11879" x="8191500" y="2463800"/>
          <p14:tracePt t="11896" x="8083550" y="2514600"/>
          <p14:tracePt t="11913" x="7994650" y="2552700"/>
          <p14:tracePt t="11929" x="7810500" y="2628900"/>
          <p14:tracePt t="11946" x="7747000" y="2660650"/>
          <p14:tracePt t="11962" x="7708900" y="2692400"/>
          <p14:tracePt t="11979" x="7696200" y="2698750"/>
          <p14:tracePt t="11996" x="7670800" y="2724150"/>
          <p14:tracePt t="12012" x="7658100" y="2743200"/>
          <p14:tracePt t="12029" x="7651750" y="2755900"/>
          <p14:tracePt t="12046" x="7639050" y="2762250"/>
          <p14:tracePt t="12062" x="7632700" y="2774950"/>
          <p14:tracePt t="12079" x="7632700" y="2781300"/>
          <p14:tracePt t="12096" x="7626350" y="2794000"/>
          <p14:tracePt t="12113" x="7620000" y="2800350"/>
          <p14:tracePt t="12129" x="7620000" y="2813050"/>
          <p14:tracePt t="12146" x="7620000" y="2819400"/>
          <p14:tracePt t="12162" x="7620000" y="2825750"/>
          <p14:tracePt t="12179" x="7620000" y="2838450"/>
          <p14:tracePt t="12196" x="7620000" y="2844800"/>
          <p14:tracePt t="12212" x="7620000" y="2857500"/>
          <p14:tracePt t="12229" x="7620000" y="2863850"/>
          <p14:tracePt t="12246" x="7626350" y="2870200"/>
          <p14:tracePt t="12262" x="7626350" y="2882900"/>
          <p14:tracePt t="12279" x="7632700" y="2889250"/>
          <p14:tracePt t="12296" x="7645400" y="2927350"/>
          <p14:tracePt t="12312" x="7658100" y="2978150"/>
          <p14:tracePt t="12329" x="7670800" y="3022600"/>
          <p14:tracePt t="12346" x="7677150" y="3092450"/>
          <p14:tracePt t="12362" x="7683500" y="3136900"/>
          <p14:tracePt t="12379" x="7696200" y="3219450"/>
          <p14:tracePt t="12396" x="7696200" y="3270250"/>
          <p14:tracePt t="12412" x="7696200" y="3314700"/>
          <p14:tracePt t="12429" x="7696200" y="3378200"/>
          <p14:tracePt t="12446" x="7696200" y="3403600"/>
          <p14:tracePt t="12463" x="7696200" y="3435350"/>
          <p14:tracePt t="12479" x="7696200" y="3467100"/>
          <p14:tracePt t="12496" x="7696200" y="3486150"/>
          <p14:tracePt t="12512" x="7696200" y="3505200"/>
          <p14:tracePt t="12529" x="7696200" y="3511550"/>
          <p14:tracePt t="12546" x="7696200" y="3524250"/>
          <p14:tracePt t="12563" x="7696200" y="3530600"/>
          <p14:tracePt t="12579" x="7696200" y="3536950"/>
          <p14:tracePt t="18152" x="7651750" y="3581400"/>
          <p14:tracePt t="18160" x="7594600" y="3619500"/>
          <p14:tracePt t="18167" x="7505700" y="3676650"/>
          <p14:tracePt t="18179" x="7416800" y="3727450"/>
          <p14:tracePt t="18195" x="7226300" y="3829050"/>
          <p14:tracePt t="18212" x="7175500" y="3854450"/>
          <p14:tracePt t="18215" x="7156450" y="3867150"/>
          <p14:tracePt t="18228" x="7143750" y="3873500"/>
          <p14:tracePt t="18245" x="7048500" y="3917950"/>
          <p14:tracePt t="18262" x="6921500" y="3968750"/>
          <p14:tracePt t="18279" x="6775450" y="4025900"/>
          <p14:tracePt t="18295" x="6705600" y="4051300"/>
          <p14:tracePt t="18312" x="6534150" y="4114800"/>
          <p14:tracePt t="18329" x="6413500" y="4165600"/>
          <p14:tracePt t="18345" x="6330950" y="4197350"/>
          <p14:tracePt t="18362" x="6299200" y="4210050"/>
          <p14:tracePt t="18378" x="6280150" y="4216400"/>
          <p14:tracePt t="18395" x="6261100" y="4222750"/>
          <p14:tracePt t="18412" x="6254750" y="4222750"/>
          <p14:tracePt t="18428" x="6242050" y="4222750"/>
          <p14:tracePt t="18445" x="6223000" y="4235450"/>
          <p14:tracePt t="18462" x="6197600" y="4241800"/>
          <p14:tracePt t="18478" x="6178550" y="4241800"/>
          <p14:tracePt t="18495" x="6153150" y="4241800"/>
          <p14:tracePt t="18512" x="6134100" y="4248150"/>
          <p14:tracePt t="18528" x="6096000" y="4248150"/>
          <p14:tracePt t="18545" x="6076950" y="4248150"/>
          <p14:tracePt t="18562" x="6051550" y="4248150"/>
          <p14:tracePt t="18578" x="6045200" y="4248150"/>
          <p14:tracePt t="18595" x="6032500" y="4248150"/>
          <p14:tracePt t="18612" x="6013450" y="4254500"/>
          <p14:tracePt t="18628" x="6000750" y="4254500"/>
          <p14:tracePt t="18645" x="5981700" y="4260850"/>
          <p14:tracePt t="18662" x="5969000" y="4260850"/>
          <p14:tracePt t="18678" x="5962650" y="4267200"/>
          <p14:tracePt t="18695" x="5943600" y="4273550"/>
          <p14:tracePt t="18712" x="5924550" y="4279900"/>
          <p14:tracePt t="18728" x="5918200" y="4279900"/>
          <p14:tracePt t="18732" x="5911850" y="4279900"/>
          <p14:tracePt t="18745" x="5899150" y="4279900"/>
          <p14:tracePt t="18762" x="5886450" y="4279900"/>
          <p14:tracePt t="18778" x="5873750" y="4279900"/>
          <p14:tracePt t="18795" x="5867400" y="4279900"/>
          <p14:tracePt t="18812" x="5861050" y="4279900"/>
          <p14:tracePt t="18828" x="5854700" y="4279900"/>
          <p14:tracePt t="18845" x="5848350" y="4279900"/>
          <p14:tracePt t="18878" x="5848350" y="4286250"/>
          <p14:tracePt t="18923" x="5854700" y="4286250"/>
          <p14:tracePt t="18945" x="5861050" y="4286250"/>
          <p14:tracePt t="18951" x="5873750" y="4292600"/>
          <p14:tracePt t="18962" x="5905500" y="4292600"/>
          <p14:tracePt t="18978" x="6108700" y="4324350"/>
          <p14:tracePt t="18995" x="6261100" y="4349750"/>
          <p14:tracePt t="19012" x="6330950" y="4375150"/>
          <p14:tracePt t="19028" x="6508750" y="4438650"/>
          <p14:tracePt t="19045" x="6940550" y="4546600"/>
          <p14:tracePt t="19062" x="7181850" y="4629150"/>
          <p14:tracePt t="19078" x="7239000" y="4641850"/>
          <p14:tracePt t="19095" x="7264400" y="4648200"/>
          <p14:tracePt t="19112" x="7308850" y="4654550"/>
          <p14:tracePt t="19128" x="7340600" y="4654550"/>
          <p14:tracePt t="19145" x="7378700" y="4660900"/>
          <p14:tracePt t="19162" x="7410450" y="4660900"/>
          <p14:tracePt t="19178" x="7448550" y="4673600"/>
          <p14:tracePt t="19195" x="7493000" y="4686300"/>
          <p14:tracePt t="19212" x="7505700" y="4692650"/>
          <p14:tracePt t="19228" x="7512050" y="4692650"/>
          <p14:tracePt t="19245" x="7518400" y="4692650"/>
          <p14:tracePt t="19262" x="7531100" y="4692650"/>
          <p14:tracePt t="19278" x="7537450" y="4692650"/>
          <p14:tracePt t="19295" x="7543800" y="4692650"/>
          <p14:tracePt t="19312" x="7556500" y="4692650"/>
          <p14:tracePt t="19328" x="7562850" y="4692650"/>
          <p14:tracePt t="19362" x="7569200" y="4692650"/>
          <p14:tracePt t="19378" x="7575550" y="4692650"/>
          <p14:tracePt t="19397" x="7569200" y="4692650"/>
          <p14:tracePt t="19412" x="7550150" y="4692650"/>
          <p14:tracePt t="19429" x="7499350" y="4692650"/>
          <p14:tracePt t="19445" x="7277100" y="4673600"/>
          <p14:tracePt t="19462" x="7131050" y="4673600"/>
          <p14:tracePt t="19478" x="7035800" y="4667250"/>
          <p14:tracePt t="19495" x="6997700" y="4667250"/>
          <p14:tracePt t="19512" x="6953250" y="4667250"/>
          <p14:tracePt t="19528" x="6883400" y="4667250"/>
          <p14:tracePt t="19545" x="6826250" y="4667250"/>
          <p14:tracePt t="19562" x="6775450" y="4667250"/>
          <p14:tracePt t="19578" x="6769100" y="4667250"/>
          <p14:tracePt t="19595" x="6756400" y="4667250"/>
          <p14:tracePt t="19612" x="6750050" y="4667250"/>
          <p14:tracePt t="19628" x="6743700" y="4667250"/>
          <p14:tracePt t="19645" x="6731000" y="4667250"/>
          <p14:tracePt t="19662" x="6724650" y="4667250"/>
          <p14:tracePt t="19678" x="6711950" y="4667250"/>
          <p14:tracePt t="19695" x="6699250" y="4667250"/>
          <p14:tracePt t="19712" x="6692900" y="4667250"/>
          <p14:tracePt t="19728" x="6673850" y="4667250"/>
          <p14:tracePt t="19745" x="6654800" y="4673600"/>
          <p14:tracePt t="19762" x="6629400" y="4673600"/>
          <p14:tracePt t="19778" x="6591300" y="4679950"/>
          <p14:tracePt t="19795" x="6559550" y="4679950"/>
          <p14:tracePt t="19812" x="6527800" y="4679950"/>
          <p14:tracePt t="19828" x="6502400" y="4679950"/>
          <p14:tracePt t="19845" x="6477000" y="4679950"/>
          <p14:tracePt t="19862" x="6451600" y="4679950"/>
          <p14:tracePt t="19878" x="6426200" y="4679950"/>
          <p14:tracePt t="19895" x="6388100" y="4686300"/>
          <p14:tracePt t="19912" x="6369050" y="4686300"/>
          <p14:tracePt t="19928" x="6350000" y="4692650"/>
          <p14:tracePt t="19945" x="6318250" y="4699000"/>
          <p14:tracePt t="19962" x="6305550" y="4705350"/>
          <p14:tracePt t="19978" x="6286500" y="4705350"/>
          <p14:tracePt t="19995" x="6273800" y="4705350"/>
          <p14:tracePt t="20028" x="6254750" y="4705350"/>
          <p14:tracePt t="20062" x="6242050" y="4705350"/>
          <p14:tracePt t="20095" x="6235700" y="4705350"/>
          <p14:tracePt t="20111" x="6229350" y="4705350"/>
          <p14:tracePt t="20216" x="6229350" y="4711700"/>
          <p14:tracePt t="20258" x="6229350" y="4718050"/>
          <p14:tracePt t="20300" x="6235700" y="4718050"/>
          <p14:tracePt t="20327" x="6242050" y="4718050"/>
          <p14:tracePt t="20342" x="6248400" y="4718050"/>
          <p14:tracePt t="20376" x="6254750" y="4718050"/>
          <p14:tracePt t="20396" x="6261100" y="4718050"/>
          <p14:tracePt t="20411" x="6267450" y="4718050"/>
          <p14:tracePt t="20417" x="6267450" y="4724400"/>
          <p14:tracePt t="20433" x="6280150" y="4724400"/>
          <p14:tracePt t="20445" x="6350000" y="4737100"/>
          <p14:tracePt t="20461" x="6477000" y="4749800"/>
          <p14:tracePt t="20479" x="6597650" y="4768850"/>
          <p14:tracePt t="20495" x="6642100" y="4781550"/>
          <p14:tracePt t="20511" x="6661150" y="4781550"/>
          <p14:tracePt t="20528" x="6711950" y="4787900"/>
          <p14:tracePt t="20545" x="6769100" y="4794250"/>
          <p14:tracePt t="20562" x="6921500" y="4813300"/>
          <p14:tracePt t="20578" x="6985000" y="4819650"/>
          <p14:tracePt t="20595" x="7016750" y="4826000"/>
          <p14:tracePt t="20611" x="7029450" y="4826000"/>
          <p14:tracePt t="20628" x="7035800" y="482600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83" y="335059"/>
            <a:ext cx="9348889" cy="5784067"/>
          </a:xfrm>
          <a:prstGeom prst="rect">
            <a:avLst/>
          </a:prstGeom>
        </p:spPr>
      </p:pic>
    </p:spTree>
    <p:extLst>
      <p:ext uri="{BB962C8B-B14F-4D97-AF65-F5344CB8AC3E}">
        <p14:creationId xmlns:p14="http://schemas.microsoft.com/office/powerpoint/2010/main" val="2591848428"/>
      </p:ext>
    </p:extLst>
  </p:cSld>
  <p:clrMapOvr>
    <a:masterClrMapping/>
  </p:clrMapOvr>
  <mc:AlternateContent xmlns:mc="http://schemas.openxmlformats.org/markup-compatibility/2006" xmlns:p14="http://schemas.microsoft.com/office/powerpoint/2010/main">
    <mc:Choice Requires="p14">
      <p:transition spd="slow" p14:dur="2000" advTm="38972"/>
    </mc:Choice>
    <mc:Fallback xmlns="">
      <p:transition spd="slow" advTm="38972"/>
    </mc:Fallback>
  </mc:AlternateContent>
  <p:timing>
    <p:tnLst>
      <p:par>
        <p:cTn id="1" dur="indefinite" restart="never" nodeType="tmRoot"/>
      </p:par>
    </p:tnLst>
  </p:timing>
  <p:extLst>
    <p:ext uri="{3A86A75C-4F4B-4683-9AE1-C65F6400EC91}">
      <p14:laserTraceLst xmlns:p14="http://schemas.microsoft.com/office/powerpoint/2010/main">
        <p14:tracePtLst>
          <p14:tracePt t="967" x="6026150" y="3759200"/>
          <p14:tracePt t="974" x="5956300" y="3721100"/>
          <p14:tracePt t="981" x="5892800" y="3683000"/>
          <p14:tracePt t="995" x="5664200" y="3594100"/>
          <p14:tracePt t="1012" x="5441950" y="3473450"/>
          <p14:tracePt t="1029" x="5118100" y="3251200"/>
          <p14:tracePt t="1045" x="4832350" y="3105150"/>
          <p14:tracePt t="1063" x="4679950" y="2927350"/>
          <p14:tracePt t="1079" x="4508500" y="2832100"/>
          <p14:tracePt t="1095" x="4267200" y="2724150"/>
          <p14:tracePt t="1112" x="3937000" y="2597150"/>
          <p14:tracePt t="1129" x="3575050" y="2508250"/>
          <p14:tracePt t="1146" x="3365500" y="2343150"/>
          <p14:tracePt t="1162" x="3041650" y="2216150"/>
          <p14:tracePt t="1179" x="2844800" y="2114550"/>
          <p14:tracePt t="1195" x="2698750" y="2082800"/>
          <p14:tracePt t="1212" x="2647950" y="2076450"/>
          <p14:tracePt t="1229" x="2616200" y="2070100"/>
          <p14:tracePt t="1245" x="2597150" y="2070100"/>
          <p14:tracePt t="1262" x="2590800" y="2070100"/>
          <p14:tracePt t="1279" x="2584450" y="2070100"/>
          <p14:tracePt t="1295" x="2578100" y="2070100"/>
          <p14:tracePt t="1329" x="2571750" y="2070100"/>
          <p14:tracePt t="1345" x="2565400" y="2070100"/>
          <p14:tracePt t="1362" x="2559050" y="2076450"/>
          <p14:tracePt t="1395" x="2552700" y="2076450"/>
          <p14:tracePt t="1412" x="2552700" y="2082800"/>
          <p14:tracePt t="1429" x="2552700" y="2089150"/>
          <p14:tracePt t="1945" x="2584450" y="2095500"/>
          <p14:tracePt t="1953" x="2635250" y="2101850"/>
          <p14:tracePt t="1962" x="2730500" y="2120900"/>
          <p14:tracePt t="1979" x="2971800" y="2152650"/>
          <p14:tracePt t="1982" x="3048000" y="2171700"/>
          <p14:tracePt t="1995" x="3130550" y="2184400"/>
          <p14:tracePt t="2012" x="3175000" y="2197100"/>
          <p14:tracePt t="2029" x="3206750" y="2216150"/>
          <p14:tracePt t="2045" x="3219450" y="2222500"/>
          <p14:tracePt t="2062" x="3232150" y="2228850"/>
          <p14:tracePt t="2079" x="3238500" y="2228850"/>
          <p14:tracePt t="2095" x="3244850" y="2235200"/>
          <p14:tracePt t="2197" x="3238500" y="2235200"/>
          <p14:tracePt t="2210" x="3232150" y="2235200"/>
          <p14:tracePt t="2217" x="3219450" y="2228850"/>
          <p14:tracePt t="2229" x="3206750" y="2216150"/>
          <p14:tracePt t="2245" x="3149600" y="2184400"/>
          <p14:tracePt t="2262" x="3067050" y="2165350"/>
          <p14:tracePt t="2279" x="2971800" y="2120900"/>
          <p14:tracePt t="2295" x="2927350" y="2108200"/>
          <p14:tracePt t="2312" x="2914650" y="2108200"/>
          <p14:tracePt t="2329" x="2882900" y="2095500"/>
          <p14:tracePt t="2346" x="2870200" y="2082800"/>
          <p14:tracePt t="2362" x="2844800" y="2063750"/>
          <p14:tracePt t="2379" x="2825750" y="2051050"/>
          <p14:tracePt t="2395" x="2806700" y="2038350"/>
          <p14:tracePt t="2412" x="2781300" y="2025650"/>
          <p14:tracePt t="2429" x="2762250" y="2012950"/>
          <p14:tracePt t="2445" x="2736850" y="2000250"/>
          <p14:tracePt t="2462" x="2730500" y="1993900"/>
          <p14:tracePt t="2479" x="2724150" y="1987550"/>
          <p14:tracePt t="2495" x="2711450" y="1987550"/>
          <p14:tracePt t="2512" x="2705100" y="1981200"/>
          <p14:tracePt t="2530" x="2692400" y="1974850"/>
          <p14:tracePt t="2545" x="2686050" y="1968500"/>
          <p14:tracePt t="2562" x="2679700" y="1968500"/>
          <p14:tracePt t="2579" x="2667000" y="1962150"/>
          <p14:tracePt t="2595" x="2660650" y="1955800"/>
          <p14:tracePt t="2612" x="2654300" y="1943100"/>
          <p14:tracePt t="2629" x="2647950" y="1936750"/>
          <p14:tracePt t="2645" x="2647950" y="1930400"/>
          <p14:tracePt t="2662" x="2641600" y="1917700"/>
          <p14:tracePt t="2679" x="2635250" y="1911350"/>
          <p14:tracePt t="2695" x="2628900" y="1898650"/>
          <p14:tracePt t="2712" x="2628900" y="1892300"/>
          <p14:tracePt t="2730" x="2628900" y="1885950"/>
          <p14:tracePt t="2745" x="2628900" y="1873250"/>
          <p14:tracePt t="2783" x="2628900" y="1866900"/>
          <p14:tracePt t="2795" x="2628900" y="1860550"/>
          <p14:tracePt t="2829" x="2628900" y="1854200"/>
          <p14:tracePt t="2843" x="2635250" y="1854200"/>
          <p14:tracePt t="2850" x="2635250" y="1847850"/>
          <p14:tracePt t="2864" x="2635250" y="1841500"/>
          <p14:tracePt t="2879" x="2641600" y="1841500"/>
          <p14:tracePt t="2895" x="2647950" y="1841500"/>
          <p14:tracePt t="2912" x="2660650" y="1828800"/>
          <p14:tracePt t="2929" x="2667000" y="1828800"/>
          <p14:tracePt t="2945" x="2679700" y="1822450"/>
          <p14:tracePt t="2962" x="2686050" y="1816100"/>
          <p14:tracePt t="2980" x="2698750" y="1816100"/>
          <p14:tracePt t="2995" x="2698750" y="1809750"/>
          <p14:tracePt t="3012" x="2705100" y="1809750"/>
          <p14:tracePt t="3030" x="2711450" y="1809750"/>
          <p14:tracePt t="3045" x="2717800" y="1809750"/>
          <p14:tracePt t="9408" x="2717800" y="1797050"/>
          <p14:tracePt t="9415" x="2717800" y="1771650"/>
          <p14:tracePt t="9420" x="2717800" y="1746250"/>
          <p14:tracePt t="9428" x="2717800" y="1727200"/>
          <p14:tracePt t="9445" x="2717800" y="1676400"/>
          <p14:tracePt t="9461" x="2717800" y="1638300"/>
          <p14:tracePt t="9478" x="2717800" y="1581150"/>
          <p14:tracePt t="9495" x="2717800" y="1549400"/>
          <p14:tracePt t="9511" x="2717800" y="1511300"/>
          <p14:tracePt t="9528" x="2717800" y="1473200"/>
          <p14:tracePt t="9544" x="2711450" y="1422400"/>
          <p14:tracePt t="9561" x="2711450" y="1390650"/>
          <p14:tracePt t="9578" x="2705100" y="1352550"/>
          <p14:tracePt t="9594" x="2698750" y="1320800"/>
          <p14:tracePt t="9611" x="2692400" y="1308100"/>
          <p14:tracePt t="9628" x="2686050" y="1295400"/>
          <p14:tracePt t="9644" x="2686050" y="1282700"/>
          <p14:tracePt t="9661" x="2679700" y="1276350"/>
          <p14:tracePt t="9678" x="2667000" y="1263650"/>
          <p14:tracePt t="9694" x="2660650" y="1257300"/>
          <p14:tracePt t="9711" x="2647950" y="1244600"/>
          <p14:tracePt t="9728" x="2641600" y="1238250"/>
          <p14:tracePt t="9744" x="2628900" y="1231900"/>
          <p14:tracePt t="9761" x="2609850" y="1212850"/>
          <p14:tracePt t="9778" x="2584450" y="1200150"/>
          <p14:tracePt t="9794" x="2520950" y="1168400"/>
          <p14:tracePt t="9811" x="2451100" y="1130300"/>
          <p14:tracePt t="9828" x="2387600" y="1104900"/>
          <p14:tracePt t="9844" x="2292350" y="1079500"/>
          <p14:tracePt t="9861" x="2235200" y="1066800"/>
          <p14:tracePt t="9878" x="2178050" y="1060450"/>
          <p14:tracePt t="9894" x="2152650" y="1060450"/>
          <p14:tracePt t="9911" x="2139950" y="1060450"/>
          <p14:tracePt t="9928" x="2114550" y="1060450"/>
          <p14:tracePt t="9944" x="2101850" y="1060450"/>
          <p14:tracePt t="9961" x="2076450" y="1060450"/>
          <p14:tracePt t="9978" x="2063750" y="1060450"/>
          <p14:tracePt t="9994" x="2044700" y="1073150"/>
          <p14:tracePt t="10011" x="2000250" y="1085850"/>
          <p14:tracePt t="10028" x="1987550" y="1092200"/>
          <p14:tracePt t="10044" x="1968500" y="1111250"/>
          <p14:tracePt t="10061" x="1962150" y="1117600"/>
          <p14:tracePt t="10079" x="1949450" y="1123950"/>
          <p14:tracePt t="10094" x="1943100" y="1136650"/>
          <p14:tracePt t="10111" x="1943100" y="1143000"/>
          <p14:tracePt t="10128" x="1930400" y="1187450"/>
          <p14:tracePt t="10144" x="1917700" y="1238250"/>
          <p14:tracePt t="10161" x="1905000" y="1289050"/>
          <p14:tracePt t="10178" x="1892300" y="1358900"/>
          <p14:tracePt t="10194" x="1885950" y="1409700"/>
          <p14:tracePt t="10211" x="1885950" y="1466850"/>
          <p14:tracePt t="10228" x="1885950" y="1530350"/>
          <p14:tracePt t="10244" x="1885950" y="1574800"/>
          <p14:tracePt t="10261" x="1898650" y="1644650"/>
          <p14:tracePt t="10278" x="1911350" y="1682750"/>
          <p14:tracePt t="10294" x="1930400" y="1746250"/>
          <p14:tracePt t="10311" x="1936750" y="1765300"/>
          <p14:tracePt t="10328" x="1949450" y="1778000"/>
          <p14:tracePt t="10344" x="1955800" y="1797050"/>
          <p14:tracePt t="10361" x="1968500" y="1816100"/>
          <p14:tracePt t="10378" x="1974850" y="1816100"/>
          <p14:tracePt t="10394" x="1993900" y="1841500"/>
          <p14:tracePt t="10411" x="2006600" y="1854200"/>
          <p14:tracePt t="10428" x="2032000" y="1873250"/>
          <p14:tracePt t="10444" x="2082800" y="1905000"/>
          <p14:tracePt t="10461" x="2171700" y="1949450"/>
          <p14:tracePt t="10478" x="2235200" y="1974850"/>
          <p14:tracePt t="10494" x="2292350" y="1993900"/>
          <p14:tracePt t="10511" x="2368550" y="2006600"/>
          <p14:tracePt t="10528" x="2406650" y="2012950"/>
          <p14:tracePt t="10544" x="2482850" y="2012950"/>
          <p14:tracePt t="10561" x="2520950" y="2012950"/>
          <p14:tracePt t="10578" x="2571750" y="2012950"/>
          <p14:tracePt t="10594" x="2616200" y="2006600"/>
          <p14:tracePt t="10611" x="2641600" y="2000250"/>
          <p14:tracePt t="10628" x="2667000" y="1993900"/>
          <p14:tracePt t="10644" x="2692400" y="1974850"/>
          <p14:tracePt t="10661" x="2711450" y="1962150"/>
          <p14:tracePt t="10663" x="2730500" y="1943100"/>
          <p14:tracePt t="10678" x="2755900" y="1898650"/>
          <p14:tracePt t="10694" x="2781300" y="1854200"/>
          <p14:tracePt t="10711" x="2806700" y="1803400"/>
          <p14:tracePt t="10728" x="2819400" y="1758950"/>
          <p14:tracePt t="10744" x="2832100" y="1714500"/>
          <p14:tracePt t="10761" x="2844800" y="1644650"/>
          <p14:tracePt t="10778" x="2857500" y="1568450"/>
          <p14:tracePt t="10794" x="2863850" y="1416050"/>
          <p14:tracePt t="10811" x="2863850" y="1358900"/>
          <p14:tracePt t="10828" x="2863850" y="1327150"/>
          <p14:tracePt t="10844" x="2863850" y="1301750"/>
          <p14:tracePt t="10861" x="2857500" y="1301750"/>
          <p14:tracePt t="10878" x="2851150" y="1289050"/>
          <p14:tracePt t="10894" x="2844800" y="1276350"/>
          <p14:tracePt t="10911" x="2844800" y="1270000"/>
          <p14:tracePt t="10928" x="2832100" y="1250950"/>
          <p14:tracePt t="10944" x="2813050" y="1244600"/>
          <p14:tracePt t="10962" x="2800350" y="1225550"/>
          <p14:tracePt t="10978" x="2787650" y="1206500"/>
          <p14:tracePt t="10994" x="2768600" y="1193800"/>
          <p14:tracePt t="11011" x="2743200" y="1174750"/>
          <p14:tracePt t="11028" x="2730500" y="1162050"/>
          <p14:tracePt t="11044" x="2711450" y="1149350"/>
          <p14:tracePt t="11061" x="2705100" y="1143000"/>
          <p14:tracePt t="11078" x="2698750" y="1143000"/>
          <p14:tracePt t="11094" x="2679700" y="1130300"/>
          <p14:tracePt t="11111" x="2667000" y="1130300"/>
          <p14:tracePt t="11128" x="2622550" y="1123950"/>
          <p14:tracePt t="11144" x="2571750" y="1117600"/>
          <p14:tracePt t="11161" x="2527300" y="1111250"/>
          <p14:tracePt t="11163" x="2508250" y="1104900"/>
          <p14:tracePt t="11178" x="2457450" y="1104900"/>
          <p14:tracePt t="11194" x="2419350" y="1098550"/>
          <p14:tracePt t="11211" x="2374900" y="1098550"/>
          <p14:tracePt t="11228" x="2324100" y="1098550"/>
          <p14:tracePt t="11244" x="2305050" y="1104900"/>
          <p14:tracePt t="11261" x="2279650" y="1104900"/>
          <p14:tracePt t="11278" x="2273300" y="1111250"/>
          <p14:tracePt t="11295" x="2260600" y="1117600"/>
          <p14:tracePt t="11311" x="2254250" y="1123950"/>
          <p14:tracePt t="11328" x="2241550" y="1130300"/>
          <p14:tracePt t="11344" x="2222500" y="1136650"/>
          <p14:tracePt t="11361" x="2222500" y="1143000"/>
          <p14:tracePt t="11378" x="2209800" y="1155700"/>
          <p14:tracePt t="11411" x="2203450" y="1168400"/>
          <p14:tracePt t="11428" x="2197100" y="1174750"/>
          <p14:tracePt t="11444" x="2197100" y="1181100"/>
          <p14:tracePt t="11461" x="2197100" y="1187450"/>
          <p14:tracePt t="11494" x="2197100" y="1193800"/>
          <p14:tracePt t="11511" x="2197100" y="1200150"/>
          <p14:tracePt t="11528" x="2197100" y="1206500"/>
          <p14:tracePt t="11544" x="2197100" y="1219200"/>
          <p14:tracePt t="11561" x="2197100" y="1225550"/>
          <p14:tracePt t="11578" x="2197100" y="1238250"/>
          <p14:tracePt t="11594" x="2197100" y="1276350"/>
          <p14:tracePt t="11611" x="2197100" y="1301750"/>
          <p14:tracePt t="11628" x="2197100" y="1346200"/>
          <p14:tracePt t="11644" x="2197100" y="1377950"/>
          <p14:tracePt t="11661" x="2197100" y="1397000"/>
          <p14:tracePt t="11678" x="2197100" y="1422400"/>
          <p14:tracePt t="11694" x="2197100" y="1435100"/>
          <p14:tracePt t="11712" x="2197100" y="1460500"/>
          <p14:tracePt t="11728" x="2197100" y="1479550"/>
          <p14:tracePt t="11744" x="2197100" y="1485900"/>
          <p14:tracePt t="11761" x="2203450" y="1504950"/>
          <p14:tracePt t="11778" x="2203450" y="1517650"/>
          <p14:tracePt t="11794" x="2209800" y="1536700"/>
          <p14:tracePt t="11811" x="2222500" y="1562100"/>
          <p14:tracePt t="11828" x="2241550" y="1587500"/>
          <p14:tracePt t="11844" x="2324100" y="1676400"/>
          <p14:tracePt t="11861" x="2374900" y="1720850"/>
          <p14:tracePt t="11878" x="2489200" y="1797050"/>
          <p14:tracePt t="11894" x="2552700" y="1822450"/>
          <p14:tracePt t="11911" x="2616200" y="1854200"/>
          <p14:tracePt t="11928" x="2762250" y="1898650"/>
          <p14:tracePt t="11944" x="2851150" y="1930400"/>
          <p14:tracePt t="11961" x="2895600" y="1949450"/>
          <p14:tracePt t="11978" x="2940050" y="1968500"/>
          <p14:tracePt t="11994" x="2959100" y="1974850"/>
          <p14:tracePt t="12011" x="2997200" y="1993900"/>
          <p14:tracePt t="12028" x="3048000" y="2006600"/>
          <p14:tracePt t="12045" x="3117850" y="2025650"/>
          <p14:tracePt t="12061" x="3175000" y="2032000"/>
          <p14:tracePt t="12078" x="3219450" y="2038350"/>
          <p14:tracePt t="12094" x="3257550" y="2038350"/>
          <p14:tracePt t="12111" x="3282950" y="2038350"/>
          <p14:tracePt t="12128" x="3333750" y="2044700"/>
          <p14:tracePt t="12144" x="3390900" y="2044700"/>
          <p14:tracePt t="12161" x="3460750" y="2044700"/>
          <p14:tracePt t="12177" x="3556000" y="2038350"/>
          <p14:tracePt t="12194" x="3606800" y="2025650"/>
          <p14:tracePt t="12212" x="3657600" y="2019300"/>
          <p14:tracePt t="12227" x="3676650" y="2019300"/>
          <p14:tracePt t="12244" x="3702050" y="2012950"/>
          <p14:tracePt t="12261" x="3727450" y="2006600"/>
          <p14:tracePt t="12277" x="3740150" y="2006600"/>
          <p14:tracePt t="12294" x="3765550" y="2000250"/>
          <p14:tracePt t="12311" x="3816350" y="1987550"/>
          <p14:tracePt t="12327" x="3867150" y="1968500"/>
          <p14:tracePt t="12344" x="3956050" y="1949450"/>
          <p14:tracePt t="12361" x="3987800" y="1943100"/>
          <p14:tracePt t="12378" x="4013200" y="1936750"/>
          <p14:tracePt t="12394" x="4044950" y="1930400"/>
          <p14:tracePt t="12411" x="4076700" y="1924050"/>
          <p14:tracePt t="12427" x="4102100" y="1917700"/>
          <p14:tracePt t="12444" x="4108450" y="1911350"/>
          <p14:tracePt t="12461" x="4114800" y="1911350"/>
          <p14:tracePt t="12478" x="4133850" y="1905000"/>
          <p14:tracePt t="12494" x="4140200" y="1898650"/>
          <p14:tracePt t="12511" x="4159250" y="1892300"/>
          <p14:tracePt t="12527" x="4171950" y="1892300"/>
          <p14:tracePt t="12544" x="4184650" y="1885950"/>
          <p14:tracePt t="12561" x="4210050" y="1873250"/>
          <p14:tracePt t="12577" x="4222750" y="1873250"/>
          <p14:tracePt t="12594" x="4241800" y="1866900"/>
          <p14:tracePt t="12611" x="4248150" y="1860550"/>
          <p14:tracePt t="12627" x="4260850" y="1854200"/>
          <p14:tracePt t="12644" x="4279900" y="1854200"/>
          <p14:tracePt t="12661" x="4292600" y="1847850"/>
          <p14:tracePt t="12677" x="4311650" y="1841500"/>
          <p14:tracePt t="12694" x="4324350" y="1835150"/>
          <p14:tracePt t="12711" x="4330700" y="1835150"/>
          <p14:tracePt t="12727" x="4349750" y="1828800"/>
          <p14:tracePt t="12744" x="4362450" y="1822450"/>
          <p14:tracePt t="12761" x="4381500" y="1822450"/>
          <p14:tracePt t="12777" x="4387850" y="1822450"/>
          <p14:tracePt t="12794" x="4394200" y="1816100"/>
          <p14:tracePt t="12811" x="4406900" y="1809750"/>
          <p14:tracePt t="12827" x="4413250" y="1803400"/>
          <p14:tracePt t="12844" x="4419600" y="1803400"/>
          <p14:tracePt t="12861" x="4425950" y="1803400"/>
          <p14:tracePt t="12877" x="4432300" y="1803400"/>
          <p14:tracePt t="13442" x="4381500" y="1803400"/>
          <p14:tracePt t="13450" x="4324350" y="1797050"/>
          <p14:tracePt t="13461" x="4298950" y="1790700"/>
          <p14:tracePt t="13477" x="4241800" y="1778000"/>
          <p14:tracePt t="13494" x="4152900" y="1771650"/>
          <p14:tracePt t="13511" x="3911600" y="1739900"/>
          <p14:tracePt t="13527" x="3797300" y="1714500"/>
          <p14:tracePt t="13544" x="3740150" y="1701800"/>
          <p14:tracePt t="13561" x="3676650" y="1682750"/>
          <p14:tracePt t="13577" x="3632200" y="1676400"/>
          <p14:tracePt t="13594" x="3549650" y="1657350"/>
          <p14:tracePt t="13611" x="3486150" y="1651000"/>
          <p14:tracePt t="13627" x="3448050" y="1638300"/>
          <p14:tracePt t="13644" x="3403600" y="1619250"/>
          <p14:tracePt t="13661" x="3371850" y="1606550"/>
          <p14:tracePt t="13677" x="3302000" y="1574800"/>
          <p14:tracePt t="13694" x="3232150" y="1549400"/>
          <p14:tracePt t="13711" x="3175000" y="1536700"/>
          <p14:tracePt t="13727" x="3098800" y="1511300"/>
          <p14:tracePt t="13744" x="3048000" y="1492250"/>
          <p14:tracePt t="13761" x="2933700" y="1447800"/>
          <p14:tracePt t="13777" x="2863850" y="1428750"/>
          <p14:tracePt t="13794" x="2813050" y="1416050"/>
          <p14:tracePt t="13811" x="2755900" y="1403350"/>
          <p14:tracePt t="13828" x="2730500" y="1403350"/>
          <p14:tracePt t="13844" x="2705100" y="1403350"/>
          <p14:tracePt t="13861" x="2673350" y="1403350"/>
          <p14:tracePt t="13878" x="2660650" y="1403350"/>
          <p14:tracePt t="13894" x="2635250" y="1403350"/>
          <p14:tracePt t="13911" x="2628900" y="1403350"/>
          <p14:tracePt t="13928" x="2609850" y="1403350"/>
          <p14:tracePt t="13944" x="2597150" y="1403350"/>
          <p14:tracePt t="13961" x="2578100" y="1403350"/>
          <p14:tracePt t="13977" x="2559050" y="1403350"/>
          <p14:tracePt t="13994" x="2540000" y="1403350"/>
          <p14:tracePt t="14011" x="2533650" y="1403350"/>
          <p14:tracePt t="14027" x="2520950" y="1403350"/>
          <p14:tracePt t="14044" x="2514600" y="1403350"/>
          <p14:tracePt t="14061" x="2508250" y="1403350"/>
          <p14:tracePt t="14077" x="2508250" y="1409700"/>
          <p14:tracePt t="14094" x="2501900" y="1409700"/>
          <p14:tracePt t="14111" x="2501900" y="1416050"/>
          <p14:tracePt t="14127" x="2501900" y="1422400"/>
          <p14:tracePt t="14144" x="2501900" y="1428750"/>
          <p14:tracePt t="14177" x="2501900" y="1435100"/>
          <p14:tracePt t="14194" x="2501900" y="1441450"/>
          <p14:tracePt t="14220" x="2501900" y="1447800"/>
          <p14:tracePt t="14241" x="2501900" y="1454150"/>
          <p14:tracePt t="14304" x="2501900" y="1460500"/>
          <p14:tracePt t="14373" x="2508250" y="1460500"/>
          <p14:tracePt t="14387" x="2514600" y="1460500"/>
          <p14:tracePt t="14422" x="2520950" y="1460500"/>
          <p14:tracePt t="14436" x="2527300" y="1460500"/>
          <p14:tracePt t="14457" x="2533650" y="1460500"/>
          <p14:tracePt t="14483" x="2540000" y="1460500"/>
          <p14:tracePt t="14505" x="2546350" y="1460500"/>
          <p14:tracePt t="14541" x="2552700" y="1460500"/>
          <p14:tracePt t="14554" x="2559050" y="1460500"/>
          <p14:tracePt t="14569" x="2565400" y="1460500"/>
          <p14:tracePt t="14602" x="2571750" y="1460500"/>
          <p14:tracePt t="14617" x="2578100" y="1460500"/>
          <p14:tracePt t="14632" x="2597150" y="1460500"/>
          <p14:tracePt t="14638" x="2622550" y="1460500"/>
          <p14:tracePt t="14644" x="2654300" y="1460500"/>
          <p14:tracePt t="14661" x="2736850" y="1460500"/>
          <p14:tracePt t="14678" x="2876550" y="1466850"/>
          <p14:tracePt t="14694" x="2933700" y="1466850"/>
          <p14:tracePt t="14711" x="2997200" y="1466850"/>
          <p14:tracePt t="14727" x="3162300" y="1466850"/>
          <p14:tracePt t="14744" x="3270250" y="1473200"/>
          <p14:tracePt t="14761" x="3314700" y="1479550"/>
          <p14:tracePt t="14777" x="3352800" y="1485900"/>
          <p14:tracePt t="14794" x="3365500" y="1485900"/>
          <p14:tracePt t="14811" x="3397250" y="1492250"/>
          <p14:tracePt t="14827" x="3441700" y="1498600"/>
          <p14:tracePt t="14844" x="3530600" y="1504950"/>
          <p14:tracePt t="14861" x="3600450" y="1511300"/>
          <p14:tracePt t="14877" x="3644900" y="1511300"/>
          <p14:tracePt t="14894" x="3695700" y="1511300"/>
          <p14:tracePt t="14911" x="3721100" y="1511300"/>
          <p14:tracePt t="14928" x="3771900" y="1511300"/>
          <p14:tracePt t="14944" x="3816350" y="1511300"/>
          <p14:tracePt t="14961" x="3860800" y="1511300"/>
          <p14:tracePt t="14977" x="3937000" y="1511300"/>
          <p14:tracePt t="14994" x="3962400" y="1511300"/>
          <p14:tracePt t="15011" x="3981450" y="1511300"/>
          <p14:tracePt t="15027" x="4000500" y="1511300"/>
          <p14:tracePt t="15044" x="4013200" y="1511300"/>
          <p14:tracePt t="15060" x="4038600" y="1511300"/>
          <p14:tracePt t="15077" x="4057650" y="1511300"/>
          <p14:tracePt t="15094" x="4083050" y="1511300"/>
          <p14:tracePt t="15111" x="4095750" y="1511300"/>
          <p14:tracePt t="15127" x="4114800" y="1511300"/>
          <p14:tracePt t="15144" x="4146550" y="1511300"/>
          <p14:tracePt t="15161" x="4165600" y="1511300"/>
          <p14:tracePt t="15178" x="4197350" y="1511300"/>
          <p14:tracePt t="15194" x="4229100" y="1511300"/>
          <p14:tracePt t="15211" x="4248150" y="1511300"/>
          <p14:tracePt t="15227" x="4273550" y="1511300"/>
          <p14:tracePt t="15244" x="4286250" y="1511300"/>
          <p14:tracePt t="15261" x="4298950" y="1511300"/>
          <p14:tracePt t="15277" x="4311650" y="1511300"/>
          <p14:tracePt t="15294" x="4330700" y="1511300"/>
          <p14:tracePt t="15311" x="4349750" y="1511300"/>
          <p14:tracePt t="15327" x="4368800" y="1511300"/>
          <p14:tracePt t="15344" x="4419600" y="1504950"/>
          <p14:tracePt t="15360" x="4495800" y="1504950"/>
          <p14:tracePt t="15377" x="4572000" y="1498600"/>
          <p14:tracePt t="15394" x="4641850" y="1498600"/>
          <p14:tracePt t="15411" x="4686300" y="1498600"/>
          <p14:tracePt t="15427" x="4724400" y="1498600"/>
          <p14:tracePt t="15444" x="4781550" y="1504950"/>
          <p14:tracePt t="15461" x="4845050" y="1504950"/>
          <p14:tracePt t="15477" x="4997450" y="1517650"/>
          <p14:tracePt t="15494" x="5124450" y="1517650"/>
          <p14:tracePt t="15511" x="5226050" y="1530350"/>
          <p14:tracePt t="15527" x="5314950" y="1536700"/>
          <p14:tracePt t="15544" x="5403850" y="1536700"/>
          <p14:tracePt t="15560" x="5537200" y="1555750"/>
          <p14:tracePt t="15577" x="5568950" y="1555750"/>
          <p14:tracePt t="15594" x="5581650" y="1562100"/>
          <p14:tracePt t="15611" x="5594350" y="1562100"/>
          <p14:tracePt t="15644" x="5607050" y="1562100"/>
          <p14:tracePt t="15959" x="5740400" y="1517650"/>
          <p14:tracePt t="15964" x="5937250" y="1473200"/>
          <p14:tracePt t="15977" x="6045200" y="1435100"/>
          <p14:tracePt t="15994" x="6108700" y="1422400"/>
          <p14:tracePt t="16011" x="6191250" y="1397000"/>
          <p14:tracePt t="16027" x="6280150" y="1390650"/>
          <p14:tracePt t="16044" x="6343650" y="1384300"/>
          <p14:tracePt t="16060" x="6375400" y="1384300"/>
          <p14:tracePt t="16077" x="6388100" y="1384300"/>
          <p14:tracePt t="16094" x="6413500" y="1384300"/>
          <p14:tracePt t="16110" x="6432550" y="1384300"/>
          <p14:tracePt t="16127" x="6477000" y="1384300"/>
          <p14:tracePt t="16144" x="6648450" y="1365250"/>
          <p14:tracePt t="16160" x="6781800" y="1365250"/>
          <p14:tracePt t="16177" x="6927850" y="1358900"/>
          <p14:tracePt t="16194" x="6991350" y="1358900"/>
          <p14:tracePt t="16211" x="7067550" y="1358900"/>
          <p14:tracePt t="16227" x="7150100" y="1358900"/>
          <p14:tracePt t="16244" x="7169150" y="1358900"/>
          <p14:tracePt t="16261" x="7207250" y="1365250"/>
          <p14:tracePt t="16277" x="7232650" y="1371600"/>
          <p14:tracePt t="16294" x="7258050" y="1377950"/>
          <p14:tracePt t="16310" x="7302500" y="1390650"/>
          <p14:tracePt t="16327" x="7334250" y="1397000"/>
          <p14:tracePt t="16344" x="7359650" y="1403350"/>
          <p14:tracePt t="16360" x="7410450" y="1422400"/>
          <p14:tracePt t="16377" x="7461250" y="1435100"/>
          <p14:tracePt t="16394" x="7512050" y="1447800"/>
          <p14:tracePt t="16411" x="7543800" y="1460500"/>
          <p14:tracePt t="16427" x="7562850" y="1460500"/>
          <p14:tracePt t="16444" x="7575550" y="1473200"/>
          <p14:tracePt t="16461" x="7581900" y="1479550"/>
          <p14:tracePt t="16477" x="7594600" y="1479550"/>
          <p14:tracePt t="16494" x="7600950" y="1485900"/>
          <p14:tracePt t="16510" x="7607300" y="1492250"/>
          <p14:tracePt t="16527" x="7613650" y="1492250"/>
          <p14:tracePt t="16549" x="7620000" y="1492250"/>
          <p14:tracePt t="16562" x="7626350" y="1492250"/>
          <p14:tracePt t="16582" x="7632700" y="1492250"/>
          <p14:tracePt t="16666" x="7613650" y="1492250"/>
          <p14:tracePt t="16672" x="7581900" y="1492250"/>
          <p14:tracePt t="16679" x="7467600" y="1498600"/>
          <p14:tracePt t="16694" x="7226300" y="1517650"/>
          <p14:tracePt t="16710" x="7035800" y="1536700"/>
          <p14:tracePt t="16727" x="6432550" y="1568450"/>
          <p14:tracePt t="16744" x="6083300" y="1562100"/>
          <p14:tracePt t="16760" x="5873750" y="1549400"/>
          <p14:tracePt t="16777" x="5683250" y="1530350"/>
          <p14:tracePt t="16794" x="5403850" y="1524000"/>
          <p14:tracePt t="16810" x="5181600" y="1504950"/>
          <p14:tracePt t="16827" x="5010150" y="1485900"/>
          <p14:tracePt t="16844" x="4857750" y="1485900"/>
          <p14:tracePt t="16860" x="4806950" y="1485900"/>
          <p14:tracePt t="16877" x="4781550" y="1479550"/>
          <p14:tracePt t="16894" x="4679950" y="1466850"/>
          <p14:tracePt t="16910" x="4375150" y="1454150"/>
          <p14:tracePt t="16927" x="4064000" y="1428750"/>
          <p14:tracePt t="16944" x="3714750" y="1416050"/>
          <p14:tracePt t="16960" x="3644900" y="1397000"/>
          <p14:tracePt t="16977" x="3575050" y="1377950"/>
          <p14:tracePt t="16994" x="3390900" y="1352550"/>
          <p14:tracePt t="17010" x="3079750" y="1301750"/>
          <p14:tracePt t="17027" x="2755900" y="1270000"/>
          <p14:tracePt t="17044" x="2641600" y="1263650"/>
          <p14:tracePt t="17060" x="2597150" y="1250950"/>
          <p14:tracePt t="17077" x="2559050" y="1238250"/>
          <p14:tracePt t="17094" x="2546350" y="1231900"/>
          <p14:tracePt t="17110" x="2501900" y="1225550"/>
          <p14:tracePt t="17127" x="2451100" y="1225550"/>
          <p14:tracePt t="17144" x="2387600" y="1225550"/>
          <p14:tracePt t="17160" x="2368550" y="1231900"/>
          <p14:tracePt t="17177" x="2349500" y="1231900"/>
          <p14:tracePt t="17194" x="2336800" y="1231900"/>
          <p14:tracePt t="17210" x="2330450" y="1231900"/>
          <p14:tracePt t="17227" x="2317750" y="1231900"/>
          <p14:tracePt t="17260" x="2311400" y="1231900"/>
          <p14:tracePt t="17277" x="2305050" y="1231900"/>
          <p14:tracePt t="17294" x="2298700" y="1231900"/>
          <p14:tracePt t="17638" x="2330450" y="1231900"/>
          <p14:tracePt t="17647" x="2362200" y="1231900"/>
          <p14:tracePt t="17652" x="2387600" y="1231900"/>
          <p14:tracePt t="17660" x="2406650" y="1231900"/>
          <p14:tracePt t="17677" x="2419350" y="1231900"/>
          <p14:tracePt t="17694" x="2432050" y="1231900"/>
          <p14:tracePt t="17710" x="2438400" y="1231900"/>
          <p14:tracePt t="17727" x="2444750" y="1231900"/>
          <p14:tracePt t="17743" x="2457450" y="1231900"/>
          <p14:tracePt t="17777" x="2470150" y="1231900"/>
          <p14:tracePt t="17811" x="2476500" y="1231900"/>
          <p14:tracePt t="17827" x="2482850" y="1231900"/>
          <p14:tracePt t="17844" x="2489200" y="1231900"/>
          <p14:tracePt t="17860" x="2489200" y="1225550"/>
          <p14:tracePt t="17877" x="2495550" y="1225550"/>
          <p14:tracePt t="17894" x="2501900" y="1225550"/>
          <p14:tracePt t="17916" x="2508250" y="1225550"/>
          <p14:tracePt t="17932" x="2508250" y="1219200"/>
          <p14:tracePt t="17943" x="2514600" y="1212850"/>
          <p14:tracePt t="17960" x="2520950" y="1212850"/>
          <p14:tracePt t="17977" x="2520950" y="1206500"/>
          <p14:tracePt t="17993" x="2520950" y="1200150"/>
          <p14:tracePt t="18271" x="2514600" y="1206500"/>
          <p14:tracePt t="18277" x="2514600" y="1212850"/>
          <p14:tracePt t="18299" x="2514600" y="1219200"/>
          <p14:tracePt t="18313" x="2514600" y="1225550"/>
          <p14:tracePt t="18319" x="2514600" y="1231900"/>
          <p14:tracePt t="18340" x="2514600" y="1238250"/>
          <p14:tracePt t="18348" x="2514600" y="1244600"/>
          <p14:tracePt t="18360" x="2514600" y="1250950"/>
          <p14:tracePt t="18377" x="2514600" y="1263650"/>
          <p14:tracePt t="18393" x="2514600" y="1289050"/>
          <p14:tracePt t="18411" x="2514600" y="1358900"/>
          <p14:tracePt t="18427" x="2520950" y="1422400"/>
          <p14:tracePt t="18443" x="2533650" y="1555750"/>
          <p14:tracePt t="18460" x="2540000" y="1606550"/>
          <p14:tracePt t="18477" x="2546350" y="1631950"/>
          <p14:tracePt t="18494" x="2546350" y="1657350"/>
          <p14:tracePt t="18510" x="2546350" y="1670050"/>
          <p14:tracePt t="18527" x="2546350" y="1676400"/>
          <p14:tracePt t="18543" x="2552700" y="1682750"/>
          <p14:tracePt t="18561" x="2559050" y="1682750"/>
          <p14:tracePt t="18577" x="2616200" y="1682750"/>
          <p14:tracePt t="18593" x="2743200" y="1657350"/>
          <p14:tracePt t="18610" x="2914650" y="1593850"/>
          <p14:tracePt t="18627" x="2946400" y="1581150"/>
          <p14:tracePt t="18643" x="2952750" y="1574800"/>
          <p14:tracePt t="18660" x="2952750" y="1555750"/>
          <p14:tracePt t="18677" x="2952750" y="1530350"/>
          <p14:tracePt t="18694" x="2908300" y="1473200"/>
          <p14:tracePt t="18710" x="2838450" y="1428750"/>
          <p14:tracePt t="18727" x="2711450" y="1365250"/>
          <p14:tracePt t="18744" x="2597150" y="1295400"/>
          <p14:tracePt t="18760" x="2571750" y="1270000"/>
          <p14:tracePt t="18777" x="2533650" y="1244600"/>
          <p14:tracePt t="18793" x="2508250" y="1231900"/>
          <p14:tracePt t="18810" x="2476500" y="1225550"/>
          <p14:tracePt t="18827" x="2400300" y="1212850"/>
          <p14:tracePt t="18844" x="2362200" y="1212850"/>
          <p14:tracePt t="18860" x="2305050" y="1212850"/>
          <p14:tracePt t="18877" x="2266950" y="1212850"/>
          <p14:tracePt t="18894" x="2247900" y="1212850"/>
          <p14:tracePt t="18910" x="2228850" y="1219200"/>
          <p14:tracePt t="18927" x="2216150" y="1219200"/>
          <p14:tracePt t="18943" x="2209800" y="1225550"/>
          <p14:tracePt t="18960" x="2203450" y="1231900"/>
          <p14:tracePt t="18977" x="2197100" y="1238250"/>
          <p14:tracePt t="18993" x="2197100" y="1244600"/>
          <p14:tracePt t="19010" x="2197100" y="1257300"/>
          <p14:tracePt t="19027" x="2197100" y="1263650"/>
          <p14:tracePt t="19044" x="2197100" y="1270000"/>
          <p14:tracePt t="19060" x="2197100" y="1289050"/>
          <p14:tracePt t="19077" x="2216150" y="1346200"/>
          <p14:tracePt t="19093" x="2228850" y="1428750"/>
          <p14:tracePt t="19110" x="2266950" y="1549400"/>
          <p14:tracePt t="19127" x="2286000" y="1600200"/>
          <p14:tracePt t="19143" x="2292350" y="1631950"/>
          <p14:tracePt t="19160" x="2305050" y="1657350"/>
          <p14:tracePt t="19177" x="2324100" y="1670050"/>
          <p14:tracePt t="19194" x="2330450" y="1689100"/>
          <p14:tracePt t="19210" x="2336800" y="1701800"/>
          <p14:tracePt t="19227" x="2349500" y="1708150"/>
          <p14:tracePt t="19243" x="2362200" y="1714500"/>
          <p14:tracePt t="19260" x="2374900" y="1720850"/>
          <p14:tracePt t="19277" x="2393950" y="1720850"/>
          <p14:tracePt t="19294" x="2406650" y="1720850"/>
          <p14:tracePt t="19297" x="2413000" y="1720850"/>
          <p14:tracePt t="19310" x="2419350" y="1720850"/>
          <p14:tracePt t="19327" x="2438400" y="1714500"/>
          <p14:tracePt t="19344" x="2451100" y="1708150"/>
          <p14:tracePt t="19360" x="2489200" y="1663700"/>
          <p14:tracePt t="19377" x="2520950" y="1612900"/>
          <p14:tracePt t="19393" x="2552700" y="1536700"/>
          <p14:tracePt t="19410" x="2578100" y="1435100"/>
          <p14:tracePt t="19427" x="2590800" y="1377950"/>
          <p14:tracePt t="19443" x="2590800" y="1333500"/>
          <p14:tracePt t="19460" x="2590800" y="1314450"/>
          <p14:tracePt t="19477" x="2590800" y="1301750"/>
          <p14:tracePt t="19493" x="2590800" y="1276350"/>
          <p14:tracePt t="19510" x="2590800" y="1257300"/>
          <p14:tracePt t="19527" x="2590800" y="1244600"/>
          <p14:tracePt t="19544" x="2590800" y="1238250"/>
          <p14:tracePt t="19560" x="2584450" y="1231900"/>
          <p14:tracePt t="19577" x="2578100" y="1219200"/>
          <p14:tracePt t="19593" x="2571750" y="1206500"/>
          <p14:tracePt t="19610" x="2540000" y="1181100"/>
          <p14:tracePt t="19627" x="2495550" y="1149350"/>
          <p14:tracePt t="19643" x="2438400" y="1111250"/>
          <p14:tracePt t="19660" x="2368550" y="1079500"/>
          <p14:tracePt t="19677" x="2343150" y="1073150"/>
          <p14:tracePt t="19693" x="2317750" y="1073150"/>
          <p14:tracePt t="19710" x="2298700" y="1073150"/>
          <p14:tracePt t="19727" x="2292350" y="1073150"/>
          <p14:tracePt t="19743" x="2279650" y="1079500"/>
          <p14:tracePt t="19760" x="2279650" y="1085850"/>
          <p14:tracePt t="19777" x="2266950" y="1098550"/>
          <p14:tracePt t="19793" x="2266950" y="1104900"/>
          <p14:tracePt t="19810" x="2266950" y="1117600"/>
          <p14:tracePt t="19814" x="2266950" y="1123950"/>
          <p14:tracePt t="19827" x="2266950" y="1168400"/>
          <p14:tracePt t="19843" x="2273300" y="1231900"/>
          <p14:tracePt t="19860" x="2279650" y="1320800"/>
          <p14:tracePt t="19877" x="2279650" y="1352550"/>
          <p14:tracePt t="19893" x="2286000" y="1365250"/>
          <p14:tracePt t="19910" x="2292350" y="1377950"/>
          <p14:tracePt t="19927" x="2292350" y="1390650"/>
          <p14:tracePt t="19943" x="2298700" y="1397000"/>
          <p14:tracePt t="19960" x="2305050" y="1403350"/>
          <p14:tracePt t="19977" x="2311400" y="1409700"/>
          <p14:tracePt t="19993" x="2324100" y="1416050"/>
          <p14:tracePt t="20010" x="2330450" y="1416050"/>
          <p14:tracePt t="20027" x="2343150" y="1422400"/>
          <p14:tracePt t="20043" x="2355850" y="1422400"/>
          <p14:tracePt t="20060" x="2381250" y="1422400"/>
          <p14:tracePt t="20076" x="2438400" y="1422400"/>
          <p14:tracePt t="20093" x="2476500" y="1416050"/>
          <p14:tracePt t="20110" x="2501900" y="1409700"/>
          <p14:tracePt t="20127" x="2508250" y="1403350"/>
          <p14:tracePt t="20143" x="2520950" y="1397000"/>
          <p14:tracePt t="20160" x="2533650" y="1397000"/>
          <p14:tracePt t="20177" x="2540000" y="1390650"/>
          <p14:tracePt t="20193" x="2552700" y="1384300"/>
          <p14:tracePt t="20210" x="2552700" y="1371600"/>
          <p14:tracePt t="20227" x="2559050" y="1365250"/>
          <p14:tracePt t="20243" x="2559050" y="1352550"/>
          <p14:tracePt t="20260" x="2559050" y="1346200"/>
          <p14:tracePt t="20277" x="2559050" y="1333500"/>
          <p14:tracePt t="20293" x="2559050" y="1327150"/>
          <p14:tracePt t="20310" x="2559050" y="1320800"/>
          <p14:tracePt t="20327" x="2559050" y="1301750"/>
          <p14:tracePt t="20348" x="2559050" y="1295400"/>
          <p14:tracePt t="20360" x="2559050" y="1289050"/>
          <p14:tracePt t="20377" x="2559050" y="1282700"/>
          <p14:tracePt t="20393" x="2559050" y="1270000"/>
          <p14:tracePt t="20427" x="2559050" y="1263650"/>
          <p14:tracePt t="20443" x="2559050" y="1257300"/>
          <p14:tracePt t="20466" x="2559050" y="1250950"/>
          <p14:tracePt t="20477" x="2559050" y="1244600"/>
          <p14:tracePt t="20493" x="2559050" y="1238250"/>
          <p14:tracePt t="20510" x="2559050" y="1225550"/>
          <p14:tracePt t="20527" x="2559050" y="1219200"/>
          <p14:tracePt t="20543" x="2559050" y="1212850"/>
          <p14:tracePt t="20560" x="2559050" y="1200150"/>
          <p14:tracePt t="20577" x="2559050" y="1193800"/>
          <p14:tracePt t="20598" x="2559050" y="1187450"/>
          <p14:tracePt t="20619" x="2559050" y="1181100"/>
          <p14:tracePt t="20647" x="2559050" y="1174750"/>
          <p14:tracePt t="20653" x="2552700" y="1174750"/>
          <p14:tracePt t="20667" x="2552700" y="1168400"/>
          <p14:tracePt t="20682" x="2552700" y="1162050"/>
          <p14:tracePt t="20693" x="2546350" y="1162050"/>
          <p14:tracePt t="21077" x="2540000" y="1162050"/>
          <p14:tracePt t="21181" x="2533650" y="1162050"/>
          <p14:tracePt t="21243" x="2527300" y="1162050"/>
          <p14:tracePt t="21340" x="2527300" y="1168400"/>
          <p14:tracePt t="21361" x="2527300" y="1174750"/>
          <p14:tracePt t="24493" x="2527300" y="1193800"/>
          <p14:tracePt t="24501" x="2527300" y="1212850"/>
          <p14:tracePt t="24509" x="2546350" y="1250950"/>
          <p14:tracePt t="24527" x="2565400" y="1447800"/>
          <p14:tracePt t="24543" x="2584450" y="1619250"/>
          <p14:tracePt t="24560" x="2590800" y="1733550"/>
          <p14:tracePt t="24576" x="2590800" y="1790700"/>
          <p14:tracePt t="24593" x="2590800" y="1809750"/>
          <p14:tracePt t="24610" x="2590800" y="1816100"/>
          <p14:tracePt t="24626" x="2590800" y="1822450"/>
          <p14:tracePt t="24660" x="2590800" y="1828800"/>
          <p14:tracePt t="24676" x="2590800" y="1835150"/>
          <p14:tracePt t="24695" x="2597150" y="1841500"/>
          <p14:tracePt t="24710" x="2603500" y="1841500"/>
          <p14:tracePt t="24726" x="2609850" y="1841500"/>
          <p14:tracePt t="24743" x="2660650" y="1841500"/>
          <p14:tracePt t="24760" x="2736850" y="1841500"/>
          <p14:tracePt t="24776" x="3225800" y="1822450"/>
          <p14:tracePt t="24793" x="3556000" y="1809750"/>
          <p14:tracePt t="24809" x="3778250" y="1816100"/>
          <p14:tracePt t="24826" x="4051300" y="1841500"/>
          <p14:tracePt t="24843" x="4375150" y="1898650"/>
          <p14:tracePt t="24860" x="4864100" y="2012950"/>
          <p14:tracePt t="24876" x="5492750" y="2171700"/>
          <p14:tracePt t="24893" x="5765800" y="2241550"/>
          <p14:tracePt t="24910" x="6407150" y="2324100"/>
          <p14:tracePt t="24926" x="6737350" y="2381250"/>
          <p14:tracePt t="24943" x="6953250" y="2406650"/>
          <p14:tracePt t="24959" x="7169150" y="2413000"/>
          <p14:tracePt t="24976" x="7423150" y="2425700"/>
          <p14:tracePt t="24993" x="7677150" y="2451100"/>
          <p14:tracePt t="25009" x="7810500" y="2470150"/>
          <p14:tracePt t="25026" x="7861300" y="2476500"/>
          <p14:tracePt t="25043" x="7874000" y="2463800"/>
          <p14:tracePt t="25292" x="8083550" y="2419350"/>
          <p14:tracePt t="25298" x="8509000" y="2343150"/>
          <p14:tracePt t="25310" x="8775700" y="2298700"/>
          <p14:tracePt t="25326" x="9188450" y="2228850"/>
          <p14:tracePt t="25343" x="9340850" y="2203450"/>
          <p14:tracePt t="25360" x="9563100" y="2190750"/>
          <p14:tracePt t="25376" x="9861550" y="2171700"/>
          <p14:tracePt t="25393" x="9969500" y="2165350"/>
          <p14:tracePt t="25409" x="10058400" y="2159000"/>
          <p14:tracePt t="25426" x="10115550" y="2152650"/>
          <p14:tracePt t="25443" x="10172700" y="2146300"/>
          <p14:tracePt t="25459" x="10204450" y="2146300"/>
          <p14:tracePt t="25476" x="10229850" y="2146300"/>
          <p14:tracePt t="25493" x="10267950" y="2146300"/>
          <p14:tracePt t="25509" x="10293350" y="2146300"/>
          <p14:tracePt t="25526" x="10325100" y="2146300"/>
          <p14:tracePt t="25543" x="10363200" y="2146300"/>
          <p14:tracePt t="25559" x="10375900" y="2146300"/>
          <p14:tracePt t="25576" x="10382250" y="2146300"/>
          <p14:tracePt t="25593" x="10388600" y="2146300"/>
          <p14:tracePt t="25609" x="10394950" y="2146300"/>
          <p14:tracePt t="25626" x="10407650" y="2146300"/>
          <p14:tracePt t="25643" x="10414000" y="2146300"/>
          <p14:tracePt t="25659" x="10426700" y="2146300"/>
          <p14:tracePt t="25676" x="10433050" y="2146300"/>
          <p14:tracePt t="25693" x="10439400" y="2146300"/>
          <p14:tracePt t="25710" x="10452100" y="2146300"/>
          <p14:tracePt t="25726" x="10458450" y="2146300"/>
          <p14:tracePt t="25759" x="10464800" y="2139950"/>
          <p14:tracePt t="25784" x="10464800" y="2133600"/>
          <p14:tracePt t="25799" x="10464800" y="2127250"/>
          <p14:tracePt t="25813" x="10464800" y="2120900"/>
          <p14:tracePt t="25826" x="10452100" y="2108200"/>
          <p14:tracePt t="25843" x="10445750" y="2101850"/>
          <p14:tracePt t="25860" x="10433050" y="2082800"/>
          <p14:tracePt t="25876" x="10426700" y="2070100"/>
          <p14:tracePt t="25893" x="10407650" y="2057400"/>
          <p14:tracePt t="25909" x="10388600" y="2032000"/>
          <p14:tracePt t="25926" x="10375900" y="2019300"/>
          <p14:tracePt t="25943" x="10363200" y="1993900"/>
          <p14:tracePt t="25946" x="10356850" y="1993900"/>
          <p14:tracePt t="25959" x="10350500" y="1974850"/>
          <p14:tracePt t="25976" x="10337800" y="1962150"/>
          <p14:tracePt t="25993" x="10325100" y="1943100"/>
          <p14:tracePt t="26010" x="10318750" y="1930400"/>
          <p14:tracePt t="26026" x="10318750" y="1917700"/>
          <p14:tracePt t="26043" x="10306050" y="1892300"/>
          <p14:tracePt t="26059" x="10299700" y="1873250"/>
          <p14:tracePt t="26076" x="10299700" y="1860550"/>
          <p14:tracePt t="26093" x="10293350" y="1854200"/>
          <p14:tracePt t="26110" x="10287000" y="1841500"/>
          <p14:tracePt t="26126" x="10287000" y="1835150"/>
          <p14:tracePt t="26143" x="10287000" y="1828800"/>
          <p14:tracePt t="26159" x="10287000" y="1816100"/>
          <p14:tracePt t="26176" x="10287000" y="1809750"/>
          <p14:tracePt t="26209" x="10280650" y="1803400"/>
          <p14:tracePt t="26226" x="10280650" y="1797050"/>
          <p14:tracePt t="26243" x="10274300" y="1797050"/>
          <p14:tracePt t="26259" x="10267950" y="1784350"/>
          <p14:tracePt t="26276" x="10267950" y="1778000"/>
          <p14:tracePt t="26293" x="10261600" y="1765300"/>
          <p14:tracePt t="26309" x="10248900" y="1752600"/>
          <p14:tracePt t="26326" x="10242550" y="1746250"/>
          <p14:tracePt t="26343" x="10236200" y="1727200"/>
          <p14:tracePt t="26359" x="10223500" y="1720850"/>
          <p14:tracePt t="26376" x="10217150" y="1708150"/>
          <p14:tracePt t="26393" x="10204450" y="1701800"/>
          <p14:tracePt t="26409" x="10191750" y="1689100"/>
          <p14:tracePt t="26426" x="10185400" y="1682750"/>
          <p14:tracePt t="26443" x="10179050" y="1676400"/>
          <p14:tracePt t="26459" x="10166350" y="1663700"/>
          <p14:tracePt t="26476" x="10160000" y="1657350"/>
          <p14:tracePt t="26492" x="10140950" y="1651000"/>
          <p14:tracePt t="26509" x="10128250" y="1644650"/>
          <p14:tracePt t="26526" x="10115550" y="1638300"/>
          <p14:tracePt t="26542" x="10102850" y="1631950"/>
          <p14:tracePt t="26559" x="10083800" y="1631950"/>
          <p14:tracePt t="26576" x="10077450" y="1631950"/>
          <p14:tracePt t="26593" x="10064750" y="1631950"/>
          <p14:tracePt t="26609" x="10058400" y="1631950"/>
          <p14:tracePt t="26626" x="10052050" y="1631950"/>
          <p14:tracePt t="26643" x="10039350" y="1631950"/>
          <p14:tracePt t="26659" x="10026650" y="1631950"/>
          <p14:tracePt t="26676" x="10020300" y="1631950"/>
          <p14:tracePt t="26693" x="10013950" y="1638300"/>
          <p14:tracePt t="26709" x="10001250" y="1638300"/>
          <p14:tracePt t="26726" x="10001250" y="1644650"/>
          <p14:tracePt t="26743" x="9994900" y="1651000"/>
          <p14:tracePt t="26759" x="9988550" y="1657350"/>
          <p14:tracePt t="26776" x="9988550" y="1663700"/>
          <p14:tracePt t="26793" x="9988550" y="1670050"/>
          <p14:tracePt t="26809" x="9988550" y="1676400"/>
          <p14:tracePt t="26826" x="9988550" y="1689100"/>
          <p14:tracePt t="26843" x="9988550" y="1701800"/>
          <p14:tracePt t="26859" x="9988550" y="1720850"/>
          <p14:tracePt t="26876" x="9994900" y="1790700"/>
          <p14:tracePt t="26893" x="10001250" y="1847850"/>
          <p14:tracePt t="26909" x="10013950" y="1924050"/>
          <p14:tracePt t="26926" x="10013950" y="1962150"/>
          <p14:tracePt t="26943" x="10013950" y="1987550"/>
          <p14:tracePt t="26959" x="10026650" y="2032000"/>
          <p14:tracePt t="26976" x="10026650" y="2044700"/>
          <p14:tracePt t="26980" x="10033000" y="2051050"/>
          <p14:tracePt t="26992" x="10039350" y="2063750"/>
          <p14:tracePt t="27009" x="10039350" y="2070100"/>
          <p14:tracePt t="27026" x="10039350" y="2076450"/>
          <p14:tracePt t="27042" x="10045700" y="2089150"/>
          <p14:tracePt t="27059" x="10052050" y="2095500"/>
          <p14:tracePt t="27076" x="10058400" y="2108200"/>
          <p14:tracePt t="27093" x="10058400" y="2114550"/>
          <p14:tracePt t="27109" x="10058400" y="2120900"/>
          <p14:tracePt t="27126" x="10064750" y="2127250"/>
          <p14:tracePt t="27143" x="10071100" y="2133600"/>
          <p14:tracePt t="27176" x="10083800" y="2139950"/>
          <p14:tracePt t="27193" x="10090150" y="2146300"/>
          <p14:tracePt t="27209" x="10115550" y="2152650"/>
          <p14:tracePt t="27226" x="10140950" y="2159000"/>
          <p14:tracePt t="27243" x="10179050" y="2165350"/>
          <p14:tracePt t="27259" x="10185400" y="2171700"/>
          <p14:tracePt t="27276" x="10198100" y="2178050"/>
          <p14:tracePt t="27292" x="10217150" y="2178050"/>
          <p14:tracePt t="27309" x="10236200" y="2178050"/>
          <p14:tracePt t="27326" x="10261600" y="2178050"/>
          <p14:tracePt t="27343" x="10287000" y="2178050"/>
          <p14:tracePt t="27359" x="10299700" y="2178050"/>
          <p14:tracePt t="27376" x="10318750" y="2178050"/>
          <p14:tracePt t="27392" x="10331450" y="2171700"/>
          <p14:tracePt t="27409" x="10344150" y="2165350"/>
          <p14:tracePt t="27426" x="10363200" y="2159000"/>
          <p14:tracePt t="27443" x="10382250" y="2152650"/>
          <p14:tracePt t="27459" x="10407650" y="2133600"/>
          <p14:tracePt t="27476" x="10414000" y="2120900"/>
          <p14:tracePt t="27492" x="10439400" y="2095500"/>
          <p14:tracePt t="27510" x="10464800" y="2070100"/>
          <p14:tracePt t="27526" x="10483850" y="2038350"/>
          <p14:tracePt t="27542" x="10509250" y="2019300"/>
          <p14:tracePt t="27559" x="10509250" y="2012950"/>
          <p14:tracePt t="27576" x="10521950" y="2000250"/>
          <p14:tracePt t="27592" x="10528300" y="1993900"/>
          <p14:tracePt t="27609" x="10528300" y="1987550"/>
          <p14:tracePt t="27626" x="10534650" y="1974850"/>
          <p14:tracePt t="27643" x="10541000" y="1962150"/>
          <p14:tracePt t="27676" x="10547350" y="1949450"/>
          <p14:tracePt t="27693" x="10553700" y="1936750"/>
          <p14:tracePt t="27709" x="10560050" y="1917700"/>
          <p14:tracePt t="27726" x="10560050" y="1898650"/>
          <p14:tracePt t="27742" x="10572750" y="1847850"/>
          <p14:tracePt t="27759" x="10585450" y="1778000"/>
          <p14:tracePt t="27776" x="10591800" y="1701800"/>
          <p14:tracePt t="27792" x="10598150" y="1619250"/>
          <p14:tracePt t="27810" x="10598150" y="1562100"/>
          <p14:tracePt t="27826" x="10598150" y="1504950"/>
          <p14:tracePt t="27842" x="10598150" y="1492250"/>
          <p14:tracePt t="27859" x="10591800" y="1473200"/>
          <p14:tracePt t="27876" x="10585450" y="1460500"/>
          <p14:tracePt t="27892" x="10579100" y="1454150"/>
          <p14:tracePt t="27909" x="10579100" y="1441450"/>
          <p14:tracePt t="27926" x="10566400" y="1441450"/>
          <p14:tracePt t="27942" x="10560050" y="1435100"/>
          <p14:tracePt t="27959" x="10547350" y="1428750"/>
          <p14:tracePt t="27992" x="10534650" y="1422400"/>
          <p14:tracePt t="28009" x="10521950" y="1409700"/>
          <p14:tracePt t="28026" x="10515600" y="1409700"/>
          <p14:tracePt t="28042" x="10490200" y="1397000"/>
          <p14:tracePt t="28059" x="10471150" y="1390650"/>
          <p14:tracePt t="28076" x="10439400" y="1377950"/>
          <p14:tracePt t="28092" x="10426700" y="1377950"/>
          <p14:tracePt t="28109" x="10420350" y="1377950"/>
          <p14:tracePt t="28126" x="10401300" y="1377950"/>
          <p14:tracePt t="28159" x="10388600" y="1377950"/>
          <p14:tracePt t="28176" x="10375900" y="1377950"/>
          <p14:tracePt t="28192" x="10369550" y="1377950"/>
          <p14:tracePt t="28209" x="10356850" y="1377950"/>
          <p14:tracePt t="28242" x="10344150" y="1377950"/>
          <p14:tracePt t="28259" x="10331450" y="1377950"/>
          <p14:tracePt t="28276" x="10325100" y="1384300"/>
          <p14:tracePt t="28292" x="10312400" y="1390650"/>
          <p14:tracePt t="28309" x="10306050" y="1390650"/>
          <p14:tracePt t="28326" x="10306050" y="1403350"/>
          <p14:tracePt t="28342" x="10293350" y="1403350"/>
          <p14:tracePt t="28359" x="10287000" y="1403350"/>
          <p14:tracePt t="28376" x="10248900" y="1435100"/>
          <p14:tracePt t="28392" x="10096500" y="1530350"/>
          <p14:tracePt t="28409" x="9690100" y="1809750"/>
          <p14:tracePt t="28426" x="9582150" y="1892300"/>
          <p14:tracePt t="28442" x="9556750" y="1917700"/>
          <p14:tracePt t="28459" x="9544050" y="1930400"/>
          <p14:tracePt t="28476" x="9537700" y="1936750"/>
          <p14:tracePt t="28492" x="9531350" y="1936750"/>
          <p14:tracePt t="28509" x="9525000" y="1943100"/>
          <p14:tracePt t="28526" x="9525000" y="1949450"/>
          <p14:tracePt t="28542" x="9525000" y="1955800"/>
          <p14:tracePt t="28584" x="9531350" y="1955800"/>
          <p14:tracePt t="28598" x="9537700" y="1955800"/>
          <p14:tracePt t="28633" x="9544050" y="1955800"/>
          <p14:tracePt t="28647" x="9550400" y="1955800"/>
          <p14:tracePt t="28668" x="9556750" y="1955800"/>
          <p14:tracePt t="28682" x="9563100" y="1955800"/>
          <p14:tracePt t="28688" x="9569450" y="1955800"/>
          <p14:tracePt t="28702" x="9575800" y="1955800"/>
          <p14:tracePt t="28710" x="9582150" y="1955800"/>
          <p14:tracePt t="28730" x="9588500" y="1955800"/>
          <p14:tracePt t="28743" x="9601200" y="1955800"/>
          <p14:tracePt t="28759" x="9607550" y="1962150"/>
          <p14:tracePt t="28776" x="9613900" y="1968500"/>
          <p14:tracePt t="28792" x="9626600" y="1974850"/>
          <p14:tracePt t="28809" x="9645650" y="1987550"/>
          <p14:tracePt t="28826" x="9671050" y="2000250"/>
          <p14:tracePt t="28842" x="9709150" y="2019300"/>
          <p14:tracePt t="28859" x="9715500" y="2032000"/>
          <p14:tracePt t="28876" x="9728200" y="2032000"/>
          <p14:tracePt t="28892" x="9734550" y="2038350"/>
          <p14:tracePt t="28910" x="9747250" y="2044700"/>
          <p14:tracePt t="28926" x="9791700" y="2063750"/>
          <p14:tracePt t="28942" x="9823450" y="2076450"/>
          <p14:tracePt t="28959" x="9848850" y="2089150"/>
          <p14:tracePt t="28976" x="9855200" y="2089150"/>
          <p14:tracePt t="28993" x="9874250" y="2095500"/>
          <p14:tracePt t="29009" x="9880600" y="2095500"/>
          <p14:tracePt t="29026" x="9893300" y="2095500"/>
          <p14:tracePt t="29042" x="9906000" y="2095500"/>
          <p14:tracePt t="29059" x="9912350" y="2095500"/>
          <p14:tracePt t="29076" x="9925050" y="2095500"/>
          <p14:tracePt t="29092" x="9944100" y="2095500"/>
          <p14:tracePt t="29109" x="9963150" y="2089150"/>
          <p14:tracePt t="29125" x="10013950" y="2063750"/>
          <p14:tracePt t="29142" x="10077450" y="2044700"/>
          <p14:tracePt t="29159" x="10147300" y="2025650"/>
          <p14:tracePt t="29176" x="10229850" y="2000250"/>
          <p14:tracePt t="29192" x="10274300" y="1987550"/>
          <p14:tracePt t="29209" x="10306050" y="1981200"/>
          <p14:tracePt t="29226" x="10312400" y="1974850"/>
          <p14:tracePt t="29243" x="10331450" y="1968500"/>
          <p14:tracePt t="29259" x="10344150" y="1968500"/>
          <p14:tracePt t="29276" x="10375900" y="1955800"/>
          <p14:tracePt t="29292" x="10426700" y="1930400"/>
          <p14:tracePt t="29309" x="10464800" y="1917700"/>
          <p14:tracePt t="29326" x="10490200" y="1911350"/>
          <p14:tracePt t="29342" x="10521950" y="1892300"/>
          <p14:tracePt t="29359" x="10541000" y="1885950"/>
          <p14:tracePt t="29376" x="10553700" y="1885950"/>
          <p14:tracePt t="29392" x="10553700" y="1879600"/>
          <p14:tracePt t="29409" x="10566400" y="1873250"/>
          <p14:tracePt t="29425" x="10572750" y="1866900"/>
          <p14:tracePt t="29442" x="10579100" y="1866900"/>
          <p14:tracePt t="29459" x="10585450" y="1860550"/>
          <p14:tracePt t="29476" x="10585450" y="1854200"/>
          <p14:tracePt t="29493" x="10591800" y="1854200"/>
          <p14:tracePt t="29509" x="10598150" y="1847850"/>
          <p14:tracePt t="29526" x="10604500" y="1841500"/>
          <p14:tracePt t="29542" x="10617200" y="1809750"/>
          <p14:tracePt t="29559" x="10623550" y="1778000"/>
          <p14:tracePt t="29575" x="10629900" y="1739900"/>
          <p14:tracePt t="29592" x="10629900" y="1689100"/>
          <p14:tracePt t="29609" x="10629900" y="1657350"/>
          <p14:tracePt t="29626" x="10617200" y="1631950"/>
          <p14:tracePt t="29642" x="10617200" y="1619250"/>
          <p14:tracePt t="29659" x="10617200" y="1606550"/>
          <p14:tracePt t="29676" x="10598150" y="1587500"/>
          <p14:tracePt t="29692" x="10585450" y="1555750"/>
          <p14:tracePt t="29709" x="10553700" y="1524000"/>
          <p14:tracePt t="29726" x="10528300" y="1492250"/>
          <p14:tracePt t="29743" x="10483850" y="1454150"/>
          <p14:tracePt t="29759" x="10458450" y="1435100"/>
          <p14:tracePt t="29776" x="10433050" y="1428750"/>
          <p14:tracePt t="29792" x="10401300" y="1416050"/>
          <p14:tracePt t="29809" x="10382250" y="1403350"/>
          <p14:tracePt t="29825" x="10363200" y="1397000"/>
          <p14:tracePt t="29842" x="10306050" y="1384300"/>
          <p14:tracePt t="29859" x="10280650" y="1384300"/>
          <p14:tracePt t="29875" x="10242550" y="1371600"/>
          <p14:tracePt t="29892" x="10223500" y="1371600"/>
          <p14:tracePt t="29909" x="10204450" y="1371600"/>
          <p14:tracePt t="29925" x="10172700" y="1371600"/>
          <p14:tracePt t="29942" x="10160000" y="1377950"/>
          <p14:tracePt t="29959" x="10147300" y="1377950"/>
          <p14:tracePt t="29976" x="10140950" y="1384300"/>
          <p14:tracePt t="29992" x="10128250" y="1390650"/>
          <p14:tracePt t="30009" x="10121900" y="1390650"/>
          <p14:tracePt t="30026" x="10115550" y="1397000"/>
          <p14:tracePt t="30042" x="10109200" y="1403350"/>
          <p14:tracePt t="30060" x="10109200" y="1409700"/>
          <p14:tracePt t="30075" x="10102850" y="1416050"/>
          <p14:tracePt t="30092" x="10096500" y="1428750"/>
          <p14:tracePt t="30109" x="10096500" y="1435100"/>
          <p14:tracePt t="30125" x="10096500" y="1454150"/>
          <p14:tracePt t="30142" x="10096500" y="1460500"/>
          <p14:tracePt t="30159" x="10096500" y="1473200"/>
          <p14:tracePt t="30175" x="10096500" y="1479550"/>
          <p14:tracePt t="30192" x="10096500" y="1485900"/>
          <p14:tracePt t="30209" x="10096500" y="1504950"/>
          <p14:tracePt t="30243" x="10096500" y="1517650"/>
          <p14:tracePt t="30259" x="10096500" y="1530350"/>
          <p14:tracePt t="30276" x="10096500" y="1536700"/>
          <p14:tracePt t="30292" x="10096500" y="1543050"/>
          <p14:tracePt t="30309" x="10096500" y="1549400"/>
          <p14:tracePt t="30343" x="10096500" y="1555750"/>
          <p14:tracePt t="30359" x="10102850" y="1562100"/>
          <p14:tracePt t="30375" x="10102850" y="1568450"/>
          <p14:tracePt t="30398" x="10102850" y="1574800"/>
          <p14:tracePt t="30419" x="10102850" y="1581150"/>
          <p14:tracePt t="30446" x="10102850" y="1587500"/>
          <p14:tracePt t="30467" x="10102850" y="1593850"/>
          <p14:tracePt t="30482" x="10102850" y="1600200"/>
          <p14:tracePt t="30515" x="10102850" y="1606550"/>
          <p14:tracePt t="30529" x="10102850" y="1612900"/>
          <p14:tracePt t="30563" x="10102850" y="1619250"/>
          <p14:tracePt t="30578" x="10102850" y="1625600"/>
          <p14:tracePt t="30605" x="10109200" y="1625600"/>
          <p14:tracePt t="30612" x="10109200" y="1631950"/>
          <p14:tracePt t="30626" x="10109200" y="1638300"/>
          <p14:tracePt t="30647" x="10109200" y="1644650"/>
          <p14:tracePt t="30675" x="10109200" y="1651000"/>
          <p14:tracePt t="30682" x="10115550" y="1651000"/>
          <p14:tracePt t="30697" x="10115550" y="1657350"/>
          <p14:tracePt t="30724" x="10115550" y="1663700"/>
          <p14:tracePt t="30730" x="10121900" y="1663700"/>
          <p14:tracePt t="30766" x="10128250" y="1663700"/>
          <p14:tracePt t="30780" x="10134600" y="1644650"/>
          <p14:tracePt t="30787" x="10140950" y="1625600"/>
          <p14:tracePt t="30793" x="10140950" y="1619250"/>
          <p14:tracePt t="36322" x="10140950" y="1644650"/>
          <p14:tracePt t="36330" x="10140950" y="1676400"/>
          <p14:tracePt t="36335" x="10140950" y="1720850"/>
          <p14:tracePt t="36343" x="10140950" y="1752600"/>
          <p14:tracePt t="36358" x="10140950" y="1816100"/>
          <p14:tracePt t="36375" x="10140950" y="1866900"/>
          <p14:tracePt t="36392" x="10140950" y="1917700"/>
          <p14:tracePt t="36409" x="10140950" y="1936750"/>
          <p14:tracePt t="36425" x="10140950" y="1962150"/>
          <p14:tracePt t="36442" x="10140950" y="1974850"/>
          <p14:tracePt t="36458" x="10140950" y="1987550"/>
          <p14:tracePt t="36475" x="10140950" y="2012950"/>
          <p14:tracePt t="36492" x="10140950" y="2032000"/>
          <p14:tracePt t="36508" x="10140950" y="2051050"/>
          <p14:tracePt t="36525" x="10140950" y="2063750"/>
          <p14:tracePt t="36542" x="10140950" y="2076450"/>
          <p14:tracePt t="36558" x="10140950" y="2089150"/>
          <p14:tracePt t="36575" x="10140950" y="2101850"/>
          <p14:tracePt t="36592" x="10140950" y="2114550"/>
          <p14:tracePt t="36625" x="10140950" y="2120900"/>
          <p14:tracePt t="36642" x="10140950" y="2127250"/>
          <p14:tracePt t="36669" x="10140950" y="2133600"/>
          <p14:tracePt t="36684" x="10140950" y="2139950"/>
          <p14:tracePt t="36698" x="10140950" y="2146300"/>
          <p14:tracePt t="36732" x="10140950" y="2152650"/>
          <p14:tracePt t="36753" x="10140950" y="2159000"/>
          <p14:tracePt t="36780" x="10140950" y="2165350"/>
          <p14:tracePt t="36829" x="10134600" y="2165350"/>
          <p14:tracePt t="36879" x="10128250" y="2165350"/>
          <p14:tracePt t="36891" x="10121900" y="2165350"/>
          <p14:tracePt t="37343" x="10026650" y="2228850"/>
          <p14:tracePt t="37350" x="9848850" y="2355850"/>
          <p14:tracePt t="37358" x="9759950" y="2413000"/>
          <p14:tracePt t="37375" x="9664700" y="2476500"/>
          <p14:tracePt t="37391" x="9601200" y="2520950"/>
          <p14:tracePt t="37408" x="9569450" y="2546350"/>
          <p14:tracePt t="37425" x="9505950" y="2578100"/>
          <p14:tracePt t="37441" x="9455150" y="2603500"/>
          <p14:tracePt t="37458" x="9404350" y="2628900"/>
          <p14:tracePt t="37475" x="9340850" y="2679700"/>
          <p14:tracePt t="37491" x="9296400" y="2711450"/>
          <p14:tracePt t="37508" x="9239250" y="2743200"/>
          <p14:tracePt t="37525" x="9137650" y="2806700"/>
          <p14:tracePt t="37541" x="9055100" y="2857500"/>
          <p14:tracePt t="37558" x="8934450" y="2895600"/>
          <p14:tracePt t="37575" x="8839200" y="2921000"/>
          <p14:tracePt t="37592" x="8502650" y="2959100"/>
          <p14:tracePt t="37608" x="8362950" y="2959100"/>
          <p14:tracePt t="37625" x="8331200" y="2959100"/>
          <p14:tracePt t="37641" x="8312150" y="2959100"/>
          <p14:tracePt t="37658" x="8299450" y="2959100"/>
          <p14:tracePt t="37691" x="8293100" y="2959100"/>
          <p14:tracePt t="37708" x="8286750" y="2959100"/>
          <p14:tracePt t="37732" x="8280400" y="29591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628" y="323969"/>
            <a:ext cx="5022475" cy="3588295"/>
          </a:xfrm>
          <a:prstGeom prst="rect">
            <a:avLst/>
          </a:prstGeom>
        </p:spPr>
      </p:pic>
      <p:sp>
        <p:nvSpPr>
          <p:cNvPr id="11" name="TextBox 10"/>
          <p:cNvSpPr txBox="1"/>
          <p:nvPr/>
        </p:nvSpPr>
        <p:spPr>
          <a:xfrm>
            <a:off x="550718" y="540328"/>
            <a:ext cx="4894118" cy="193899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800" dirty="0" smtClean="0"/>
              <a:t>Buffer nodes are added by parsing through the kernel.</a:t>
            </a:r>
          </a:p>
          <a:p>
            <a:pPr marL="285750" indent="-285750">
              <a:buClr>
                <a:schemeClr val="accent1"/>
              </a:buClr>
              <a:buFont typeface="Wingdings" panose="05000000000000000000" pitchFamily="2" charset="2"/>
              <a:buChar char="q"/>
            </a:pPr>
            <a:endParaRPr lang="en-US" sz="2800" dirty="0"/>
          </a:p>
          <a:p>
            <a:pPr marL="285750" indent="-285750">
              <a:buClr>
                <a:schemeClr val="accent1"/>
              </a:buClr>
              <a:buFont typeface="Wingdings" panose="05000000000000000000" pitchFamily="2" charset="2"/>
              <a:buChar char="q"/>
            </a:pPr>
            <a:endParaRPr lang="en-US" dirty="0"/>
          </a:p>
          <a:p>
            <a:pPr marL="285750" indent="-285750">
              <a:buClr>
                <a:schemeClr val="accent1"/>
              </a:buClr>
              <a:buFont typeface="Wingdings" panose="05000000000000000000" pitchFamily="2" charset="2"/>
              <a:buChar char="q"/>
            </a:pP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311" y="1873272"/>
            <a:ext cx="3234931" cy="4311054"/>
          </a:xfrm>
          <a:prstGeom prst="rect">
            <a:avLst/>
          </a:prstGeom>
        </p:spPr>
      </p:pic>
      <p:sp>
        <p:nvSpPr>
          <p:cNvPr id="13" name="TextBox 12"/>
          <p:cNvSpPr txBox="1"/>
          <p:nvPr/>
        </p:nvSpPr>
        <p:spPr>
          <a:xfrm>
            <a:off x="6192982" y="4125191"/>
            <a:ext cx="5199121" cy="193899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400" dirty="0" smtClean="0"/>
              <a:t>Parameters for each kernel – edit </a:t>
            </a:r>
            <a:r>
              <a:rPr lang="en-US" sz="2400" dirty="0" err="1"/>
              <a:t>J</a:t>
            </a:r>
            <a:r>
              <a:rPr lang="en-US" sz="2400" dirty="0" err="1" smtClean="0"/>
              <a:t>son</a:t>
            </a:r>
            <a:r>
              <a:rPr lang="en-US" sz="2400" dirty="0" smtClean="0"/>
              <a:t> text in </a:t>
            </a:r>
            <a:r>
              <a:rPr lang="en-US" sz="2400" b="1" i="1" dirty="0" smtClean="0"/>
              <a:t>Parameters</a:t>
            </a:r>
            <a:r>
              <a:rPr lang="en-US" sz="2400" dirty="0" smtClean="0"/>
              <a:t> window</a:t>
            </a:r>
            <a:endParaRPr lang="en-US" dirty="0" smtClean="0"/>
          </a:p>
          <a:p>
            <a:pPr marL="285750" indent="-285750">
              <a:buClr>
                <a:schemeClr val="accent1"/>
              </a:buClr>
              <a:buFont typeface="Wingdings" panose="05000000000000000000" pitchFamily="2" charset="2"/>
              <a:buChar char="q"/>
            </a:pPr>
            <a:endParaRPr lang="en-US" sz="2400" dirty="0"/>
          </a:p>
          <a:p>
            <a:pPr marL="285750" indent="-285750">
              <a:buClr>
                <a:schemeClr val="accent1"/>
              </a:buClr>
              <a:buFont typeface="Wingdings" panose="05000000000000000000" pitchFamily="2" charset="2"/>
              <a:buChar char="q"/>
            </a:pPr>
            <a:r>
              <a:rPr lang="en-US" sz="2400" dirty="0" smtClean="0"/>
              <a:t>Symbolic variables – entry widgets at the bottom.</a:t>
            </a:r>
          </a:p>
        </p:txBody>
      </p:sp>
    </p:spTree>
    <p:extLst>
      <p:ext uri="{BB962C8B-B14F-4D97-AF65-F5344CB8AC3E}">
        <p14:creationId xmlns:p14="http://schemas.microsoft.com/office/powerpoint/2010/main" val="1787498913"/>
      </p:ext>
    </p:extLst>
  </p:cSld>
  <p:clrMapOvr>
    <a:masterClrMapping/>
  </p:clrMapOvr>
  <mc:AlternateContent xmlns:mc="http://schemas.openxmlformats.org/markup-compatibility/2006" xmlns:p14="http://schemas.microsoft.com/office/powerpoint/2010/main">
    <mc:Choice Requires="p14">
      <p:transition spd="slow" p14:dur="2000" advTm="80156"/>
    </mc:Choice>
    <mc:Fallback xmlns="">
      <p:transition spd="slow" advTm="80156"/>
    </mc:Fallback>
  </mc:AlternateContent>
  <p:timing>
    <p:tnLst>
      <p:par>
        <p:cTn id="1" dur="indefinite" restart="never" nodeType="tmRoot"/>
      </p:par>
    </p:tnLst>
  </p:timing>
  <p:extLst mod="1">
    <p:ext uri="{3A86A75C-4F4B-4683-9AE1-C65F6400EC91}">
      <p14:laserTraceLst xmlns:p14="http://schemas.microsoft.com/office/powerpoint/2010/main">
        <p14:tracePtLst>
          <p14:tracePt t="751" x="5988050" y="3765550"/>
          <p14:tracePt t="759" x="5930900" y="3727450"/>
          <p14:tracePt t="765" x="5892800" y="3702050"/>
          <p14:tracePt t="777" x="5873750" y="3676650"/>
          <p14:tracePt t="794" x="5803900" y="3606800"/>
          <p14:tracePt t="810" x="5708650" y="3530600"/>
          <p14:tracePt t="827" x="5518150" y="3359150"/>
          <p14:tracePt t="844" x="5441950" y="3270250"/>
          <p14:tracePt t="861" x="5353050" y="3187700"/>
          <p14:tracePt t="877" x="5175250" y="3028950"/>
          <p14:tracePt t="894" x="5035550" y="2876550"/>
          <p14:tracePt t="911" x="4902200" y="2698750"/>
          <p14:tracePt t="927" x="4794250" y="2527300"/>
          <p14:tracePt t="944" x="4718050" y="2438400"/>
          <p14:tracePt t="961" x="4470400" y="2184400"/>
          <p14:tracePt t="977" x="4127500" y="1873250"/>
          <p14:tracePt t="994" x="3797300" y="1581150"/>
          <p14:tracePt t="1011" x="3670300" y="1473200"/>
          <p14:tracePt t="1027" x="3600450" y="1416050"/>
          <p14:tracePt t="1044" x="3562350" y="1377950"/>
          <p14:tracePt t="1061" x="3536950" y="1371600"/>
          <p14:tracePt t="1077" x="3498850" y="1358900"/>
          <p14:tracePt t="1094" x="3479800" y="1358900"/>
          <p14:tracePt t="1110" x="3460750" y="1358900"/>
          <p14:tracePt t="1127" x="3441700" y="1352550"/>
          <p14:tracePt t="1144" x="3429000" y="1352550"/>
          <p14:tracePt t="1161" x="3422650" y="1352550"/>
          <p14:tracePt t="1177" x="3416300" y="1352550"/>
          <p14:tracePt t="1194" x="3403600" y="1352550"/>
          <p14:tracePt t="1211" x="3397250" y="1352550"/>
          <p14:tracePt t="1227" x="3384550" y="1352550"/>
          <p14:tracePt t="1244" x="3371850" y="1352550"/>
          <p14:tracePt t="1261" x="3365500" y="1352550"/>
          <p14:tracePt t="1277" x="3359150" y="1352550"/>
          <p14:tracePt t="1294" x="3352800" y="1352550"/>
          <p14:tracePt t="6315" x="3378200" y="1352550"/>
          <p14:tracePt t="6322" x="3448050" y="1352550"/>
          <p14:tracePt t="6331" x="3536950" y="1352550"/>
          <p14:tracePt t="6343" x="3663950" y="1352550"/>
          <p14:tracePt t="6360" x="3759200" y="1352550"/>
          <p14:tracePt t="6376" x="3886200" y="1352550"/>
          <p14:tracePt t="6393" x="3962400" y="1352550"/>
          <p14:tracePt t="6410" x="4051300" y="1352550"/>
          <p14:tracePt t="6426" x="4108450" y="1352550"/>
          <p14:tracePt t="6443" x="4127500" y="1352550"/>
          <p14:tracePt t="6460" x="4146550" y="1352550"/>
          <p14:tracePt t="6476" x="4184650" y="1358900"/>
          <p14:tracePt t="6493" x="4216400" y="1365250"/>
          <p14:tracePt t="6510" x="4279900" y="1377950"/>
          <p14:tracePt t="6527" x="4337050" y="1397000"/>
          <p14:tracePt t="6543" x="4400550" y="1409700"/>
          <p14:tracePt t="6561" x="4419600" y="1422400"/>
          <p14:tracePt t="6577" x="4432300" y="1435100"/>
          <p14:tracePt t="6593" x="4457700" y="1441450"/>
          <p14:tracePt t="6610" x="4495800" y="1460500"/>
          <p14:tracePt t="6627" x="4616450" y="1530350"/>
          <p14:tracePt t="6643" x="4718050" y="1574800"/>
          <p14:tracePt t="6660" x="4775200" y="1619250"/>
          <p14:tracePt t="6663" x="4794250" y="1625600"/>
          <p14:tracePt t="6676" x="4806950" y="1651000"/>
          <p14:tracePt t="6693" x="4819650" y="1657350"/>
          <p14:tracePt t="6710" x="4826000" y="1670050"/>
          <p14:tracePt t="6726" x="4826000" y="1676400"/>
          <p14:tracePt t="6743" x="4832350" y="1689100"/>
          <p14:tracePt t="6760" x="4838700" y="1695450"/>
          <p14:tracePt t="6776" x="4838700" y="1701800"/>
          <p14:tracePt t="6793" x="4845050" y="1714500"/>
          <p14:tracePt t="6810" x="4851400" y="1720850"/>
          <p14:tracePt t="6826" x="4851400" y="1733550"/>
          <p14:tracePt t="6843" x="4864100" y="1733550"/>
          <p14:tracePt t="6860" x="4870450" y="1739900"/>
          <p14:tracePt t="6877" x="4870450" y="1746250"/>
          <p14:tracePt t="6926" x="4864100" y="1746250"/>
          <p14:tracePt t="6933" x="4857750" y="1739900"/>
          <p14:tracePt t="6947" x="4845050" y="1727200"/>
          <p14:tracePt t="6960" x="4806950" y="1695450"/>
          <p14:tracePt t="6977" x="4692650" y="1631950"/>
          <p14:tracePt t="6993" x="4540250" y="1555750"/>
          <p14:tracePt t="7010" x="4095750" y="1403350"/>
          <p14:tracePt t="7026" x="3911600" y="1358900"/>
          <p14:tracePt t="7043" x="3803650" y="1320800"/>
          <p14:tracePt t="7060" x="3683000" y="1270000"/>
          <p14:tracePt t="7076" x="3340100" y="1155700"/>
          <p14:tracePt t="7093" x="2698750" y="990600"/>
          <p14:tracePt t="7110" x="2540000" y="958850"/>
          <p14:tracePt t="7127" x="2432050" y="920750"/>
          <p14:tracePt t="7143" x="2381250" y="908050"/>
          <p14:tracePt t="7160" x="2349500" y="895350"/>
          <p14:tracePt t="7176" x="2324100" y="889000"/>
          <p14:tracePt t="7193" x="2311400" y="889000"/>
          <p14:tracePt t="7210" x="2292350" y="889000"/>
          <p14:tracePt t="7243" x="2273300" y="889000"/>
          <p14:tracePt t="7260" x="2260600" y="889000"/>
          <p14:tracePt t="7276" x="2254250" y="889000"/>
          <p14:tracePt t="7293" x="2241550" y="889000"/>
          <p14:tracePt t="7326" x="2222500" y="889000"/>
          <p14:tracePt t="7343" x="2203450" y="895350"/>
          <p14:tracePt t="7360" x="2190750" y="895350"/>
          <p14:tracePt t="7377" x="2165350" y="908050"/>
          <p14:tracePt t="7393" x="2159000" y="908050"/>
          <p14:tracePt t="7410" x="2146300" y="908050"/>
          <p14:tracePt t="7426" x="2146300" y="914400"/>
          <p14:tracePt t="7443" x="2139950" y="914400"/>
          <p14:tracePt t="7879" x="2139950" y="920750"/>
          <p14:tracePt t="7885" x="2146300" y="933450"/>
          <p14:tracePt t="7893" x="2165350" y="952500"/>
          <p14:tracePt t="7910" x="2203450" y="990600"/>
          <p14:tracePt t="7926" x="2260600" y="1047750"/>
          <p14:tracePt t="7943" x="2292350" y="1073150"/>
          <p14:tracePt t="7960" x="2330450" y="1104900"/>
          <p14:tracePt t="7976" x="2540000" y="1200150"/>
          <p14:tracePt t="7993" x="2768600" y="1276350"/>
          <p14:tracePt t="8010" x="2870200" y="1308100"/>
          <p14:tracePt t="8027" x="2940050" y="1327150"/>
          <p14:tracePt t="8043" x="2965450" y="1333500"/>
          <p14:tracePt t="8060" x="3028950" y="1346200"/>
          <p14:tracePt t="8076" x="3054350" y="1358900"/>
          <p14:tracePt t="8093" x="3105150" y="1365250"/>
          <p14:tracePt t="8110" x="3124200" y="1371600"/>
          <p14:tracePt t="8126" x="3143250" y="1384300"/>
          <p14:tracePt t="8143" x="3168650" y="1390650"/>
          <p14:tracePt t="8160" x="3181350" y="1397000"/>
          <p14:tracePt t="8176" x="3194050" y="1403350"/>
          <p14:tracePt t="8193" x="3200400" y="1409700"/>
          <p14:tracePt t="8210" x="3206750" y="1409700"/>
          <p14:tracePt t="8214" x="3213100" y="1409700"/>
          <p14:tracePt t="8226" x="3219450" y="1416050"/>
          <p14:tracePt t="8243" x="3225800" y="1422400"/>
          <p14:tracePt t="8260" x="3238500" y="1422400"/>
          <p14:tracePt t="8277" x="3251200" y="1428750"/>
          <p14:tracePt t="8293" x="3251200" y="1435100"/>
          <p14:tracePt t="8310" x="3263900" y="1441450"/>
          <p14:tracePt t="8343" x="3270250" y="1441450"/>
          <p14:tracePt t="8434" x="3270250" y="1435100"/>
          <p14:tracePt t="8442" x="3263900" y="1435100"/>
          <p14:tracePt t="8448" x="3263900" y="1428750"/>
          <p14:tracePt t="8460" x="3257550" y="1428750"/>
          <p14:tracePt t="8476" x="3251200" y="1416050"/>
          <p14:tracePt t="8493" x="3232150" y="1403350"/>
          <p14:tracePt t="8510" x="3187700" y="1384300"/>
          <p14:tracePt t="8526" x="3162300" y="1371600"/>
          <p14:tracePt t="8543" x="3136900" y="1371600"/>
          <p14:tracePt t="8560" x="3092450" y="1365250"/>
          <p14:tracePt t="8576" x="3054350" y="1358900"/>
          <p14:tracePt t="8593" x="3009900" y="1352550"/>
          <p14:tracePt t="8610" x="2971800" y="1339850"/>
          <p14:tracePt t="8626" x="2921000" y="1327150"/>
          <p14:tracePt t="8643" x="2857500" y="1314450"/>
          <p14:tracePt t="8660" x="2825750" y="1308100"/>
          <p14:tracePt t="8676" x="2794000" y="1308100"/>
          <p14:tracePt t="8693" x="2774950" y="1308100"/>
          <p14:tracePt t="8710" x="2762250" y="1308100"/>
          <p14:tracePt t="8726" x="2749550" y="1308100"/>
          <p14:tracePt t="8743" x="2736850" y="1308100"/>
          <p14:tracePt t="8760" x="2730500" y="1308100"/>
          <p14:tracePt t="8793" x="2736850" y="1314450"/>
          <p14:tracePt t="8810" x="2819400" y="1352550"/>
          <p14:tracePt t="8826" x="3200400" y="1485900"/>
          <p14:tracePt t="8843" x="3759200" y="1676400"/>
          <p14:tracePt t="8860" x="3962400" y="1752600"/>
          <p14:tracePt t="8876" x="4394200" y="1930400"/>
          <p14:tracePt t="8893" x="4654550" y="2019300"/>
          <p14:tracePt t="8910" x="4832350" y="2063750"/>
          <p14:tracePt t="8926" x="4933950" y="2108200"/>
          <p14:tracePt t="8943" x="4984750" y="2133600"/>
          <p14:tracePt t="8960" x="5029200" y="2165350"/>
          <p14:tracePt t="8976" x="5073650" y="2184400"/>
          <p14:tracePt t="8993" x="5099050" y="2197100"/>
          <p14:tracePt t="9010" x="5111750" y="2216150"/>
          <p14:tracePt t="9026" x="5111750" y="2222500"/>
          <p14:tracePt t="9282" x="5257800" y="2235200"/>
          <p14:tracePt t="9290" x="5499100" y="2247900"/>
          <p14:tracePt t="9298" x="5715000" y="2247900"/>
          <p14:tracePt t="9310" x="6013450" y="2273300"/>
          <p14:tracePt t="9326" x="6102350" y="2305050"/>
          <p14:tracePt t="9343" x="6216650" y="2317750"/>
          <p14:tracePt t="9360" x="6305550" y="2343150"/>
          <p14:tracePt t="9376" x="6356350" y="2355850"/>
          <p14:tracePt t="9393" x="6426200" y="2381250"/>
          <p14:tracePt t="9410" x="6451600" y="2387600"/>
          <p14:tracePt t="9426" x="6489700" y="2400300"/>
          <p14:tracePt t="9443" x="6553200" y="2419350"/>
          <p14:tracePt t="9460" x="6604000" y="2432050"/>
          <p14:tracePt t="9476" x="6673850" y="2451100"/>
          <p14:tracePt t="9493" x="6699250" y="2463800"/>
          <p14:tracePt t="9510" x="6711950" y="2470150"/>
          <p14:tracePt t="9526" x="6724650" y="2470150"/>
          <p14:tracePt t="9543" x="6737350" y="2476500"/>
          <p14:tracePt t="9560" x="6756400" y="2482850"/>
          <p14:tracePt t="9576" x="6762750" y="2482850"/>
          <p14:tracePt t="9593" x="6775450" y="2495550"/>
          <p14:tracePt t="9610" x="6781800" y="2495550"/>
          <p14:tracePt t="9626" x="6788150" y="2501900"/>
          <p14:tracePt t="9643" x="6794500" y="2501900"/>
          <p14:tracePt t="9660" x="6800850" y="2501900"/>
          <p14:tracePt t="10040" x="6934200" y="2501900"/>
          <p14:tracePt t="10047" x="7200900" y="2489200"/>
          <p14:tracePt t="10060" x="7397750" y="2482850"/>
          <p14:tracePt t="10076" x="7518400" y="2470150"/>
          <p14:tracePt t="10093" x="7613650" y="2470150"/>
          <p14:tracePt t="10110" x="7670800" y="2470150"/>
          <p14:tracePt t="10126" x="7689850" y="2470150"/>
          <p14:tracePt t="10143" x="7715250" y="2470150"/>
          <p14:tracePt t="10159" x="7727950" y="2470150"/>
          <p14:tracePt t="10176" x="7759700" y="2470150"/>
          <p14:tracePt t="10193" x="7829550" y="2470150"/>
          <p14:tracePt t="10210" x="7874000" y="2470150"/>
          <p14:tracePt t="10226" x="7937500" y="2476500"/>
          <p14:tracePt t="10243" x="7969250" y="2476500"/>
          <p14:tracePt t="10260" x="7975600" y="2476500"/>
          <p14:tracePt t="10276" x="7988300" y="2476500"/>
          <p14:tracePt t="10293" x="7994650" y="2476500"/>
          <p14:tracePt t="10311" x="8001000" y="2476500"/>
          <p14:tracePt t="10326" x="8001000" y="2470150"/>
          <p14:tracePt t="10343" x="8007350" y="2463800"/>
          <p14:tracePt t="10359" x="8013700" y="2463800"/>
          <p14:tracePt t="10376" x="8013700" y="2457450"/>
          <p14:tracePt t="10393" x="8013700" y="2451100"/>
          <p14:tracePt t="10426" x="8013700" y="2444750"/>
          <p14:tracePt t="10443" x="8013700" y="2432050"/>
          <p14:tracePt t="10459" x="8013700" y="2425700"/>
          <p14:tracePt t="10476" x="8007350" y="2419350"/>
          <p14:tracePt t="10493" x="8001000" y="2400300"/>
          <p14:tracePt t="10510" x="7981950" y="2374900"/>
          <p14:tracePt t="10526" x="7918450" y="2292350"/>
          <p14:tracePt t="10543" x="7886700" y="2235200"/>
          <p14:tracePt t="10560" x="7842250" y="2178050"/>
          <p14:tracePt t="10576" x="7823200" y="2127250"/>
          <p14:tracePt t="10593" x="7804150" y="2057400"/>
          <p14:tracePt t="10610" x="7753350" y="1879600"/>
          <p14:tracePt t="10626" x="7740650" y="1790700"/>
          <p14:tracePt t="10643" x="7740650" y="1714500"/>
          <p14:tracePt t="10660" x="7740650" y="1651000"/>
          <p14:tracePt t="10676" x="7753350" y="1600200"/>
          <p14:tracePt t="10693" x="7766050" y="1562100"/>
          <p14:tracePt t="10709" x="7778750" y="1555750"/>
          <p14:tracePt t="10726" x="7791450" y="1536700"/>
          <p14:tracePt t="10743" x="7804150" y="1536700"/>
          <p14:tracePt t="10760" x="7842250" y="1530350"/>
          <p14:tracePt t="10761" x="7874000" y="1530350"/>
          <p14:tracePt t="10776" x="7962900" y="1524000"/>
          <p14:tracePt t="10793" x="8108950" y="1524000"/>
          <p14:tracePt t="10810" x="8248650" y="1536700"/>
          <p14:tracePt t="10826" x="8413750" y="1581150"/>
          <p14:tracePt t="10843" x="8489950" y="1600200"/>
          <p14:tracePt t="10859" x="8521700" y="1612900"/>
          <p14:tracePt t="10876" x="8534400" y="1619250"/>
          <p14:tracePt t="10893" x="8547100" y="1619250"/>
          <p14:tracePt t="10909" x="8585200" y="1631950"/>
          <p14:tracePt t="10926" x="8642350" y="1638300"/>
          <p14:tracePt t="10943" x="8775700" y="1657350"/>
          <p14:tracePt t="10960" x="8870950" y="1670050"/>
          <p14:tracePt t="10976" x="9055100" y="1676400"/>
          <p14:tracePt t="10993" x="9290050" y="1676400"/>
          <p14:tracePt t="11010" x="9467850" y="1676400"/>
          <p14:tracePt t="11026" x="9537700" y="1682750"/>
          <p14:tracePt t="11043" x="9556750" y="1689100"/>
          <p14:tracePt t="11060" x="9575800" y="1689100"/>
          <p14:tracePt t="11076" x="9594850" y="1695450"/>
          <p14:tracePt t="11093" x="9601200" y="1701800"/>
          <p14:tracePt t="11109" x="9607550" y="1701800"/>
          <p14:tracePt t="11143" x="9613900" y="1701800"/>
          <p14:tracePt t="11159" x="9620250" y="1701800"/>
          <p14:tracePt t="11176" x="9626600" y="1708150"/>
          <p14:tracePt t="11193" x="9639300" y="1708150"/>
          <p14:tracePt t="11210" x="9645650" y="1708150"/>
          <p14:tracePt t="11226" x="9658350" y="1708150"/>
          <p14:tracePt t="11243" x="9664700" y="1708150"/>
          <p14:tracePt t="11260" x="9671050" y="1708150"/>
          <p14:tracePt t="11264" x="9677400" y="1708150"/>
          <p14:tracePt t="11276" x="9690100" y="1708150"/>
          <p14:tracePt t="11293" x="9702800" y="1708150"/>
          <p14:tracePt t="11310" x="9715500" y="1708150"/>
          <p14:tracePt t="11326" x="9734550" y="1708150"/>
          <p14:tracePt t="11343" x="9740900" y="1708150"/>
          <p14:tracePt t="11360" x="9759950" y="1708150"/>
          <p14:tracePt t="11376" x="9772650" y="1708150"/>
          <p14:tracePt t="11393" x="9779000" y="1708150"/>
          <p14:tracePt t="11410" x="9791700" y="1708150"/>
          <p14:tracePt t="11443" x="9804400" y="1708150"/>
          <p14:tracePt t="11888" x="9753600" y="1708150"/>
          <p14:tracePt t="11894" x="9658350" y="1689100"/>
          <p14:tracePt t="11902" x="9563100" y="1670050"/>
          <p14:tracePt t="11909" x="9505950" y="1657350"/>
          <p14:tracePt t="11926" x="9417050" y="1638300"/>
          <p14:tracePt t="11943" x="9277350" y="1631950"/>
          <p14:tracePt t="11960" x="9207500" y="1625600"/>
          <p14:tracePt t="11976" x="9156700" y="1619250"/>
          <p14:tracePt t="11993" x="9137650" y="1619250"/>
          <p14:tracePt t="12009" x="9124950" y="1619250"/>
          <p14:tracePt t="12026" x="9112250" y="1619250"/>
          <p14:tracePt t="12043" x="9099550" y="1619250"/>
          <p14:tracePt t="12076" x="9086850" y="1619250"/>
          <p14:tracePt t="12093" x="9074150" y="1619250"/>
          <p14:tracePt t="12109" x="9067800" y="1612900"/>
          <p14:tracePt t="12126" x="9055100" y="1606550"/>
          <p14:tracePt t="12143" x="9048750" y="1606550"/>
          <p14:tracePt t="12159" x="9042400" y="1606550"/>
          <p14:tracePt t="12176" x="9036050" y="1600200"/>
          <p14:tracePt t="12209" x="9029700" y="1600200"/>
          <p14:tracePt t="12226" x="9023350" y="1600200"/>
          <p14:tracePt t="12256" x="9017000" y="1600200"/>
          <p14:tracePt t="12271" x="9010650" y="1600200"/>
          <p14:tracePt t="12283" x="9004300" y="1600200"/>
          <p14:tracePt t="12298" x="8997950" y="1600200"/>
          <p14:tracePt t="12310" x="8985250" y="1600200"/>
          <p14:tracePt t="12326" x="8972550" y="1600200"/>
          <p14:tracePt t="12343" x="8953500" y="1600200"/>
          <p14:tracePt t="12359" x="8928100" y="1600200"/>
          <p14:tracePt t="12376" x="8915400" y="1600200"/>
          <p14:tracePt t="12393" x="8896350" y="1600200"/>
          <p14:tracePt t="12409" x="8883650" y="1600200"/>
          <p14:tracePt t="12426" x="8877300" y="1600200"/>
          <p14:tracePt t="12443" x="8864600" y="1600200"/>
          <p14:tracePt t="12459" x="8858250" y="1600200"/>
          <p14:tracePt t="12476" x="8851900" y="1600200"/>
          <p14:tracePt t="12493" x="8845550" y="1600200"/>
          <p14:tracePt t="12526" x="8839200" y="1600200"/>
          <p14:tracePt t="12548" x="8839200" y="1606550"/>
          <p14:tracePt t="12568" x="8839200" y="1612900"/>
          <p14:tracePt t="12596" x="8839200" y="1619250"/>
          <p14:tracePt t="12617" x="8839200" y="1625600"/>
          <p14:tracePt t="12631" x="8839200" y="1631950"/>
          <p14:tracePt t="12651" x="8845550" y="1631950"/>
          <p14:tracePt t="12666" x="8845550" y="1638300"/>
          <p14:tracePt t="12673" x="8851900" y="1638300"/>
          <p14:tracePt t="12681" x="8851900" y="1644650"/>
          <p14:tracePt t="12702" x="8858250" y="1644650"/>
          <p14:tracePt t="12714" x="8864600" y="1651000"/>
          <p14:tracePt t="12727" x="8864600" y="1657350"/>
          <p14:tracePt t="12743" x="8870950" y="1657350"/>
          <p14:tracePt t="12759" x="8877300" y="1663700"/>
          <p14:tracePt t="12776" x="8890000" y="1663700"/>
          <p14:tracePt t="12793" x="8902700" y="1663700"/>
          <p14:tracePt t="12810" x="8909050" y="1676400"/>
          <p14:tracePt t="12826" x="8915400" y="1676400"/>
          <p14:tracePt t="12843" x="8921750" y="1676400"/>
          <p14:tracePt t="12859" x="8947150" y="1695450"/>
          <p14:tracePt t="12876" x="8997950" y="1708150"/>
          <p14:tracePt t="12893" x="9232900" y="1758950"/>
          <p14:tracePt t="12909" x="9429750" y="1803400"/>
          <p14:tracePt t="12926" x="9537700" y="1822450"/>
          <p14:tracePt t="12943" x="9594850" y="1835150"/>
          <p14:tracePt t="12959" x="9620250" y="1841500"/>
          <p14:tracePt t="12976" x="9632950" y="1847850"/>
          <p14:tracePt t="12993" x="9652000" y="1847850"/>
          <p14:tracePt t="13009" x="9664700" y="1847850"/>
          <p14:tracePt t="13026" x="9683750" y="1847850"/>
          <p14:tracePt t="13043" x="9690100" y="1847850"/>
          <p14:tracePt t="13059" x="9696450" y="1847850"/>
          <p14:tracePt t="13076" x="9709150" y="1847850"/>
          <p14:tracePt t="13109" x="9715500" y="1847850"/>
          <p14:tracePt t="13126" x="9721850" y="1847850"/>
          <p14:tracePt t="13159" x="9715500" y="1841500"/>
          <p14:tracePt t="15013" x="9709150" y="1797050"/>
          <p14:tracePt t="15021" x="9677400" y="1720850"/>
          <p14:tracePt t="15027" x="9652000" y="1625600"/>
          <p14:tracePt t="15042" x="9594850" y="1460500"/>
          <p14:tracePt t="15059" x="9569450" y="1397000"/>
          <p14:tracePt t="15076" x="9537700" y="1346200"/>
          <p14:tracePt t="15092" x="9505950" y="1308100"/>
          <p14:tracePt t="15109" x="9474200" y="1270000"/>
          <p14:tracePt t="15126" x="9417050" y="1200150"/>
          <p14:tracePt t="15142" x="9385300" y="1155700"/>
          <p14:tracePt t="15159" x="9340850" y="1098550"/>
          <p14:tracePt t="15176" x="9315450" y="1073150"/>
          <p14:tracePt t="15192" x="9277350" y="1041400"/>
          <p14:tracePt t="15209" x="9188450" y="1003300"/>
          <p14:tracePt t="15226" x="9131300" y="990600"/>
          <p14:tracePt t="15242" x="9029700" y="990600"/>
          <p14:tracePt t="15259" x="8947150" y="1016000"/>
          <p14:tracePt t="15276" x="8902700" y="1028700"/>
          <p14:tracePt t="15292" x="8890000" y="1035050"/>
          <p14:tracePt t="15309" x="8883650" y="1041400"/>
          <p14:tracePt t="15314" x="8877300" y="1047750"/>
          <p14:tracePt t="15325" x="8864600" y="1060450"/>
          <p14:tracePt t="15342" x="8839200" y="1111250"/>
          <p14:tracePt t="15360" x="8782050" y="1250950"/>
          <p14:tracePt t="15376" x="8743950" y="1524000"/>
          <p14:tracePt t="15392" x="8743950" y="1644650"/>
          <p14:tracePt t="15409" x="8782050" y="1752600"/>
          <p14:tracePt t="15426" x="8807450" y="1784350"/>
          <p14:tracePt t="15442" x="8832850" y="1816100"/>
          <p14:tracePt t="15459" x="8890000" y="1860550"/>
          <p14:tracePt t="15476" x="8947150" y="1885950"/>
          <p14:tracePt t="15492" x="9124950" y="1930400"/>
          <p14:tracePt t="15509" x="9239250" y="1955800"/>
          <p14:tracePt t="15526" x="9359900" y="1974850"/>
          <p14:tracePt t="15542" x="9575800" y="1987550"/>
          <p14:tracePt t="15559" x="9829800" y="2000250"/>
          <p14:tracePt t="15576" x="9937750" y="2000250"/>
          <p14:tracePt t="15592" x="9963150" y="2000250"/>
          <p14:tracePt t="15609" x="9982200" y="2000250"/>
          <p14:tracePt t="15642" x="9988550" y="2000250"/>
          <p14:tracePt t="15659" x="9994900" y="2000250"/>
          <p14:tracePt t="15686" x="10001250" y="2000250"/>
          <p14:tracePt t="15694" x="10007600" y="2000250"/>
          <p14:tracePt t="15709" x="10013950" y="1993900"/>
          <p14:tracePt t="15726" x="10020300" y="1993900"/>
          <p14:tracePt t="15742" x="10033000" y="1987550"/>
          <p14:tracePt t="15759" x="10045700" y="1981200"/>
          <p14:tracePt t="15776" x="10058400" y="1968500"/>
          <p14:tracePt t="15792" x="10064750" y="1962150"/>
          <p14:tracePt t="15809" x="10077450" y="1955800"/>
          <p14:tracePt t="15811" x="10077450" y="1949450"/>
          <p14:tracePt t="15825" x="10083800" y="1943100"/>
          <p14:tracePt t="15842" x="10090150" y="1936750"/>
          <p14:tracePt t="15859" x="10090150" y="1930400"/>
          <p14:tracePt t="15876" x="10090150" y="1917700"/>
          <p14:tracePt t="15892" x="10090150" y="1905000"/>
          <p14:tracePt t="15909" x="10083800" y="1898650"/>
          <p14:tracePt t="15925" x="10077450" y="1885950"/>
          <p14:tracePt t="15943" x="10039350" y="1847850"/>
          <p14:tracePt t="15959" x="9988550" y="1803400"/>
          <p14:tracePt t="15975" x="9963150" y="1778000"/>
          <p14:tracePt t="15992" x="9937750" y="1765300"/>
          <p14:tracePt t="16009" x="9931400" y="1758950"/>
          <p14:tracePt t="16026" x="9918700" y="1752600"/>
          <p14:tracePt t="16042" x="9918700" y="1746250"/>
          <p14:tracePt t="16059" x="9912350" y="1746250"/>
          <p14:tracePt t="16075" x="9906000" y="1733550"/>
          <p14:tracePt t="16092" x="9906000" y="1727200"/>
          <p14:tracePt t="16109" x="9906000" y="1714500"/>
          <p14:tracePt t="16125" x="9906000" y="1701800"/>
          <p14:tracePt t="16159" x="9906000" y="1695450"/>
          <p14:tracePt t="16175" x="9906000" y="1689100"/>
          <p14:tracePt t="16195" x="9906000" y="1682750"/>
          <p14:tracePt t="16210" x="9886950" y="1682750"/>
          <p14:tracePt t="16225" x="9867900" y="1670050"/>
          <p14:tracePt t="16242" x="9652000" y="1619250"/>
          <p14:tracePt t="16259" x="9531350" y="1593850"/>
          <p14:tracePt t="16275" x="9499600" y="1581150"/>
          <p14:tracePt t="16292" x="9474200" y="1574800"/>
          <p14:tracePt t="16309" x="9467850" y="1574800"/>
          <p14:tracePt t="16311" x="9461500" y="1574800"/>
          <p14:tracePt t="16325" x="9455150" y="1568450"/>
          <p14:tracePt t="16342" x="9436100" y="1568450"/>
          <p14:tracePt t="16359" x="9410700" y="1562100"/>
          <p14:tracePt t="16376" x="9391650" y="1562100"/>
          <p14:tracePt t="16392" x="9378950" y="1562100"/>
          <p14:tracePt t="16409" x="9372600" y="1562100"/>
          <p14:tracePt t="16425" x="9359900" y="1562100"/>
          <p14:tracePt t="16442" x="9353550" y="1562100"/>
          <p14:tracePt t="16475" x="9347200" y="1562100"/>
          <p14:tracePt t="16513" x="9353550" y="1562100"/>
          <p14:tracePt t="16521" x="9359900" y="1555750"/>
          <p14:tracePt t="16528" x="9366250" y="1555750"/>
          <p14:tracePt t="16542" x="9385300" y="1549400"/>
          <p14:tracePt t="16559" x="9423400" y="1543050"/>
          <p14:tracePt t="16575" x="9639300" y="1536700"/>
          <p14:tracePt t="16592" x="9829800" y="1536700"/>
          <p14:tracePt t="16609" x="9956800" y="1536700"/>
          <p14:tracePt t="16626" x="10096500" y="1536700"/>
          <p14:tracePt t="16642" x="10160000" y="1536700"/>
          <p14:tracePt t="16659" x="10261600" y="1543050"/>
          <p14:tracePt t="16675" x="10287000" y="1549400"/>
          <p14:tracePt t="16693" x="10318750" y="1555750"/>
          <p14:tracePt t="16709" x="10337800" y="1562100"/>
          <p14:tracePt t="16725" x="10363200" y="1568450"/>
          <p14:tracePt t="16742" x="10496550" y="1593850"/>
          <p14:tracePt t="16759" x="10648950" y="1619250"/>
          <p14:tracePt t="16775" x="10725150" y="1631950"/>
          <p14:tracePt t="16792" x="10807700" y="1644650"/>
          <p14:tracePt t="16809" x="10852150" y="1657350"/>
          <p14:tracePt t="16825" x="10922000" y="1670050"/>
          <p14:tracePt t="16842" x="10947400" y="1676400"/>
          <p14:tracePt t="16861" x="10972800" y="1682750"/>
          <p14:tracePt t="16876" x="10991850" y="1682750"/>
          <p14:tracePt t="16892" x="10998200" y="1682750"/>
          <p14:tracePt t="16911" x="11010900" y="1682750"/>
          <p14:tracePt t="16925" x="11023600" y="1682750"/>
          <p14:tracePt t="16942" x="11029950" y="1682750"/>
          <p14:tracePt t="16959" x="11042650" y="1682750"/>
          <p14:tracePt t="16975" x="11049000" y="1682750"/>
          <p14:tracePt t="16992" x="11055350" y="1682750"/>
          <p14:tracePt t="17009" x="11074400" y="1682750"/>
          <p14:tracePt t="17042" x="11087100" y="1682750"/>
          <p14:tracePt t="17059" x="11093450" y="1682750"/>
          <p14:tracePt t="17075" x="11106150" y="1682750"/>
          <p14:tracePt t="17092" x="11118850" y="1682750"/>
          <p14:tracePt t="17125" x="11131550" y="1682750"/>
          <p14:tracePt t="17142" x="11137900" y="1682750"/>
          <p14:tracePt t="17176" x="11144250" y="1682750"/>
          <p14:tracePt t="17193" x="11150600" y="1682750"/>
          <p14:tracePt t="17250" x="11150600" y="1689100"/>
          <p14:tracePt t="17264" x="11150600" y="1695450"/>
          <p14:tracePt t="17284" x="11150600" y="1701800"/>
          <p14:tracePt t="17312" x="11150600" y="1708150"/>
          <p14:tracePt t="17325" x="11150600" y="1714500"/>
          <p14:tracePt t="17360" x="11150600" y="1720850"/>
          <p14:tracePt t="17381" x="11150600" y="1727200"/>
          <p14:tracePt t="17409" x="11150600" y="1733550"/>
          <p14:tracePt t="17430" x="11150600" y="1739900"/>
          <p14:tracePt t="17444" x="11150600" y="1746250"/>
          <p14:tracePt t="17479" x="11150600" y="1752600"/>
          <p14:tracePt t="17493" x="11150600" y="1758950"/>
          <p14:tracePt t="17528" x="11150600" y="1765300"/>
          <p14:tracePt t="17541" x="11150600" y="1771650"/>
          <p14:tracePt t="17563" x="11150600" y="1778000"/>
          <p14:tracePt t="17591" x="11150600" y="1784350"/>
          <p14:tracePt t="17612" x="11150600" y="1790700"/>
          <p14:tracePt t="17645" x="11150600" y="1797050"/>
          <p14:tracePt t="17652" x="11150600" y="1803400"/>
          <p14:tracePt t="17659" x="11150600" y="1809750"/>
          <p14:tracePt t="17675" x="11150600" y="1822450"/>
          <p14:tracePt t="17692" x="11150600" y="1828800"/>
          <p14:tracePt t="17709" x="11150600" y="1841500"/>
          <p14:tracePt t="17725" x="11150600" y="1847850"/>
          <p14:tracePt t="17742" x="11150600" y="1860550"/>
          <p14:tracePt t="17759" x="11150600" y="1873250"/>
          <p14:tracePt t="17792" x="11150600" y="1885950"/>
          <p14:tracePt t="17825" x="11150600" y="1892300"/>
          <p14:tracePt t="17847" x="11150600" y="1898650"/>
          <p14:tracePt t="17859" x="11150600" y="1905000"/>
          <p14:tracePt t="17888" x="11150600" y="1911350"/>
          <p14:tracePt t="17902" x="11150600" y="1917700"/>
          <p14:tracePt t="17917" x="11144250" y="1917700"/>
          <p14:tracePt t="17925" x="11144250" y="1924050"/>
          <p14:tracePt t="17942" x="11144250" y="1930400"/>
          <p14:tracePt t="17959" x="11137900" y="1936750"/>
          <p14:tracePt t="17975" x="11131550" y="1936750"/>
          <p14:tracePt t="17992" x="11125200" y="1943100"/>
          <p14:tracePt t="18009" x="11125200" y="1949450"/>
          <p14:tracePt t="18025" x="11118850" y="1955800"/>
          <p14:tracePt t="18042" x="11112500" y="1962150"/>
          <p14:tracePt t="18059" x="11106150" y="1968500"/>
          <p14:tracePt t="18075" x="11099800" y="1968500"/>
          <p14:tracePt t="18092" x="11093450" y="1974850"/>
          <p14:tracePt t="18109" x="11093450" y="1981200"/>
          <p14:tracePt t="18125" x="11087100" y="1981200"/>
          <p14:tracePt t="18142" x="11080750" y="1987550"/>
          <p14:tracePt t="18159" x="11080750" y="1993900"/>
          <p14:tracePt t="18235" x="11080750" y="2000250"/>
          <p14:tracePt t="18555" x="11080750" y="2006600"/>
          <p14:tracePt t="18570" x="11080750" y="2012950"/>
          <p14:tracePt t="18604" x="11080750" y="2019300"/>
          <p14:tracePt t="18624" x="11080750" y="2025650"/>
          <p14:tracePt t="18640" x="11080750" y="2032000"/>
          <p14:tracePt t="18673" x="11080750" y="2038350"/>
          <p14:tracePt t="18688" x="11080750" y="2044700"/>
          <p14:tracePt t="18722" x="11080750" y="2051050"/>
          <p14:tracePt t="18736" x="11080750" y="2057400"/>
          <p14:tracePt t="18778" x="11087100" y="2057400"/>
          <p14:tracePt t="19326" x="11080750" y="2051050"/>
          <p14:tracePt t="19333" x="11068050" y="2032000"/>
          <p14:tracePt t="19342" x="11055350" y="2006600"/>
          <p14:tracePt t="19359" x="11036300" y="1974850"/>
          <p14:tracePt t="19375" x="11017250" y="1930400"/>
          <p14:tracePt t="19392" x="11010900" y="1917700"/>
          <p14:tracePt t="19409" x="11004550" y="1911350"/>
          <p14:tracePt t="19425" x="11004550" y="1898650"/>
          <p14:tracePt t="19442" x="10998200" y="1898650"/>
          <p14:tracePt t="19459" x="10991850" y="1885950"/>
          <p14:tracePt t="19475" x="10991850" y="1879600"/>
          <p14:tracePt t="19492" x="10991850" y="1866900"/>
          <p14:tracePt t="19508" x="10991850" y="1860550"/>
          <p14:tracePt t="19525" x="10991850" y="1854200"/>
          <p14:tracePt t="19542" x="10991850" y="1835150"/>
          <p14:tracePt t="19575" x="10991850" y="1822450"/>
          <p14:tracePt t="19592" x="10991850" y="1816100"/>
          <p14:tracePt t="19609" x="10991850" y="1803400"/>
          <p14:tracePt t="19625" x="10998200" y="1790700"/>
          <p14:tracePt t="19642" x="11004550" y="1790700"/>
          <p14:tracePt t="19659" x="11004550" y="1778000"/>
          <p14:tracePt t="19675" x="11010900" y="1765300"/>
          <p14:tracePt t="19692" x="11017250" y="1752600"/>
          <p14:tracePt t="19708" x="11017250" y="1733550"/>
          <p14:tracePt t="19725" x="11023600" y="1720850"/>
          <p14:tracePt t="19742" x="11029950" y="1701800"/>
          <p14:tracePt t="19759" x="11036300" y="1695450"/>
          <p14:tracePt t="19775" x="11036300" y="1682750"/>
          <p14:tracePt t="19792" x="11042650" y="1670050"/>
          <p14:tracePt t="19808" x="11042650" y="1663700"/>
          <p14:tracePt t="19825" x="11042650" y="1651000"/>
          <p14:tracePt t="19859" x="11029950" y="1644650"/>
          <p14:tracePt t="19875" x="10928350" y="1695450"/>
          <p14:tracePt t="19892" x="10496550" y="1955800"/>
          <p14:tracePt t="19896" x="10401300" y="2000250"/>
          <p14:tracePt t="19908" x="10350500" y="2044700"/>
          <p14:tracePt t="19925" x="10293350" y="2076450"/>
          <p14:tracePt t="19942" x="10280650" y="2095500"/>
          <p14:tracePt t="19959" x="10242550" y="2114550"/>
          <p14:tracePt t="19975" x="10217150" y="2133600"/>
          <p14:tracePt t="19992" x="10172700" y="2159000"/>
          <p14:tracePt t="20008" x="10140950" y="2171700"/>
          <p14:tracePt t="20025" x="10121900" y="2190750"/>
          <p14:tracePt t="20042" x="10096500" y="2209800"/>
          <p14:tracePt t="20059" x="10083800" y="2216150"/>
          <p14:tracePt t="20075" x="10064750" y="2235200"/>
          <p14:tracePt t="20092" x="10052050" y="2247900"/>
          <p14:tracePt t="20108" x="10039350" y="2260600"/>
          <p14:tracePt t="20125" x="10007600" y="2279650"/>
          <p14:tracePt t="20142" x="10001250" y="2292350"/>
          <p14:tracePt t="20160" x="9988550" y="2292350"/>
          <p14:tracePt t="20175" x="9982200" y="2292350"/>
          <p14:tracePt t="20192" x="9975850" y="2298700"/>
          <p14:tracePt t="20208" x="9963150" y="2305050"/>
          <p14:tracePt t="20225" x="9950450" y="2305050"/>
          <p14:tracePt t="20242" x="9937750" y="2298700"/>
          <p14:tracePt t="20258" x="9893300" y="2286000"/>
          <p14:tracePt t="20275" x="9861550" y="2254250"/>
          <p14:tracePt t="20292" x="9829800" y="2203450"/>
          <p14:tracePt t="20309" x="9810750" y="2178050"/>
          <p14:tracePt t="20325" x="9798050" y="2152650"/>
          <p14:tracePt t="20342" x="9791700" y="2133600"/>
          <p14:tracePt t="20359" x="9785350" y="2120900"/>
          <p14:tracePt t="20375" x="9772650" y="2089150"/>
          <p14:tracePt t="20392" x="9753600" y="2019300"/>
          <p14:tracePt t="20409" x="9734550" y="1905000"/>
          <p14:tracePt t="20412" x="9721850" y="1841500"/>
          <p14:tracePt t="20425" x="9709150" y="1771650"/>
          <p14:tracePt t="20442" x="9702800" y="1714500"/>
          <p14:tracePt t="20458" x="9696450" y="1689100"/>
          <p14:tracePt t="20475" x="9696450" y="1682750"/>
          <p14:tracePt t="20492" x="9690100" y="1676400"/>
          <p14:tracePt t="20508" x="9690100" y="1663700"/>
          <p14:tracePt t="20525" x="9683750" y="1657350"/>
          <p14:tracePt t="20542" x="9677400" y="1638300"/>
          <p14:tracePt t="20558" x="9677400" y="1625600"/>
          <p14:tracePt t="20575" x="9671050" y="1606550"/>
          <p14:tracePt t="20592" x="9664700" y="1600200"/>
          <p14:tracePt t="20608" x="9664700" y="1593850"/>
          <p14:tracePt t="20625" x="9658350" y="1581150"/>
          <p14:tracePt t="20642" x="9652000" y="1574800"/>
          <p14:tracePt t="20659" x="9645650" y="1562100"/>
          <p14:tracePt t="20675" x="9632950" y="1555750"/>
          <p14:tracePt t="20708" x="9613900" y="1549400"/>
          <p14:tracePt t="20725" x="9607550" y="1543050"/>
          <p14:tracePt t="20742" x="9594850" y="1543050"/>
          <p14:tracePt t="20758" x="9582150" y="1536700"/>
          <p14:tracePt t="20775" x="9556750" y="1524000"/>
          <p14:tracePt t="20792" x="9512300" y="1504950"/>
          <p14:tracePt t="20808" x="9467850" y="1485900"/>
          <p14:tracePt t="20825" x="9417050" y="1460500"/>
          <p14:tracePt t="20842" x="9398000" y="1441450"/>
          <p14:tracePt t="20859" x="9372600" y="1435100"/>
          <p14:tracePt t="20875" x="9334500" y="1409700"/>
          <p14:tracePt t="20892" x="9321800" y="1403350"/>
          <p14:tracePt t="20909" x="9309100" y="1397000"/>
          <p14:tracePt t="20925" x="9290050" y="1390650"/>
          <p14:tracePt t="20942" x="9283700" y="1390650"/>
          <p14:tracePt t="20958" x="9277350" y="1377950"/>
          <p14:tracePt t="20975" x="9264650" y="1377950"/>
          <p14:tracePt t="20992" x="9258300" y="1371600"/>
          <p14:tracePt t="21008" x="9251950" y="1365250"/>
          <p14:tracePt t="21025" x="9245600" y="1358900"/>
          <p14:tracePt t="21059" x="9239250" y="1352550"/>
          <p14:tracePt t="21075" x="9232900" y="1352550"/>
          <p14:tracePt t="21092" x="9226550" y="1352550"/>
          <p14:tracePt t="21119" x="9220200" y="1352550"/>
          <p14:tracePt t="23793" x="9220200" y="1365250"/>
          <p14:tracePt t="23800" x="9226550" y="1390650"/>
          <p14:tracePt t="23808" x="9232900" y="1435100"/>
          <p14:tracePt t="23825" x="9258300" y="1543050"/>
          <p14:tracePt t="23841" x="9283700" y="1739900"/>
          <p14:tracePt t="23858" x="9290050" y="1835150"/>
          <p14:tracePt t="23875" x="9309100" y="1943100"/>
          <p14:tracePt t="23891" x="9309100" y="1981200"/>
          <p14:tracePt t="23908" x="9315450" y="2006600"/>
          <p14:tracePt t="23925" x="9321800" y="2038350"/>
          <p14:tracePt t="23941" x="9328150" y="2063750"/>
          <p14:tracePt t="23959" x="9328150" y="2108200"/>
          <p14:tracePt t="23975" x="9328150" y="2139950"/>
          <p14:tracePt t="23991" x="9334500" y="2178050"/>
          <p14:tracePt t="23996" x="9334500" y="2216150"/>
          <p14:tracePt t="24008" x="9340850" y="2273300"/>
          <p14:tracePt t="24025" x="9340850" y="2311400"/>
          <p14:tracePt t="24041" x="9340850" y="2349500"/>
          <p14:tracePt t="24058" x="9347200" y="2374900"/>
          <p14:tracePt t="24075" x="9353550" y="2413000"/>
          <p14:tracePt t="24091" x="9366250" y="2495550"/>
          <p14:tracePt t="24108" x="9372600" y="2571750"/>
          <p14:tracePt t="24125" x="9378950" y="2686050"/>
          <p14:tracePt t="24141" x="9378950" y="2711450"/>
          <p14:tracePt t="24158" x="9378950" y="2724150"/>
          <p14:tracePt t="24175" x="9378950" y="2743200"/>
          <p14:tracePt t="24191" x="9378950" y="2749550"/>
          <p14:tracePt t="24208" x="9385300" y="2787650"/>
          <p14:tracePt t="24225" x="9391650" y="2819400"/>
          <p14:tracePt t="24241" x="9398000" y="2851150"/>
          <p14:tracePt t="24258" x="9398000" y="2882900"/>
          <p14:tracePt t="24275" x="9398000" y="2895600"/>
          <p14:tracePt t="24291" x="9404350" y="2895600"/>
          <p14:tracePt t="24308" x="9410700" y="2914650"/>
          <p14:tracePt t="24324" x="9417050" y="2914650"/>
          <p14:tracePt t="24341" x="9417050" y="2927350"/>
          <p14:tracePt t="24358" x="9423400" y="2940050"/>
          <p14:tracePt t="24375" x="9429750" y="2946400"/>
          <p14:tracePt t="24408" x="9436100" y="2952750"/>
          <p14:tracePt t="24425" x="9448800" y="2959100"/>
          <p14:tracePt t="24462" x="9455150" y="2959100"/>
          <p14:tracePt t="24484" x="9461500" y="2959100"/>
          <p14:tracePt t="24508" x="9467850" y="2959100"/>
          <p14:tracePt t="24514" x="9474200" y="2959100"/>
          <p14:tracePt t="24524" x="9480550" y="2959100"/>
          <p14:tracePt t="24541" x="9499600" y="2959100"/>
          <p14:tracePt t="24558" x="9550400" y="2946400"/>
          <p14:tracePt t="24575" x="9582150" y="2927350"/>
          <p14:tracePt t="24591" x="9632950" y="2908300"/>
          <p14:tracePt t="24608" x="9658350" y="2908300"/>
          <p14:tracePt t="24625" x="9690100" y="2895600"/>
          <p14:tracePt t="24641" x="9721850" y="2882900"/>
          <p14:tracePt t="24658" x="9740900" y="2870200"/>
          <p14:tracePt t="24675" x="9772650" y="2857500"/>
          <p14:tracePt t="24691" x="9798050" y="2851150"/>
          <p14:tracePt t="24708" x="9823450" y="2844800"/>
          <p14:tracePt t="24725" x="9842500" y="2838450"/>
          <p14:tracePt t="24741" x="9855200" y="2838450"/>
          <p14:tracePt t="24758" x="9861550" y="2832100"/>
          <p14:tracePt t="24775" x="9874250" y="2825750"/>
          <p14:tracePt t="24791" x="9880600" y="2825750"/>
          <p14:tracePt t="24808" x="9893300" y="2819400"/>
          <p14:tracePt t="24841" x="9899650" y="2819400"/>
          <p14:tracePt t="24858" x="9906000" y="2819400"/>
          <p14:tracePt t="24874" x="9912350" y="2819400"/>
          <p14:tracePt t="24897" x="9918700" y="2819400"/>
          <p14:tracePt t="24919" x="9925050" y="2819400"/>
          <p14:tracePt t="24946" x="9931400" y="2819400"/>
          <p14:tracePt t="24973" x="9937750" y="2819400"/>
          <p14:tracePt t="24988" x="9944100" y="2819400"/>
          <p14:tracePt t="25023" x="9950450" y="2819400"/>
          <p14:tracePt t="25036" x="9956800" y="2819400"/>
          <p14:tracePt t="25050" x="9963150" y="2819400"/>
          <p14:tracePt t="25058" x="9969500" y="2819400"/>
          <p14:tracePt t="25074" x="9975850" y="2819400"/>
          <p14:tracePt t="25091" x="9982200" y="2819400"/>
          <p14:tracePt t="25108" x="9988550" y="2819400"/>
          <p14:tracePt t="25134" x="9994900" y="2819400"/>
          <p14:tracePt t="25154" x="10001250" y="2819400"/>
          <p14:tracePt t="25181" x="10007600" y="2819400"/>
          <p14:tracePt t="25203" x="10013950" y="2819400"/>
          <p14:tracePt t="25217" x="10020300" y="2819400"/>
          <p14:tracePt t="25252" x="10026650" y="2819400"/>
          <p14:tracePt t="25279" x="10033000" y="2819400"/>
          <p14:tracePt t="25314" x="10039350" y="2819400"/>
          <p14:tracePt t="25321" x="10045700" y="2819400"/>
          <p14:tracePt t="25329" x="10052050" y="2819400"/>
          <p14:tracePt t="25341" x="10077450" y="2819400"/>
          <p14:tracePt t="25358" x="10109200" y="2819400"/>
          <p14:tracePt t="25374" x="10172700" y="2813050"/>
          <p14:tracePt t="25391" x="10261600" y="2806700"/>
          <p14:tracePt t="25408" x="10318750" y="2800350"/>
          <p14:tracePt t="25425" x="10407650" y="2800350"/>
          <p14:tracePt t="25441" x="10458450" y="2800350"/>
          <p14:tracePt t="25458" x="10502900" y="2800350"/>
          <p14:tracePt t="25474" x="10560050" y="2800350"/>
          <p14:tracePt t="25491" x="10579100" y="2800350"/>
          <p14:tracePt t="25508" x="10598150" y="2800350"/>
          <p14:tracePt t="25524" x="10604500" y="2800350"/>
          <p14:tracePt t="25541" x="10617200" y="2800350"/>
          <p14:tracePt t="25558" x="10623550" y="2800350"/>
          <p14:tracePt t="25574" x="10629900" y="2800350"/>
          <p14:tracePt t="25591" x="10642600" y="2800350"/>
          <p14:tracePt t="25608" x="10648950" y="2800350"/>
          <p14:tracePt t="25624" x="10661650" y="2800350"/>
          <p14:tracePt t="25642" x="10680700" y="2800350"/>
          <p14:tracePt t="25658" x="10693400" y="2800350"/>
          <p14:tracePt t="25674" x="10706100" y="2800350"/>
          <p14:tracePt t="25691" x="10712450" y="2800350"/>
          <p14:tracePt t="25708" x="10718800" y="2800350"/>
          <p14:tracePt t="25724" x="10731500" y="2800350"/>
          <p14:tracePt t="25741" x="10737850" y="2800350"/>
          <p14:tracePt t="25758" x="10744200" y="2800350"/>
          <p14:tracePt t="25791" x="10750550" y="2800350"/>
          <p14:tracePt t="25808" x="10756900" y="2800350"/>
          <p14:tracePt t="25917" x="10750550" y="2800350"/>
          <p14:tracePt t="25945" x="10744200" y="2800350"/>
          <p14:tracePt t="25961" x="10737850" y="2800350"/>
          <p14:tracePt t="25980" x="10731500" y="2800350"/>
          <p14:tracePt t="25987" x="10725150" y="2800350"/>
          <p14:tracePt t="25995" x="10718800" y="2800350"/>
          <p14:tracePt t="26015" x="10712450" y="2800350"/>
          <p14:tracePt t="26024" x="10706100" y="2800350"/>
          <p14:tracePt t="26041" x="10699750" y="2800350"/>
          <p14:tracePt t="26058" x="10687050" y="2800350"/>
          <p14:tracePt t="26074" x="10680700" y="2800350"/>
          <p14:tracePt t="26091" x="10674350" y="2800350"/>
          <p14:tracePt t="26108" x="10661650" y="2800350"/>
          <p14:tracePt t="26124" x="10655300" y="2800350"/>
          <p14:tracePt t="26141" x="10642600" y="2800350"/>
          <p14:tracePt t="26158" x="10623550" y="2800350"/>
          <p14:tracePt t="26174" x="10598150" y="2800350"/>
          <p14:tracePt t="26191" x="10572750" y="2800350"/>
          <p14:tracePt t="26208" x="10553700" y="2800350"/>
          <p14:tracePt t="26224" x="10541000" y="2800350"/>
          <p14:tracePt t="26241" x="10528300" y="2800350"/>
          <p14:tracePt t="26258" x="10509250" y="2800350"/>
          <p14:tracePt t="26274" x="10496550" y="2800350"/>
          <p14:tracePt t="26291" x="10477500" y="2800350"/>
          <p14:tracePt t="26308" x="10433050" y="2800350"/>
          <p14:tracePt t="26324" x="10407650" y="2806700"/>
          <p14:tracePt t="26341" x="10382250" y="2813050"/>
          <p14:tracePt t="26358" x="10369550" y="2819400"/>
          <p14:tracePt t="26374" x="10356850" y="2825750"/>
          <p14:tracePt t="26391" x="10312400" y="2825750"/>
          <p14:tracePt t="26408" x="10274300" y="2832100"/>
          <p14:tracePt t="26424" x="10236200" y="2838450"/>
          <p14:tracePt t="26441" x="10223500" y="2844800"/>
          <p14:tracePt t="26458" x="10210800" y="2851150"/>
          <p14:tracePt t="26474" x="10198100" y="2851150"/>
          <p14:tracePt t="26491" x="10179050" y="2857500"/>
          <p14:tracePt t="26508" x="10160000" y="2857500"/>
          <p14:tracePt t="26524" x="10153650" y="2863850"/>
          <p14:tracePt t="26541" x="10147300" y="2863850"/>
          <p14:tracePt t="26558" x="10134600" y="2863850"/>
          <p14:tracePt t="26574" x="10128250" y="2863850"/>
          <p14:tracePt t="26591" x="10115550" y="2863850"/>
          <p14:tracePt t="26608" x="10109200" y="2863850"/>
          <p14:tracePt t="26624" x="10096500" y="2870200"/>
          <p14:tracePt t="26658" x="10090150" y="2870200"/>
          <p14:tracePt t="26674" x="10083800" y="2870200"/>
          <p14:tracePt t="26696" x="10077450" y="2870200"/>
          <p14:tracePt t="26712" x="10071100" y="2870200"/>
          <p14:tracePt t="26746" x="10064750" y="2870200"/>
          <p14:tracePt t="26766" x="10058400" y="2870200"/>
          <p14:tracePt t="26780" x="10052050" y="2870200"/>
          <p14:tracePt t="26808" x="10045700" y="2870200"/>
          <p14:tracePt t="26829" x="10039350" y="2870200"/>
          <p14:tracePt t="26863" x="10033000" y="2870200"/>
          <p14:tracePt t="26878" x="10026650" y="2870200"/>
          <p14:tracePt t="26892" x="10020300" y="2870200"/>
          <p14:tracePt t="26919" x="10020300" y="2863850"/>
          <p14:tracePt t="26954" x="10020300" y="2857500"/>
          <p14:tracePt t="26968" x="10020300" y="2851150"/>
          <p14:tracePt t="26989" x="10020300" y="2844800"/>
          <p14:tracePt t="27023" x="10020300" y="2838450"/>
          <p14:tracePt t="27038" x="10020300" y="2832100"/>
          <p14:tracePt t="27064" x="10020300" y="2825750"/>
          <p14:tracePt t="27085" x="10020300" y="2819400"/>
          <p14:tracePt t="27100" x="10020300" y="2813050"/>
          <p14:tracePt t="27183" x="10020300" y="2806700"/>
          <p14:tracePt t="27197" x="10020300" y="2800350"/>
          <p14:tracePt t="27231" x="10020300" y="2794000"/>
          <p14:tracePt t="27287" x="10020300" y="2787650"/>
          <p14:tracePt t="27370" x="10020300" y="2781300"/>
          <p14:tracePt t="27419" x="10026650" y="2781300"/>
          <p14:tracePt t="27440" x="10033000" y="2781300"/>
          <p14:tracePt t="27474" x="10039350" y="2781300"/>
          <p14:tracePt t="27503" x="10045700" y="2781300"/>
          <p14:tracePt t="27531" x="10052050" y="2781300"/>
          <p14:tracePt t="27551" x="10058400" y="2781300"/>
          <p14:tracePt t="27571" x="10064750" y="2787650"/>
          <p14:tracePt t="27585" x="10064750" y="2794000"/>
          <p14:tracePt t="27607" x="10071100" y="2794000"/>
          <p14:tracePt t="27620" x="10077450" y="2800350"/>
          <p14:tracePt t="27635" x="10077450" y="2806700"/>
          <p14:tracePt t="27649" x="10090150" y="2806700"/>
          <p14:tracePt t="27657" x="10102850" y="2806700"/>
          <p14:tracePt t="27675" x="10160000" y="2813050"/>
          <p14:tracePt t="27691" x="10198100" y="2819400"/>
          <p14:tracePt t="27707" x="10223500" y="2825750"/>
          <p14:tracePt t="27724" x="10229850" y="2825750"/>
          <p14:tracePt t="27741" x="10242550" y="2825750"/>
          <p14:tracePt t="27757" x="10255250" y="2825750"/>
          <p14:tracePt t="27774" x="10274300" y="2825750"/>
          <p14:tracePt t="27791" x="10287000" y="2825750"/>
          <p14:tracePt t="27807" x="10306050" y="2825750"/>
          <p14:tracePt t="27824" x="10318750" y="2825750"/>
          <p14:tracePt t="27841" x="10325100" y="2825750"/>
          <p14:tracePt t="27858" x="10344150" y="2825750"/>
          <p14:tracePt t="27874" x="10356850" y="2825750"/>
          <p14:tracePt t="27891" x="10369550" y="2825750"/>
          <p14:tracePt t="27907" x="10382250" y="2825750"/>
          <p14:tracePt t="27924" x="10394950" y="2825750"/>
          <p14:tracePt t="27941" x="10407650" y="2825750"/>
          <p14:tracePt t="27957" x="10420350" y="2825750"/>
          <p14:tracePt t="27974" x="10433050" y="2825750"/>
          <p14:tracePt t="27991" x="10445750" y="2825750"/>
          <p14:tracePt t="28007" x="10458450" y="2825750"/>
          <p14:tracePt t="28024" x="10477500" y="2825750"/>
          <p14:tracePt t="28041" x="10490200" y="2825750"/>
          <p14:tracePt t="28058" x="10509250" y="2825750"/>
          <p14:tracePt t="28074" x="10515600" y="2825750"/>
          <p14:tracePt t="28091" x="10534650" y="2825750"/>
          <p14:tracePt t="28107" x="10547350" y="2825750"/>
          <p14:tracePt t="28124" x="10553700" y="2825750"/>
          <p14:tracePt t="28141" x="10566400" y="2825750"/>
          <p14:tracePt t="28157" x="10572750" y="2825750"/>
          <p14:tracePt t="28174" x="10585450" y="2825750"/>
          <p14:tracePt t="28191" x="10591800" y="2825750"/>
          <p14:tracePt t="28207" x="10598150" y="2825750"/>
          <p14:tracePt t="28224" x="10610850" y="2825750"/>
          <p14:tracePt t="28241" x="10623550" y="2825750"/>
          <p14:tracePt t="28274" x="10636250" y="2825750"/>
          <p14:tracePt t="28291" x="10642600" y="2825750"/>
          <p14:tracePt t="28324" x="10648950" y="2825750"/>
          <p14:tracePt t="28342" x="10655300" y="2825750"/>
          <p14:tracePt t="28364" x="10661650" y="2825750"/>
          <p14:tracePt t="28384" x="10668000" y="2825750"/>
          <p14:tracePt t="28399" x="10674350" y="2825750"/>
          <p14:tracePt t="28433" x="10680700" y="2825750"/>
          <p14:tracePt t="28447" x="10687050" y="2825750"/>
          <p14:tracePt t="28482" x="10693400" y="2825750"/>
          <p14:tracePt t="28496" x="10699750" y="2825750"/>
          <p14:tracePt t="28517" x="10706100" y="2825750"/>
          <p14:tracePt t="29336" x="10699750" y="2825750"/>
          <p14:tracePt t="29350" x="10693400" y="2825750"/>
          <p14:tracePt t="29364" x="10680700" y="2825750"/>
          <p14:tracePt t="29370" x="10674350" y="2825750"/>
          <p14:tracePt t="29379" x="10661650" y="2825750"/>
          <p14:tracePt t="29391" x="10642600" y="2825750"/>
          <p14:tracePt t="29407" x="10629900" y="2825750"/>
          <p14:tracePt t="29424" x="10617200" y="2825750"/>
          <p14:tracePt t="29441" x="10591800" y="2825750"/>
          <p14:tracePt t="29457" x="10572750" y="2825750"/>
          <p14:tracePt t="29474" x="10528300" y="2825750"/>
          <p14:tracePt t="29491" x="10496550" y="2825750"/>
          <p14:tracePt t="29507" x="10458450" y="2819400"/>
          <p14:tracePt t="29524" x="10420350" y="2819400"/>
          <p14:tracePt t="29541" x="10394950" y="2819400"/>
          <p14:tracePt t="29557" x="10350500" y="2819400"/>
          <p14:tracePt t="29574" x="10217150" y="2813050"/>
          <p14:tracePt t="29591" x="10128250" y="2813050"/>
          <p14:tracePt t="29607" x="10064750" y="2806700"/>
          <p14:tracePt t="29624" x="10045700" y="2806700"/>
          <p14:tracePt t="29641" x="10026650" y="2806700"/>
          <p14:tracePt t="29657" x="9988550" y="2806700"/>
          <p14:tracePt t="29674" x="9937750" y="2806700"/>
          <p14:tracePt t="29691" x="9848850" y="2794000"/>
          <p14:tracePt t="29707" x="9791700" y="2794000"/>
          <p14:tracePt t="29724" x="9728200" y="2794000"/>
          <p14:tracePt t="29741" x="9683750" y="2787650"/>
          <p14:tracePt t="29758" x="9658350" y="2787650"/>
          <p14:tracePt t="29774" x="9632950" y="2787650"/>
          <p14:tracePt t="29791" x="9620250" y="2787650"/>
          <p14:tracePt t="29808" x="9607550" y="2787650"/>
          <p14:tracePt t="29824" x="9588500" y="2787650"/>
          <p14:tracePt t="29841" x="9575800" y="2787650"/>
          <p14:tracePt t="29857" x="9556750" y="2787650"/>
          <p14:tracePt t="29874" x="9550400" y="2794000"/>
          <p14:tracePt t="29891" x="9537700" y="2794000"/>
          <p14:tracePt t="29907" x="9525000" y="2794000"/>
          <p14:tracePt t="29924" x="9512300" y="2800350"/>
          <p14:tracePt t="29941" x="9499600" y="2806700"/>
          <p14:tracePt t="29957" x="9493250" y="2806700"/>
          <p14:tracePt t="29974" x="9480550" y="2806700"/>
          <p14:tracePt t="29991" x="9474200" y="2806700"/>
          <p14:tracePt t="30007" x="9467850" y="2806700"/>
          <p14:tracePt t="30024" x="9455150" y="2806700"/>
          <p14:tracePt t="30041" x="9442450" y="2813050"/>
          <p14:tracePt t="30074" x="9429750" y="2813050"/>
          <p14:tracePt t="30107" x="9423400" y="2813050"/>
          <p14:tracePt t="30124" x="9417050" y="2813050"/>
          <p14:tracePt t="30141" x="9410700" y="2813050"/>
          <p14:tracePt t="30171" x="9404350" y="2813050"/>
          <p14:tracePt t="30183" x="9398000" y="2813050"/>
          <p14:tracePt t="30213" x="9391650" y="2819400"/>
          <p14:tracePt t="30232" x="9385300" y="2819400"/>
          <p14:tracePt t="30267" x="9378950" y="2819400"/>
          <p14:tracePt t="30281" x="9372600" y="2819400"/>
          <p14:tracePt t="30296" x="9366250" y="2819400"/>
          <p14:tracePt t="30330" x="9359900" y="2819400"/>
          <p14:tracePt t="35893" x="9391650" y="2832100"/>
          <p14:tracePt t="35901" x="9436100" y="2857500"/>
          <p14:tracePt t="35907" x="9480550" y="2876550"/>
          <p14:tracePt t="35923" x="9620250" y="2940050"/>
          <p14:tracePt t="35941" x="9740900" y="2984500"/>
          <p14:tracePt t="35957" x="9836150" y="3022600"/>
          <p14:tracePt t="35973" x="9874250" y="3041650"/>
          <p14:tracePt t="35990" x="9918700" y="3054350"/>
          <p14:tracePt t="36007" x="9937750" y="3060700"/>
          <p14:tracePt t="36023" x="9963150" y="3067050"/>
          <p14:tracePt t="36040" x="10013950" y="3073400"/>
          <p14:tracePt t="36057" x="10058400" y="3073400"/>
          <p14:tracePt t="36073" x="10102850" y="3073400"/>
          <p14:tracePt t="36090" x="10115550" y="3073400"/>
          <p14:tracePt t="36107" x="10128250" y="3073400"/>
          <p14:tracePt t="36123" x="10134600" y="3073400"/>
          <p14:tracePt t="36140" x="10140950" y="3073400"/>
          <p14:tracePt t="36156" x="10147300" y="3073400"/>
          <p14:tracePt t="36178" x="10153650" y="3073400"/>
          <p14:tracePt t="36193" x="10153650" y="3067050"/>
          <p14:tracePt t="36207" x="10160000" y="3067050"/>
          <p14:tracePt t="36228" x="10166350" y="3060700"/>
          <p14:tracePt t="36240" x="10166350" y="3054350"/>
          <p14:tracePt t="36269" x="10172700" y="3041650"/>
          <p14:tracePt t="36276" x="10172700" y="3035300"/>
          <p14:tracePt t="36290" x="10172700" y="3016250"/>
          <p14:tracePt t="36307" x="10172700" y="3009900"/>
          <p14:tracePt t="36323" x="10172700" y="2997200"/>
          <p14:tracePt t="36340" x="10172700" y="2990850"/>
          <p14:tracePt t="36357" x="10172700" y="2978150"/>
          <p14:tracePt t="36373" x="10172700" y="2971800"/>
          <p14:tracePt t="36390" x="10172700" y="2965450"/>
          <p14:tracePt t="36423" x="10172700" y="2959100"/>
          <p14:tracePt t="36441" x="10160000" y="2952750"/>
          <p14:tracePt t="36473" x="10153650" y="2946400"/>
          <p14:tracePt t="36490" x="10153650" y="2940050"/>
          <p14:tracePt t="36507" x="10147300" y="2933700"/>
          <p14:tracePt t="36523" x="10140950" y="2933700"/>
          <p14:tracePt t="36540" x="10140950" y="2927350"/>
          <p14:tracePt t="36557" x="10134600" y="2921000"/>
          <p14:tracePt t="36573" x="10121900" y="2921000"/>
          <p14:tracePt t="36607" x="10115550" y="2914650"/>
          <p14:tracePt t="36623" x="10102850" y="2901950"/>
          <p14:tracePt t="36640" x="10096500" y="2901950"/>
          <p14:tracePt t="36657" x="10090150" y="2889250"/>
          <p14:tracePt t="36690" x="10083800" y="2882900"/>
          <p14:tracePt t="36707" x="10077450" y="2876550"/>
          <p14:tracePt t="36723" x="10077450" y="2870200"/>
          <p14:tracePt t="36744" x="10071100" y="2870200"/>
          <p14:tracePt t="36756" x="10064750" y="2863850"/>
          <p14:tracePt t="36773" x="10058400" y="2857500"/>
          <p14:tracePt t="36804" x="10052050" y="2851150"/>
          <p14:tracePt t="36817" x="10045700" y="2851150"/>
          <p14:tracePt t="36852" x="10039350" y="2851150"/>
          <p14:tracePt t="36872" x="10033000" y="2851150"/>
          <p14:tracePt t="36915" x="10033000" y="2844800"/>
          <p14:tracePt t="36998" x="10033000" y="2838450"/>
          <p14:tracePt t="37103" x="10033000" y="2832100"/>
          <p14:tracePt t="37143" x="10033000" y="2825750"/>
          <p14:tracePt t="37248" x="10026650" y="2825750"/>
          <p14:tracePt t="37353" x="10020300" y="2825750"/>
          <p14:tracePt t="37422" x="10013950" y="2825750"/>
          <p14:tracePt t="37463" x="10007600" y="2825750"/>
          <p14:tracePt t="37700" x="10001250" y="2825750"/>
          <p14:tracePt t="37713" x="9994900" y="2819400"/>
          <p14:tracePt t="37720" x="9982200" y="2813050"/>
          <p14:tracePt t="37728" x="9950450" y="2800350"/>
          <p14:tracePt t="37740" x="9791700" y="2736850"/>
          <p14:tracePt t="37756" x="8877300" y="2349500"/>
          <p14:tracePt t="37773" x="8610600" y="2266950"/>
          <p14:tracePt t="37790" x="8375650" y="2127250"/>
          <p14:tracePt t="37807" x="8261350" y="2070100"/>
          <p14:tracePt t="37823" x="8128000" y="2019300"/>
          <p14:tracePt t="37840" x="7962900" y="1962150"/>
          <p14:tracePt t="37857" x="7918450" y="1943100"/>
          <p14:tracePt t="37873" x="7823200" y="1917700"/>
          <p14:tracePt t="37890" x="7766050" y="1898650"/>
          <p14:tracePt t="37907" x="7708900" y="1885950"/>
          <p14:tracePt t="37923" x="7683500" y="1873250"/>
          <p14:tracePt t="37940" x="7664450" y="1866900"/>
          <p14:tracePt t="37956" x="7639050" y="1860550"/>
          <p14:tracePt t="37973" x="7600950" y="1847850"/>
          <p14:tracePt t="37990" x="7537450" y="1841500"/>
          <p14:tracePt t="38006" x="7493000" y="1835150"/>
          <p14:tracePt t="38023" x="7461250" y="1822450"/>
          <p14:tracePt t="38040" x="7429500" y="1816100"/>
          <p14:tracePt t="38056" x="7423150" y="1809750"/>
          <p14:tracePt t="38073" x="7404100" y="1803400"/>
          <p14:tracePt t="38090" x="7397750" y="1797050"/>
          <p14:tracePt t="38106" x="7391400" y="1797050"/>
          <p14:tracePt t="38123" x="7385050" y="1790700"/>
          <p14:tracePt t="38140" x="7385050" y="1784350"/>
          <p14:tracePt t="38157" x="7385050" y="1765300"/>
          <p14:tracePt t="38173" x="7404100" y="1727200"/>
          <p14:tracePt t="38190" x="7486650" y="1644650"/>
          <p14:tracePt t="38206" x="7632700" y="1549400"/>
          <p14:tracePt t="38223" x="7766050" y="1517650"/>
          <p14:tracePt t="38241" x="7988300" y="1530350"/>
          <p14:tracePt t="38256" x="8077200" y="1555750"/>
          <p14:tracePt t="38273" x="8140700" y="1593850"/>
          <p14:tracePt t="38290" x="8267700" y="1670050"/>
          <p14:tracePt t="38306" x="8388350" y="1746250"/>
          <p14:tracePt t="38323" x="8566150" y="1841500"/>
          <p14:tracePt t="38340" x="8648700" y="1905000"/>
          <p14:tracePt t="38356" x="8718550" y="1968500"/>
          <p14:tracePt t="38373" x="8763000" y="2012950"/>
          <p14:tracePt t="38390" x="8788400" y="2044700"/>
          <p14:tracePt t="38406" x="8801100" y="2063750"/>
          <p14:tracePt t="38423" x="8807450" y="2076450"/>
          <p14:tracePt t="38457" x="8807450" y="2082800"/>
          <p14:tracePt t="38473" x="8807450" y="2089150"/>
          <p14:tracePt t="38491" x="8807450" y="2095500"/>
          <p14:tracePt t="38513" x="8807450" y="2101850"/>
          <p14:tracePt t="38528" x="8807450" y="2108200"/>
          <p14:tracePt t="38540" x="8794750" y="2108200"/>
          <p14:tracePt t="38573" x="8782050" y="2108200"/>
          <p14:tracePt t="38832" x="8839200" y="2159000"/>
          <p14:tracePt t="38838" x="8947150" y="2247900"/>
          <p14:tracePt t="38846" x="9099550" y="2362200"/>
          <p14:tracePt t="38856" x="9232900" y="2463800"/>
          <p14:tracePt t="38873" x="9486900" y="2673350"/>
          <p14:tracePt t="38890" x="9607550" y="2762250"/>
          <p14:tracePt t="38906" x="9721850" y="2819400"/>
          <p14:tracePt t="38923" x="9842500" y="2870200"/>
          <p14:tracePt t="38940" x="9861550" y="2882900"/>
          <p14:tracePt t="38956" x="9880600" y="2895600"/>
          <p14:tracePt t="38973" x="9906000" y="2901950"/>
          <p14:tracePt t="38990" x="10052050" y="2927350"/>
          <p14:tracePt t="39006" x="10191750" y="2940050"/>
          <p14:tracePt t="39023" x="10299700" y="2952750"/>
          <p14:tracePt t="39039" x="10375900" y="2959100"/>
          <p14:tracePt t="39056" x="10433050" y="2965450"/>
          <p14:tracePt t="39073" x="10509250" y="2971800"/>
          <p14:tracePt t="39090" x="10541000" y="2978150"/>
          <p14:tracePt t="39106" x="10547350" y="2978150"/>
          <p14:tracePt t="39123" x="10560050" y="2978150"/>
          <p14:tracePt t="39140" x="10566400" y="2978150"/>
          <p14:tracePt t="39173" x="10572750" y="2978150"/>
          <p14:tracePt t="39190" x="10579100" y="2978150"/>
          <p14:tracePt t="39207" x="10591800" y="2965450"/>
          <p14:tracePt t="39223" x="10636250" y="2901950"/>
          <p14:tracePt t="39240" x="10699750" y="2806700"/>
          <p14:tracePt t="39256" x="10839450" y="2654300"/>
          <p14:tracePt t="39273" x="10966450" y="2559050"/>
          <p14:tracePt t="39290" x="11087100" y="2514600"/>
          <p14:tracePt t="39306" x="11112500" y="2514600"/>
          <p14:tracePt t="39324" x="11125200" y="2514600"/>
          <p14:tracePt t="39340" x="11131550" y="2514600"/>
          <p14:tracePt t="39356" x="11137900" y="2514600"/>
          <p14:tracePt t="39390" x="11131550" y="2527300"/>
          <p14:tracePt t="39406" x="11042650" y="2559050"/>
          <p14:tracePt t="39423" x="10560050" y="2698750"/>
          <p14:tracePt t="39440" x="10337800" y="2717800"/>
          <p14:tracePt t="39456" x="10179050" y="2768600"/>
          <p14:tracePt t="39473" x="10140950" y="2774950"/>
          <p14:tracePt t="39490" x="10115550" y="2781300"/>
          <p14:tracePt t="39506" x="10071100" y="2800350"/>
          <p14:tracePt t="39523" x="10020300" y="2819400"/>
          <p14:tracePt t="39540" x="9880600" y="2870200"/>
          <p14:tracePt t="39556" x="9817100" y="2895600"/>
          <p14:tracePt t="39573" x="9759950" y="2914650"/>
          <p14:tracePt t="39590" x="9632950" y="2959100"/>
          <p14:tracePt t="39606" x="9493250" y="2965450"/>
          <p14:tracePt t="39623" x="9328150" y="2959100"/>
          <p14:tracePt t="39640" x="9258300" y="2940050"/>
          <p14:tracePt t="39656" x="9099550" y="2901950"/>
          <p14:tracePt t="39673" x="8686800" y="2768600"/>
          <p14:tracePt t="39689" x="8610600" y="2711450"/>
          <p14:tracePt t="39706" x="8566150" y="2673350"/>
          <p14:tracePt t="39723" x="8534400" y="2660650"/>
          <p14:tracePt t="39740" x="8515350" y="2654300"/>
          <p14:tracePt t="39756" x="8489950" y="2654300"/>
          <p14:tracePt t="39773" x="8451850" y="2660650"/>
          <p14:tracePt t="39790" x="8286750" y="2692400"/>
          <p14:tracePt t="39806" x="8172450" y="2717800"/>
          <p14:tracePt t="39823" x="8153400" y="2724150"/>
          <p14:tracePt t="39840" x="8147050" y="2730500"/>
          <p14:tracePt t="39856" x="8147050" y="2736850"/>
          <p14:tracePt t="40082" x="8039100" y="2819400"/>
          <p14:tracePt t="40089" x="7937500" y="2908300"/>
          <p14:tracePt t="40096" x="7899400" y="2952750"/>
          <p14:tracePt t="40106" x="7867650" y="2984500"/>
          <p14:tracePt t="40123" x="7804150" y="3028950"/>
          <p14:tracePt t="40139" x="7766050" y="3054350"/>
          <p14:tracePt t="40156" x="7721600" y="3079750"/>
          <p14:tracePt t="40173" x="7658100" y="3098800"/>
          <p14:tracePt t="40189" x="7626350" y="3111500"/>
          <p14:tracePt t="40206" x="7588250" y="3136900"/>
          <p14:tracePt t="40223" x="7569200" y="3136900"/>
          <p14:tracePt t="40239" x="7550150" y="3155950"/>
          <p14:tracePt t="40256" x="7531100" y="3175000"/>
          <p14:tracePt t="40273" x="7524750" y="3181350"/>
          <p14:tracePt t="40289" x="7518400" y="3194050"/>
          <p14:tracePt t="40306" x="7512050" y="3194050"/>
          <p14:tracePt t="40323" x="7505700" y="3200400"/>
          <p14:tracePt t="40339" x="7505700" y="3206750"/>
          <p14:tracePt t="40356" x="7512050" y="3213100"/>
          <p14:tracePt t="40373" x="7639050" y="3219450"/>
          <p14:tracePt t="40390" x="7816850" y="3219450"/>
          <p14:tracePt t="40406" x="7880350" y="3200400"/>
          <p14:tracePt t="40423" x="7899400" y="3194050"/>
          <p14:tracePt t="40519" x="7893050" y="3187700"/>
          <p14:tracePt t="40528" x="7874000" y="3181350"/>
          <p14:tracePt t="40533" x="7848600" y="3175000"/>
          <p14:tracePt t="40540" x="7804150" y="3168650"/>
          <p14:tracePt t="40556" x="7683500" y="3155950"/>
          <p14:tracePt t="40573" x="7543800" y="3136900"/>
          <p14:tracePt t="40590" x="7372350" y="3136900"/>
          <p14:tracePt t="40606" x="7296150" y="3136900"/>
          <p14:tracePt t="40623" x="7226300" y="3149600"/>
          <p14:tracePt t="40640" x="7200900" y="3162300"/>
          <p14:tracePt t="40656" x="7188200" y="3162300"/>
          <p14:tracePt t="40673" x="7175500" y="3168650"/>
          <p14:tracePt t="40689" x="7169150" y="3175000"/>
          <p14:tracePt t="40706" x="7169150" y="3181350"/>
          <p14:tracePt t="40723" x="7162800" y="3181350"/>
          <p14:tracePt t="40740" x="7156450" y="3187700"/>
          <p14:tracePt t="40783" x="7162800" y="3187700"/>
          <p14:tracePt t="40798" x="7169150" y="3187700"/>
          <p14:tracePt t="40806" x="7181850" y="3181350"/>
          <p14:tracePt t="40823" x="7194550" y="3175000"/>
          <p14:tracePt t="40840" x="7219950" y="3155950"/>
          <p14:tracePt t="40856" x="7232650" y="3143250"/>
          <p14:tracePt t="40873" x="7245350" y="3130550"/>
          <p14:tracePt t="40890" x="7245350" y="3117850"/>
          <p14:tracePt t="40906" x="7245350" y="3111500"/>
          <p14:tracePt t="40923" x="7245350" y="3105150"/>
          <p14:tracePt t="40945" x="7239000" y="3098800"/>
          <p14:tracePt t="40956" x="7232650" y="3086100"/>
          <p14:tracePt t="40973" x="7219950" y="3079750"/>
          <p14:tracePt t="40989" x="7194550" y="3067050"/>
          <p14:tracePt t="41006" x="7181850" y="3067050"/>
          <p14:tracePt t="41023" x="7169150" y="3067050"/>
          <p14:tracePt t="41041" x="7150100" y="3067050"/>
          <p14:tracePt t="41056" x="7143750" y="3067050"/>
          <p14:tracePt t="41073" x="7137400" y="3067050"/>
          <p14:tracePt t="41089" x="7124700" y="3073400"/>
          <p14:tracePt t="41123" x="7112000" y="3086100"/>
          <p14:tracePt t="41139" x="7112000" y="3098800"/>
          <p14:tracePt t="41156" x="7112000" y="3143250"/>
          <p14:tracePt t="41173" x="7118350" y="3213100"/>
          <p14:tracePt t="41189" x="7118350" y="3238500"/>
          <p14:tracePt t="41206" x="7118350" y="3251200"/>
          <p14:tracePt t="41223" x="7118350" y="3257550"/>
          <p14:tracePt t="41239" x="7124700" y="3263900"/>
          <p14:tracePt t="41256" x="7131050" y="3270250"/>
          <p14:tracePt t="41289" x="7162800" y="3276600"/>
          <p14:tracePt t="41306" x="7200900" y="3276600"/>
          <p14:tracePt t="41310" x="7226300" y="3276600"/>
          <p14:tracePt t="41323" x="7251700" y="3276600"/>
          <p14:tracePt t="41339" x="7321550" y="3276600"/>
          <p14:tracePt t="41356" x="7359650" y="3270250"/>
          <p14:tracePt t="41373" x="7397750" y="3263900"/>
          <p14:tracePt t="41389" x="7410450" y="3263900"/>
          <p14:tracePt t="41406" x="7423150" y="3257550"/>
          <p14:tracePt t="41423" x="7435850" y="3244850"/>
          <p14:tracePt t="41439" x="7442200" y="3244850"/>
          <p14:tracePt t="41456" x="7448550" y="3238500"/>
          <p14:tracePt t="41473" x="7454900" y="3232150"/>
          <p14:tracePt t="41506" x="7454900" y="3225800"/>
          <p14:tracePt t="41523" x="7454900" y="3219450"/>
          <p14:tracePt t="41540" x="7448550" y="3213100"/>
          <p14:tracePt t="41556" x="7442200" y="3213100"/>
          <p14:tracePt t="41573" x="7435850" y="3206750"/>
          <p14:tracePt t="41589" x="7423150" y="3200400"/>
          <p14:tracePt t="41606" x="7416800" y="3200400"/>
          <p14:tracePt t="41623" x="7410450" y="3200400"/>
          <p14:tracePt t="41639" x="7397750" y="3200400"/>
          <p14:tracePt t="41656" x="7391400" y="3200400"/>
          <p14:tracePt t="41673" x="7385050" y="3200400"/>
          <p14:tracePt t="41690" x="7378700" y="3206750"/>
          <p14:tracePt t="41784" x="7378700" y="3200400"/>
          <p14:tracePt t="41790" x="7385050" y="3194050"/>
          <p14:tracePt t="41798" x="7391400" y="3175000"/>
          <p14:tracePt t="41806" x="7404100" y="3130550"/>
          <p14:tracePt t="41823" x="7493000" y="2876550"/>
          <p14:tracePt t="41839" x="7562850" y="2266950"/>
          <p14:tracePt t="41856" x="7562850" y="2063750"/>
          <p14:tracePt t="41873" x="7562850" y="1974850"/>
          <p14:tracePt t="41889" x="7562850" y="1841500"/>
          <p14:tracePt t="41906" x="7562850" y="1784350"/>
          <p14:tracePt t="41922" x="7543800" y="1676400"/>
          <p14:tracePt t="41939" x="7537450" y="1619250"/>
          <p14:tracePt t="41956" x="7505700" y="1485900"/>
          <p14:tracePt t="41973" x="7473950" y="1352550"/>
          <p14:tracePt t="41989" x="7429500" y="1250950"/>
          <p14:tracePt t="42006" x="7353300" y="1143000"/>
          <p14:tracePt t="42023" x="7264400" y="1066800"/>
          <p14:tracePt t="42039" x="7156450" y="965200"/>
          <p14:tracePt t="42056" x="7073900" y="876300"/>
          <p14:tracePt t="42073" x="7016750" y="838200"/>
          <p14:tracePt t="42089" x="6927850" y="806450"/>
          <p14:tracePt t="42106" x="6877050" y="787400"/>
          <p14:tracePt t="42123" x="6819900" y="787400"/>
          <p14:tracePt t="42139" x="6762750" y="787400"/>
          <p14:tracePt t="42156" x="6673850" y="806450"/>
          <p14:tracePt t="42172" x="6496050" y="869950"/>
          <p14:tracePt t="42189" x="6451600" y="889000"/>
          <p14:tracePt t="42206" x="6426200" y="908050"/>
          <p14:tracePt t="42223" x="6419850" y="914400"/>
          <p14:tracePt t="42240" x="6388100" y="952500"/>
          <p14:tracePt t="42256" x="6286500" y="1136650"/>
          <p14:tracePt t="42273" x="6223000" y="1365250"/>
          <p14:tracePt t="42289" x="6197600" y="1530350"/>
          <p14:tracePt t="42306" x="6197600" y="1657350"/>
          <p14:tracePt t="42323" x="6203950" y="1727200"/>
          <p14:tracePt t="42327" x="6210300" y="1758950"/>
          <p14:tracePt t="42339" x="6242050" y="1885950"/>
          <p14:tracePt t="42356" x="6292850" y="2019300"/>
          <p14:tracePt t="42373" x="6369050" y="2197100"/>
          <p14:tracePt t="42389" x="6419850" y="2330450"/>
          <p14:tracePt t="42406" x="6496050" y="2508250"/>
          <p14:tracePt t="42423" x="6604000" y="2667000"/>
          <p14:tracePt t="42439" x="6654800" y="2724150"/>
          <p14:tracePt t="42456" x="6699250" y="2755900"/>
          <p14:tracePt t="42473" x="6769100" y="2825750"/>
          <p14:tracePt t="42489" x="6883400" y="2882900"/>
          <p14:tracePt t="42506" x="7048500" y="2952750"/>
          <p14:tracePt t="42523" x="7105650" y="2978150"/>
          <p14:tracePt t="42539" x="7143750" y="2997200"/>
          <p14:tracePt t="42556" x="7366000" y="3048000"/>
          <p14:tracePt t="42573" x="7543800" y="3067050"/>
          <p14:tracePt t="42589" x="7702550" y="3073400"/>
          <p14:tracePt t="42606" x="7785100" y="3073400"/>
          <p14:tracePt t="42623" x="7886700" y="3060700"/>
          <p14:tracePt t="42639" x="7931150" y="3054350"/>
          <p14:tracePt t="42656" x="7950200" y="3054350"/>
          <p14:tracePt t="42672" x="7962900" y="3048000"/>
          <p14:tracePt t="42689" x="7969250" y="3048000"/>
          <p14:tracePt t="42722" x="7975600" y="3048000"/>
          <p14:tracePt t="42739" x="7981950" y="3041650"/>
          <p14:tracePt t="42756" x="7988300" y="2895600"/>
          <p14:tracePt t="42773" x="7893050" y="2470150"/>
          <p14:tracePt t="42789" x="7670800" y="1797050"/>
          <p14:tracePt t="42806" x="7556500" y="1511300"/>
          <p14:tracePt t="42822" x="7473950" y="1308100"/>
          <p14:tracePt t="42839" x="7372350" y="1174750"/>
          <p14:tracePt t="42856" x="7334250" y="1143000"/>
          <p14:tracePt t="42873" x="7302500" y="1123950"/>
          <p14:tracePt t="42889" x="7270750" y="1111250"/>
          <p14:tracePt t="42906" x="7251700" y="1098550"/>
          <p14:tracePt t="42922" x="7213600" y="1085850"/>
          <p14:tracePt t="42939" x="7181850" y="1079500"/>
          <p14:tracePt t="42956" x="7156450" y="1066800"/>
          <p14:tracePt t="42972" x="7124700" y="1047750"/>
          <p14:tracePt t="42989" x="7092950" y="1028700"/>
          <p14:tracePt t="43006" x="7042150" y="996950"/>
          <p14:tracePt t="43022" x="6997700" y="971550"/>
          <p14:tracePt t="43040" x="6959600" y="952500"/>
          <p14:tracePt t="43056" x="6940550" y="952500"/>
          <p14:tracePt t="43072" x="6921500" y="952500"/>
          <p14:tracePt t="43089" x="6896100" y="946150"/>
          <p14:tracePt t="43106" x="6870700" y="946150"/>
          <p14:tracePt t="43122" x="6851650" y="946150"/>
          <p14:tracePt t="43139" x="6813550" y="958850"/>
          <p14:tracePt t="43156" x="6781800" y="971550"/>
          <p14:tracePt t="43172" x="6737350" y="1003300"/>
          <p14:tracePt t="43189" x="6692900" y="1028700"/>
          <p14:tracePt t="43206" x="6635750" y="1066800"/>
          <p14:tracePt t="43222" x="6565900" y="1123950"/>
          <p14:tracePt t="43239" x="6521450" y="1168400"/>
          <p14:tracePt t="43256" x="6489700" y="1200150"/>
          <p14:tracePt t="43272" x="6483350" y="1206500"/>
          <p14:tracePt t="43289" x="6477000" y="1219200"/>
          <p14:tracePt t="43306" x="6470650" y="1231900"/>
          <p14:tracePt t="43322" x="6470650" y="1250950"/>
          <p14:tracePt t="43340" x="6470650" y="1289050"/>
          <p14:tracePt t="43356" x="6470650" y="1314450"/>
          <p14:tracePt t="43372" x="6470650" y="1327150"/>
          <p14:tracePt t="43389" x="6470650" y="1346200"/>
          <p14:tracePt t="43406" x="6470650" y="1352550"/>
          <p14:tracePt t="43422" x="6470650" y="1365250"/>
          <p14:tracePt t="43439" x="6477000" y="1371600"/>
          <p14:tracePt t="43456" x="6477000" y="1377950"/>
          <p14:tracePt t="43472" x="6489700" y="1397000"/>
          <p14:tracePt t="43489" x="6496050" y="1397000"/>
          <p14:tracePt t="43506" x="6508750" y="1409700"/>
          <p14:tracePt t="43522" x="6534150" y="1416050"/>
          <p14:tracePt t="43540" x="6553200" y="1428750"/>
          <p14:tracePt t="43556" x="6565900" y="1441450"/>
          <p14:tracePt t="43572" x="6572250" y="1447800"/>
          <p14:tracePt t="43589" x="6591300" y="1460500"/>
          <p14:tracePt t="43606" x="6597650" y="1466850"/>
          <p14:tracePt t="43623" x="6604000" y="1473200"/>
          <p14:tracePt t="43639" x="6616700" y="1479550"/>
          <p14:tracePt t="43656" x="6629400" y="1479550"/>
          <p14:tracePt t="43672" x="6648450" y="1485900"/>
          <p14:tracePt t="43689" x="6654800" y="1492250"/>
          <p14:tracePt t="43706" x="6673850" y="1498600"/>
          <p14:tracePt t="43722" x="6692900" y="1498600"/>
          <p14:tracePt t="43739" x="6699250" y="1504950"/>
          <p14:tracePt t="43756" x="6718300" y="1511300"/>
          <p14:tracePt t="43773" x="6724650" y="1511300"/>
          <p14:tracePt t="43789" x="6743700" y="1511300"/>
          <p14:tracePt t="43806" x="6756400" y="1511300"/>
          <p14:tracePt t="43822" x="6762750" y="1511300"/>
          <p14:tracePt t="43840" x="6775450" y="1511300"/>
          <p14:tracePt t="43856" x="6781800" y="1511300"/>
          <p14:tracePt t="43873" x="6794500" y="1511300"/>
          <p14:tracePt t="43889" x="6800850" y="1511300"/>
          <p14:tracePt t="43906" x="6807200" y="1511300"/>
          <p14:tracePt t="43922" x="6813550" y="1511300"/>
          <p14:tracePt t="43939" x="6819900" y="1511300"/>
          <p14:tracePt t="43972" x="6826250" y="1517650"/>
          <p14:tracePt t="43989" x="6832600" y="1517650"/>
          <p14:tracePt t="44006" x="6838950" y="1530350"/>
          <p14:tracePt t="44041" x="6838950" y="1536700"/>
          <p14:tracePt t="44056" x="6838950" y="1543050"/>
          <p14:tracePt t="44092" x="6838950" y="1549400"/>
          <p14:tracePt t="44103" x="6832600" y="1555750"/>
          <p14:tracePt t="44119" x="6826250" y="1555750"/>
          <p14:tracePt t="44132" x="6819900" y="1555750"/>
          <p14:tracePt t="44139" x="6807200" y="1562100"/>
          <p14:tracePt t="44156" x="6800850" y="1568450"/>
          <p14:tracePt t="44172" x="6788150" y="1568450"/>
          <p14:tracePt t="44190" x="6781800" y="1568450"/>
          <p14:tracePt t="44206" x="6769100" y="1568450"/>
          <p14:tracePt t="44222" x="6762750" y="1568450"/>
          <p14:tracePt t="44239" x="6750050" y="1568450"/>
          <p14:tracePt t="44256" x="6743700" y="1568450"/>
          <p14:tracePt t="44272" x="6731000" y="1568450"/>
          <p14:tracePt t="44305" x="6724650" y="1568450"/>
          <p14:tracePt t="44389" x="6731000" y="1568450"/>
          <p14:tracePt t="44395" x="6737350" y="1568450"/>
          <p14:tracePt t="44406" x="6743700" y="1568450"/>
          <p14:tracePt t="44422" x="6750050" y="1562100"/>
          <p14:tracePt t="44439" x="6794500" y="1555750"/>
          <p14:tracePt t="44456" x="6864350" y="1549400"/>
          <p14:tracePt t="44472" x="7073900" y="1543050"/>
          <p14:tracePt t="44489" x="7302500" y="1549400"/>
          <p14:tracePt t="44506" x="7524750" y="1574800"/>
          <p14:tracePt t="44522" x="7607300" y="1593850"/>
          <p14:tracePt t="44539" x="7651750" y="1600200"/>
          <p14:tracePt t="44556" x="7708900" y="1606550"/>
          <p14:tracePt t="44573" x="7747000" y="1606550"/>
          <p14:tracePt t="44589" x="7778750" y="1606550"/>
          <p14:tracePt t="44606" x="7804150" y="1612900"/>
          <p14:tracePt t="44622" x="7816850" y="1612900"/>
          <p14:tracePt t="44639" x="7835900" y="1612900"/>
          <p14:tracePt t="44655" x="7861300" y="1612900"/>
          <p14:tracePt t="44672" x="7886700" y="1612900"/>
          <p14:tracePt t="44689" x="7912100" y="1612900"/>
          <p14:tracePt t="44706" x="7924800" y="1612900"/>
          <p14:tracePt t="44722" x="7950200" y="1612900"/>
          <p14:tracePt t="44740" x="7969250" y="1612900"/>
          <p14:tracePt t="44756" x="8001000" y="1612900"/>
          <p14:tracePt t="44772" x="8007350" y="1612900"/>
          <p14:tracePt t="44789" x="8020050" y="1612900"/>
          <p14:tracePt t="44806" x="8032750" y="1619250"/>
          <p14:tracePt t="44822" x="8039100" y="1625600"/>
          <p14:tracePt t="44839" x="8051800" y="1631950"/>
          <p14:tracePt t="44872" x="8058150" y="1644650"/>
          <p14:tracePt t="44889" x="8051800" y="1733550"/>
          <p14:tracePt t="44906" x="7975600" y="1936750"/>
          <p14:tracePt t="44923" x="7823200" y="2381250"/>
          <p14:tracePt t="44939" x="7791450" y="2546350"/>
          <p14:tracePt t="44956" x="7766050" y="2692400"/>
          <p14:tracePt t="44972" x="7721600" y="2882900"/>
          <p14:tracePt t="44989" x="7702550" y="2984500"/>
          <p14:tracePt t="45006" x="7632700" y="3181350"/>
          <p14:tracePt t="45022" x="7594600" y="3295650"/>
          <p14:tracePt t="45040" x="7569200" y="3359150"/>
          <p14:tracePt t="45056" x="7550150" y="3397250"/>
          <p14:tracePt t="45072" x="7537450" y="3409950"/>
          <p14:tracePt t="45089" x="7518400" y="3429000"/>
          <p14:tracePt t="45105" x="7512050" y="3441700"/>
          <p14:tracePt t="45139" x="7499350" y="3448050"/>
          <p14:tracePt t="45156" x="7493000" y="3454400"/>
          <p14:tracePt t="45172" x="7486650" y="3454400"/>
          <p14:tracePt t="45189" x="7473950" y="3460750"/>
          <p14:tracePt t="45205" x="7467600" y="3467100"/>
          <p14:tracePt t="45222" x="7454900" y="3473450"/>
          <p14:tracePt t="45239" x="7448550" y="3473450"/>
          <p14:tracePt t="45256" x="7435850" y="3479800"/>
          <p14:tracePt t="45272" x="7423150" y="3486150"/>
          <p14:tracePt t="45289" x="7410450" y="3492500"/>
          <p14:tracePt t="45305" x="7397750" y="3492500"/>
          <p14:tracePt t="45322" x="7391400" y="3492500"/>
          <p14:tracePt t="45339" x="7378700" y="3492500"/>
          <p14:tracePt t="45356" x="7372350" y="3492500"/>
          <p14:tracePt t="45372" x="7366000" y="3486150"/>
          <p14:tracePt t="45389" x="7359650" y="3479800"/>
          <p14:tracePt t="45422" x="7353300" y="3479800"/>
          <p14:tracePt t="45439" x="7346950" y="3467100"/>
          <p14:tracePt t="45455" x="7340600" y="3467100"/>
          <p14:tracePt t="45472" x="7334250" y="3460750"/>
          <p14:tracePt t="45491" x="7334250" y="3448050"/>
          <p14:tracePt t="45505" x="7321550" y="3422650"/>
          <p14:tracePt t="45522" x="7315200" y="3403600"/>
          <p14:tracePt t="45539" x="7308850" y="3397250"/>
          <p14:tracePt t="45556" x="7302500" y="3390900"/>
          <p14:tracePt t="45572" x="7302500" y="3378200"/>
          <p14:tracePt t="45589" x="7296150" y="3371850"/>
          <p14:tracePt t="45605" x="7289800" y="3365500"/>
          <p14:tracePt t="45622" x="7289800" y="3359150"/>
          <p14:tracePt t="45656" x="7289800" y="3352800"/>
          <p14:tracePt t="45672" x="7289800" y="3346450"/>
          <p14:tracePt t="45689" x="7289800" y="3340100"/>
          <p14:tracePt t="45709" x="7289800" y="3333750"/>
          <p14:tracePt t="45730" x="7289800" y="3327400"/>
          <p14:tracePt t="45757" x="7289800" y="3321050"/>
          <p14:tracePt t="45779" x="7289800" y="3314700"/>
          <p14:tracePt t="45791" x="7289800" y="3308350"/>
          <p14:tracePt t="45827" x="7289800" y="3302000"/>
          <p14:tracePt t="46119" x="7289800" y="3295650"/>
          <p14:tracePt t="46168" x="7289800" y="3289300"/>
          <p14:tracePt t="46187" x="7289800" y="3282950"/>
          <p14:tracePt t="46202" x="7296150" y="3282950"/>
          <p14:tracePt t="46250" x="7302500" y="3276600"/>
          <p14:tracePt t="46271" x="7308850" y="3276600"/>
          <p14:tracePt t="46278" x="7308850" y="3270250"/>
          <p14:tracePt t="46289" x="7315200" y="3270250"/>
          <p14:tracePt t="46305" x="7321550" y="3263900"/>
          <p14:tracePt t="46322" x="7327900" y="3263900"/>
          <p14:tracePt t="46339" x="7327900" y="3257550"/>
          <p14:tracePt t="46355" x="7340600" y="3251200"/>
          <p14:tracePt t="46372" x="7340600" y="3244850"/>
          <p14:tracePt t="46389" x="7346950" y="3244850"/>
          <p14:tracePt t="46409" x="7353300" y="3244850"/>
          <p14:tracePt t="46924" x="7283450" y="3270250"/>
          <p14:tracePt t="46932" x="7219950" y="3302000"/>
          <p14:tracePt t="46938" x="7162800" y="3327400"/>
          <p14:tracePt t="46955" x="7048500" y="3359150"/>
          <p14:tracePt t="46972" x="6794500" y="3409950"/>
          <p14:tracePt t="46989" x="6661150" y="3422650"/>
          <p14:tracePt t="47005" x="6515100" y="3429000"/>
          <p14:tracePt t="47022" x="6292850" y="3429000"/>
          <p14:tracePt t="47039" x="6216650" y="3429000"/>
          <p14:tracePt t="47055" x="6172200" y="3422650"/>
          <p14:tracePt t="47072" x="6153150" y="3416300"/>
          <p14:tracePt t="47089" x="6108700" y="3409950"/>
          <p14:tracePt t="47105" x="6000750" y="3403600"/>
          <p14:tracePt t="47122" x="5918200" y="3384550"/>
          <p14:tracePt t="47139" x="5829300" y="3365500"/>
          <p14:tracePt t="47155" x="5778500" y="3346450"/>
          <p14:tracePt t="47172" x="5734050" y="3333750"/>
          <p14:tracePt t="47189" x="5689600" y="3321050"/>
          <p14:tracePt t="47205" x="5670550" y="3314700"/>
          <p14:tracePt t="47222" x="5638800" y="3308350"/>
          <p14:tracePt t="47239" x="5581650" y="3295650"/>
          <p14:tracePt t="47255" x="5543550" y="3282950"/>
          <p14:tracePt t="47272" x="5505450" y="3282950"/>
          <p14:tracePt t="47289" x="5486400" y="3276600"/>
          <p14:tracePt t="47305" x="5473700" y="3276600"/>
          <p14:tracePt t="47322" x="5467350" y="3276600"/>
          <p14:tracePt t="47339" x="5461000" y="3276600"/>
          <p14:tracePt t="47355" x="5448300" y="3276600"/>
          <p14:tracePt t="47389" x="5441950" y="3276600"/>
          <p14:tracePt t="52043" x="5454650" y="3295650"/>
          <p14:tracePt t="52050" x="5467350" y="3321050"/>
          <p14:tracePt t="52058" x="5473700" y="3346450"/>
          <p14:tracePt t="52071" x="5486400" y="3403600"/>
          <p14:tracePt t="52088" x="5499100" y="3505200"/>
          <p14:tracePt t="52105" x="5499100" y="3663950"/>
          <p14:tracePt t="52121" x="5499100" y="3752850"/>
          <p14:tracePt t="52141" x="5499100" y="3822700"/>
          <p14:tracePt t="52155" x="5499100" y="3860800"/>
          <p14:tracePt t="52171" x="5499100" y="3898900"/>
          <p14:tracePt t="52188" x="5499100" y="3956050"/>
          <p14:tracePt t="52205" x="5499100" y="3987800"/>
          <p14:tracePt t="52221" x="5499100" y="4025900"/>
          <p14:tracePt t="52238" x="5505450" y="4057650"/>
          <p14:tracePt t="52255" x="5511800" y="4089400"/>
          <p14:tracePt t="52271" x="5518150" y="4133850"/>
          <p14:tracePt t="52288" x="5530850" y="4159250"/>
          <p14:tracePt t="52305" x="5537200" y="4197350"/>
          <p14:tracePt t="52321" x="5556250" y="4241800"/>
          <p14:tracePt t="52338" x="5575300" y="4273550"/>
          <p14:tracePt t="52355" x="5594350" y="4318000"/>
          <p14:tracePt t="52371" x="5600700" y="4330700"/>
          <p14:tracePt t="52388" x="5613400" y="4343400"/>
          <p14:tracePt t="52405" x="5638800" y="4381500"/>
          <p14:tracePt t="52421" x="5695950" y="4419600"/>
          <p14:tracePt t="52438" x="5778500" y="4464050"/>
          <p14:tracePt t="52455" x="5918200" y="4527550"/>
          <p14:tracePt t="52471" x="5975350" y="4546600"/>
          <p14:tracePt t="52475" x="5994400" y="4552950"/>
          <p14:tracePt t="52488" x="6038850" y="4565650"/>
          <p14:tracePt t="52505" x="6070600" y="4578350"/>
          <p14:tracePt t="52522" x="6127750" y="4591050"/>
          <p14:tracePt t="52538" x="6172200" y="4597400"/>
          <p14:tracePt t="52555" x="6223000" y="4610100"/>
          <p14:tracePt t="52571" x="6267450" y="4616450"/>
          <p14:tracePt t="52588" x="6286500" y="4622800"/>
          <p14:tracePt t="52605" x="6305550" y="4629150"/>
          <p14:tracePt t="52621" x="6318250" y="4629150"/>
          <p14:tracePt t="52638" x="6337300" y="4629150"/>
          <p14:tracePt t="52655" x="6362700" y="4629150"/>
          <p14:tracePt t="52671" x="6375400" y="4629150"/>
          <p14:tracePt t="52688" x="6400800" y="4629150"/>
          <p14:tracePt t="52705" x="6413500" y="4629150"/>
          <p14:tracePt t="52721" x="6426200" y="4629150"/>
          <p14:tracePt t="52738" x="6445250" y="4629150"/>
          <p14:tracePt t="52755" x="6457950" y="4629150"/>
          <p14:tracePt t="52771" x="6470650" y="4629150"/>
          <p14:tracePt t="52788" x="6483350" y="4629150"/>
          <p14:tracePt t="52804" x="6489700" y="4629150"/>
          <p14:tracePt t="52821" x="6502400" y="4629150"/>
          <p14:tracePt t="52838" x="6508750" y="4629150"/>
          <p14:tracePt t="52855" x="6521450" y="4629150"/>
          <p14:tracePt t="52871" x="6527800" y="4629150"/>
          <p14:tracePt t="52888" x="6534150" y="4629150"/>
          <p14:tracePt t="52905" x="6546850" y="4629150"/>
          <p14:tracePt t="52942" x="6553200" y="4629150"/>
          <p14:tracePt t="52955" x="6559550" y="4629150"/>
          <p14:tracePt t="52989" x="6559550" y="4622800"/>
          <p14:tracePt t="53002" x="6559550" y="4616450"/>
          <p14:tracePt t="65032" x="6654800" y="4616450"/>
          <p14:tracePt t="65042" x="6769100" y="4616450"/>
          <p14:tracePt t="65046" x="6864350" y="4616450"/>
          <p14:tracePt t="65053" x="6927850" y="4629150"/>
          <p14:tracePt t="65070" x="7016750" y="4629150"/>
          <p14:tracePt t="65087" x="7175500" y="4635500"/>
          <p14:tracePt t="65103" x="7251700" y="4635500"/>
          <p14:tracePt t="65120" x="7277100" y="4635500"/>
          <p14:tracePt t="65136" x="7321550" y="4635500"/>
          <p14:tracePt t="65153" x="7353300" y="4641850"/>
          <p14:tracePt t="65170" x="7372350" y="4641850"/>
          <p14:tracePt t="65187" x="7404100" y="4641850"/>
          <p14:tracePt t="65203" x="7410450" y="4641850"/>
          <p14:tracePt t="65220" x="7423150" y="4641850"/>
          <p14:tracePt t="65253" x="7429500" y="4641850"/>
          <p14:tracePt t="65270" x="7435850" y="4641850"/>
          <p14:tracePt t="65303" x="7429500" y="4641850"/>
          <p14:tracePt t="65313" x="7416800" y="4641850"/>
          <p14:tracePt t="65320" x="7397750" y="4641850"/>
          <p14:tracePt t="65336" x="7264400" y="4635500"/>
          <p14:tracePt t="65353" x="6483350" y="4476750"/>
          <p14:tracePt t="65370" x="6248400" y="4419600"/>
          <p14:tracePt t="65386" x="6013450" y="4318000"/>
          <p14:tracePt t="65403" x="5943600" y="4279900"/>
          <p14:tracePt t="65420" x="5905500" y="4241800"/>
          <p14:tracePt t="65436" x="5784850" y="4197350"/>
          <p14:tracePt t="65453" x="5575300" y="4133850"/>
          <p14:tracePt t="65470" x="5410200" y="4083050"/>
          <p14:tracePt t="65486" x="5283200" y="4038600"/>
          <p14:tracePt t="65503" x="5251450" y="4019550"/>
          <p14:tracePt t="65520" x="5238750" y="4019550"/>
          <p14:tracePt t="65929" x="5200650" y="4000500"/>
          <p14:tracePt t="65936" x="5111750" y="3956050"/>
          <p14:tracePt t="65944" x="4984750" y="3917950"/>
          <p14:tracePt t="65953" x="4864100" y="3854450"/>
          <p14:tracePt t="65971" x="4654550" y="3765550"/>
          <p14:tracePt t="65986" x="4546600" y="3708400"/>
          <p14:tracePt t="66003" x="4432300" y="3638550"/>
          <p14:tracePt t="66020" x="4267200" y="3536950"/>
          <p14:tracePt t="66036" x="4171950" y="3460750"/>
          <p14:tracePt t="66053" x="4089400" y="3384550"/>
          <p14:tracePt t="66070" x="3968750" y="3289300"/>
          <p14:tracePt t="66086" x="3810000" y="3168650"/>
          <p14:tracePt t="66103" x="3625850" y="2997200"/>
          <p14:tracePt t="66120" x="3549650" y="2946400"/>
          <p14:tracePt t="66136" x="3479800" y="2882900"/>
          <p14:tracePt t="66153" x="3346450" y="2794000"/>
          <p14:tracePt t="66170" x="3270250" y="2749550"/>
          <p14:tracePt t="66186" x="3200400" y="2698750"/>
          <p14:tracePt t="66203" x="3168650" y="2686050"/>
          <p14:tracePt t="66220" x="3143250" y="2660650"/>
          <p14:tracePt t="66236" x="3111500" y="2628900"/>
          <p14:tracePt t="66253" x="3105150" y="2609850"/>
          <p14:tracePt t="66270" x="3079750" y="2584450"/>
          <p14:tracePt t="66286" x="3073400" y="2578100"/>
          <p14:tracePt t="66303" x="3067050" y="2565400"/>
          <p14:tracePt t="66320" x="3048000" y="2520950"/>
          <p14:tracePt t="66336" x="3035300" y="2463800"/>
          <p14:tracePt t="66353" x="3009900" y="2343150"/>
          <p14:tracePt t="66370" x="3003550" y="2266950"/>
          <p14:tracePt t="66386" x="2997200" y="2216150"/>
          <p14:tracePt t="66403" x="2984500" y="2178050"/>
          <p14:tracePt t="66420" x="2984500" y="2159000"/>
          <p14:tracePt t="66436" x="2971800" y="2127250"/>
          <p14:tracePt t="66453" x="2965450" y="2108200"/>
          <p14:tracePt t="66470" x="2959100" y="2101850"/>
          <p14:tracePt t="66487" x="2946400" y="2095500"/>
          <p14:tracePt t="66503" x="2940050" y="2082800"/>
          <p14:tracePt t="66520" x="2921000" y="2076450"/>
          <p14:tracePt t="66536" x="2908300" y="2070100"/>
          <p14:tracePt t="66553" x="2895600" y="2063750"/>
          <p14:tracePt t="66570" x="2882900" y="2063750"/>
          <p14:tracePt t="66586" x="2870200" y="2057400"/>
          <p14:tracePt t="66603" x="2844800" y="2051050"/>
          <p14:tracePt t="66620" x="2825750" y="2044700"/>
          <p14:tracePt t="66636" x="2806700" y="2038350"/>
          <p14:tracePt t="66653" x="2774950" y="2038350"/>
          <p14:tracePt t="66670" x="2762250" y="2032000"/>
          <p14:tracePt t="66686" x="2743200" y="2032000"/>
          <p14:tracePt t="66703" x="2730500" y="2032000"/>
          <p14:tracePt t="66720" x="2724150" y="2032000"/>
          <p14:tracePt t="66736" x="2705100" y="2032000"/>
          <p14:tracePt t="66753" x="2686050" y="2025650"/>
          <p14:tracePt t="66770" x="2673350" y="2025650"/>
          <p14:tracePt t="66786" x="2667000" y="2025650"/>
          <p14:tracePt t="66803" x="2660650" y="2025650"/>
          <p14:tracePt t="66806" x="2654300" y="2025650"/>
          <p14:tracePt t="66825" x="2647950" y="2025650"/>
          <p14:tracePt t="67341" x="2641600" y="2038350"/>
          <p14:tracePt t="67346" x="2628900" y="2095500"/>
          <p14:tracePt t="67354" x="2603500" y="2171700"/>
          <p14:tracePt t="67370" x="2578100" y="2324100"/>
          <p14:tracePt t="67386" x="2578100" y="2419350"/>
          <p14:tracePt t="67403" x="2578100" y="2501900"/>
          <p14:tracePt t="67420" x="2578100" y="2565400"/>
          <p14:tracePt t="67436" x="2609850" y="2660650"/>
          <p14:tracePt t="67453" x="2622550" y="2705100"/>
          <p14:tracePt t="67470" x="2635250" y="2755900"/>
          <p14:tracePt t="67486" x="2667000" y="2908300"/>
          <p14:tracePt t="67503" x="2692400" y="3060700"/>
          <p14:tracePt t="67520" x="2717800" y="3219450"/>
          <p14:tracePt t="67536" x="2755900" y="3359150"/>
          <p14:tracePt t="67553" x="2774950" y="3435350"/>
          <p14:tracePt t="67570" x="2800350" y="3549650"/>
          <p14:tracePt t="67586" x="2819400" y="3619500"/>
          <p14:tracePt t="67603" x="2838450" y="3695700"/>
          <p14:tracePt t="67620" x="2851150" y="3733800"/>
          <p14:tracePt t="67636" x="2863850" y="3778250"/>
          <p14:tracePt t="67653" x="2889250" y="3854450"/>
          <p14:tracePt t="67669" x="2901950" y="3911600"/>
          <p14:tracePt t="67687" x="2927350" y="3987800"/>
          <p14:tracePt t="67703" x="2940050" y="4032250"/>
          <p14:tracePt t="67720" x="2940050" y="4070350"/>
          <p14:tracePt t="67736" x="2946400" y="4095750"/>
          <p14:tracePt t="67753" x="2952750" y="4121150"/>
          <p14:tracePt t="67770" x="2959100" y="4140200"/>
          <p14:tracePt t="67786" x="2965450" y="4165600"/>
          <p14:tracePt t="67803" x="2971800" y="4184650"/>
          <p14:tracePt t="67820" x="2971800" y="4191000"/>
          <p14:tracePt t="67836" x="2971800" y="4203700"/>
          <p14:tracePt t="67853" x="2971800" y="4210050"/>
          <p14:tracePt t="67870" x="2971800" y="4216400"/>
          <p14:tracePt t="67886" x="2971800" y="4229100"/>
          <p14:tracePt t="67903" x="2971800" y="4235450"/>
          <p14:tracePt t="67919" x="2971800" y="4248150"/>
          <p14:tracePt t="67953" x="2971800" y="4254500"/>
          <p14:tracePt t="67974" x="2971800" y="4260850"/>
          <p14:tracePt t="68000" x="2971800" y="4267200"/>
          <p14:tracePt t="68025" x="2971800" y="4273550"/>
          <p14:tracePt t="68062" x="2971800" y="4267200"/>
          <p14:tracePt t="72411" x="2971800" y="4286250"/>
          <p14:tracePt t="72419" x="2971800" y="4311650"/>
          <p14:tracePt t="72424" x="2971800" y="4337050"/>
          <p14:tracePt t="72436" x="2971800" y="4356100"/>
          <p14:tracePt t="72453" x="2978150" y="4425950"/>
          <p14:tracePt t="72469" x="2984500" y="4464050"/>
          <p14:tracePt t="72486" x="2990850" y="4521200"/>
          <p14:tracePt t="72502" x="2997200" y="4565650"/>
          <p14:tracePt t="72519" x="3003550" y="4603750"/>
          <p14:tracePt t="72536" x="3009900" y="4648200"/>
          <p14:tracePt t="72553" x="3009900" y="4667250"/>
          <p14:tracePt t="72570" x="3009900" y="4692650"/>
          <p14:tracePt t="72586" x="3009900" y="4705350"/>
          <p14:tracePt t="72603" x="3009900" y="4711700"/>
          <p14:tracePt t="72619" x="3009900" y="4724400"/>
          <p14:tracePt t="72636" x="3009900" y="4730750"/>
          <p14:tracePt t="72653" x="3009900" y="4737100"/>
          <p14:tracePt t="72669" x="3009900" y="4743450"/>
          <p14:tracePt t="72686" x="3009900" y="4749800"/>
          <p14:tracePt t="72702" x="3009900" y="4756150"/>
          <p14:tracePt t="72785" x="3016250" y="4756150"/>
          <p14:tracePt t="72821" x="3022600" y="4756150"/>
          <p14:tracePt t="72834" x="3028950" y="4756150"/>
          <p14:tracePt t="72869" x="3035300" y="4756150"/>
          <p14:tracePt t="72883" x="3041650" y="4756150"/>
          <p14:tracePt t="72891" x="3048000" y="4756150"/>
          <p14:tracePt t="72904" x="3054350" y="4756150"/>
          <p14:tracePt t="72919" x="3060700" y="4756150"/>
          <p14:tracePt t="72936" x="3067050" y="4756150"/>
          <p14:tracePt t="72953" x="3079750" y="4756150"/>
          <p14:tracePt t="72969" x="3086100" y="4756150"/>
          <p14:tracePt t="72986" x="3092450" y="4756150"/>
          <p14:tracePt t="73002" x="3098800" y="4749800"/>
          <p14:tracePt t="73019" x="3105150" y="4749800"/>
          <p14:tracePt t="73036" x="3111500" y="4743450"/>
          <p14:tracePt t="73056" x="3117850" y="4737100"/>
          <p14:tracePt t="73077" x="3124200" y="4737100"/>
          <p14:tracePt t="73086" x="3124200" y="4730750"/>
          <p14:tracePt t="73107" x="3130550" y="4730750"/>
          <p14:tracePt t="73119" x="3130550" y="4724400"/>
          <p14:tracePt t="73136" x="3136900" y="4718050"/>
          <p14:tracePt t="73153" x="3136900" y="4711700"/>
          <p14:tracePt t="73186" x="3136900" y="4705350"/>
          <p14:tracePt t="75267" x="3136900" y="4711700"/>
          <p14:tracePt t="75273" x="3143250" y="4737100"/>
          <p14:tracePt t="75285" x="3149600" y="4762500"/>
          <p14:tracePt t="75302" x="3162300" y="4826000"/>
          <p14:tracePt t="75319" x="3175000" y="4876800"/>
          <p14:tracePt t="75336" x="3181350" y="4940300"/>
          <p14:tracePt t="75352" x="3194050" y="4984750"/>
          <p14:tracePt t="75369" x="3213100" y="5029200"/>
          <p14:tracePt t="75385" x="3238500" y="5073650"/>
          <p14:tracePt t="75402" x="3257550" y="5105400"/>
          <p14:tracePt t="75419" x="3270250" y="5130800"/>
          <p14:tracePt t="75436" x="3321050" y="5187950"/>
          <p14:tracePt t="75452" x="3365500" y="5226050"/>
          <p14:tracePt t="75469" x="3441700" y="5276850"/>
          <p14:tracePt t="75486" x="3505200" y="5321300"/>
          <p14:tracePt t="75502" x="3638550" y="5391150"/>
          <p14:tracePt t="75519" x="3727450" y="5435600"/>
          <p14:tracePt t="75535" x="3822700" y="5467350"/>
          <p14:tracePt t="75552" x="3911600" y="5499100"/>
          <p14:tracePt t="75569" x="3956050" y="5511800"/>
          <p14:tracePt t="75585" x="4025900" y="5537200"/>
          <p14:tracePt t="75602" x="4159250" y="5562600"/>
          <p14:tracePt t="75619" x="4330700" y="5607050"/>
          <p14:tracePt t="75635" x="4432300" y="5626100"/>
          <p14:tracePt t="75652" x="4470400" y="5638800"/>
          <p14:tracePt t="75669" x="4527550" y="5651500"/>
          <p14:tracePt t="75685" x="4578350" y="5657850"/>
          <p14:tracePt t="75702" x="4610100" y="5664200"/>
          <p14:tracePt t="75719" x="4667250" y="5676900"/>
          <p14:tracePt t="75735" x="4705350" y="5683250"/>
          <p14:tracePt t="75752" x="4724400" y="5683250"/>
          <p14:tracePt t="75769" x="4730750" y="5689600"/>
          <p14:tracePt t="75785" x="4737100" y="5695950"/>
          <p14:tracePt t="75802" x="4749800" y="5695950"/>
          <p14:tracePt t="75819" x="4756150" y="5695950"/>
          <p14:tracePt t="75835" x="4768850" y="5695950"/>
          <p14:tracePt t="75852" x="4775200" y="5695950"/>
          <p14:tracePt t="75869" x="4787900" y="5695950"/>
          <p14:tracePt t="75885" x="4800600" y="5695950"/>
          <p14:tracePt t="75919" x="4806950" y="5695950"/>
          <p14:tracePt t="75935" x="4813300" y="5695950"/>
          <p14:tracePt t="75952" x="4819650" y="5689600"/>
          <p14:tracePt t="75985" x="4826000" y="5683250"/>
          <p14:tracePt t="76032" x="4826000" y="5676900"/>
          <p14:tracePt t="76039" x="4806950" y="5670550"/>
          <p14:tracePt t="76045" x="4718050" y="5664200"/>
          <p14:tracePt t="76052" x="4540250" y="5651500"/>
          <p14:tracePt t="76069" x="4311650" y="5645150"/>
          <p14:tracePt t="76085" x="4159250" y="5645150"/>
          <p14:tracePt t="76102" x="4095750" y="5651500"/>
          <p14:tracePt t="76119" x="4038600" y="5651500"/>
          <p14:tracePt t="76135" x="3987800" y="5657850"/>
          <p14:tracePt t="76152" x="3962400" y="5664200"/>
          <p14:tracePt t="76169" x="3956050" y="5670550"/>
          <p14:tracePt t="76185" x="3937000" y="5670550"/>
          <p14:tracePt t="76202" x="3924300" y="5670550"/>
          <p14:tracePt t="76219" x="3911600" y="5670550"/>
          <p14:tracePt t="76235" x="3898900" y="5670550"/>
          <p14:tracePt t="76252" x="3879850" y="5683250"/>
          <p14:tracePt t="76269" x="3867150" y="5683250"/>
          <p14:tracePt t="76285" x="3848100" y="5689600"/>
          <p14:tracePt t="76302" x="3810000" y="5689600"/>
          <p14:tracePt t="76319" x="3790950" y="5689600"/>
          <p14:tracePt t="76335" x="3746500" y="5689600"/>
          <p14:tracePt t="76352" x="3714750" y="5689600"/>
          <p14:tracePt t="76369" x="3689350" y="5689600"/>
          <p14:tracePt t="76385" x="3644900" y="5689600"/>
          <p14:tracePt t="76402" x="3613150" y="5689600"/>
          <p14:tracePt t="76419" x="3562350" y="5689600"/>
          <p14:tracePt t="76435" x="3517900" y="5689600"/>
          <p14:tracePt t="76452" x="3486150" y="5689600"/>
          <p14:tracePt t="76471" x="3422650" y="5689600"/>
          <p14:tracePt t="76485" x="3403600" y="5689600"/>
          <p14:tracePt t="76502" x="3371850" y="5689600"/>
          <p14:tracePt t="76519" x="3352800" y="5689600"/>
          <p14:tracePt t="76535" x="3346450" y="5689600"/>
          <p14:tracePt t="76552" x="3327400" y="5689600"/>
          <p14:tracePt t="76569" x="3314700" y="5689600"/>
          <p14:tracePt t="76585" x="3302000" y="5689600"/>
          <p14:tracePt t="76602" x="3289300" y="5689600"/>
          <p14:tracePt t="76619" x="3270250" y="5689600"/>
          <p14:tracePt t="76635" x="3257550" y="5689600"/>
          <p14:tracePt t="76652" x="3244850" y="5689600"/>
          <p14:tracePt t="76669" x="3225800" y="5689600"/>
          <p14:tracePt t="76685" x="3213100" y="5689600"/>
          <p14:tracePt t="76702" x="3194050" y="5689600"/>
          <p14:tracePt t="76719" x="3155950" y="5689600"/>
          <p14:tracePt t="76735" x="3124200" y="5689600"/>
          <p14:tracePt t="76752" x="3073400" y="5689600"/>
          <p14:tracePt t="76769" x="3048000" y="5689600"/>
          <p14:tracePt t="76785" x="3022600" y="5689600"/>
          <p14:tracePt t="76802" x="2978150" y="5689600"/>
          <p14:tracePt t="76819" x="2927350" y="5689600"/>
          <p14:tracePt t="76835" x="2832100" y="5689600"/>
          <p14:tracePt t="76852" x="2755900" y="5689600"/>
          <p14:tracePt t="76869" x="2705100" y="5695950"/>
          <p14:tracePt t="76885" x="2635250" y="5702300"/>
          <p14:tracePt t="76902" x="2609850" y="5708650"/>
          <p14:tracePt t="76919" x="2578100" y="5715000"/>
          <p14:tracePt t="76935" x="2565400" y="5715000"/>
          <p14:tracePt t="76952" x="2552700" y="5715000"/>
          <p14:tracePt t="76969" x="2546350" y="5715000"/>
          <p14:tracePt t="76985" x="2533650" y="5715000"/>
          <p14:tracePt t="77002" x="2527300" y="5715000"/>
          <p14:tracePt t="77019" x="2520950" y="5715000"/>
          <p14:tracePt t="77035" x="2514600" y="5715000"/>
          <p14:tracePt t="77059" x="2508250" y="5715000"/>
          <p14:tracePt t="77069" x="2508250" y="5708650"/>
          <p14:tracePt t="77085" x="2508250" y="5702300"/>
          <p14:tracePt t="77115" x="2508250" y="5695950"/>
          <p14:tracePt t="77135" x="2508250" y="5689600"/>
          <p14:tracePt t="77164" x="2508250" y="5683250"/>
          <p14:tracePt t="77184" x="2508250" y="5676900"/>
          <p14:tracePt t="77192" x="2520950" y="5670550"/>
          <p14:tracePt t="77202" x="2527300" y="5670550"/>
          <p14:tracePt t="77219" x="2571750" y="5651500"/>
          <p14:tracePt t="77235" x="2603500" y="5632450"/>
          <p14:tracePt t="77252" x="2647950" y="5619750"/>
          <p14:tracePt t="77269" x="2667000" y="5607050"/>
          <p14:tracePt t="77285" x="2673350" y="5607050"/>
          <p14:tracePt t="77302" x="2686050" y="5600700"/>
          <p14:tracePt t="77319" x="2692400" y="5594350"/>
          <p14:tracePt t="77336" x="2698750" y="5588000"/>
          <p14:tracePt t="77352" x="2705100" y="5581650"/>
          <p14:tracePt t="77368" x="2711450" y="5581650"/>
          <p14:tracePt t="77385" x="2711450" y="5568950"/>
          <p14:tracePt t="77402" x="2705100" y="5556250"/>
          <p14:tracePt t="77419" x="2686050" y="5549900"/>
          <p14:tracePt t="77435" x="2673350" y="5537200"/>
          <p14:tracePt t="77452" x="2654300" y="5530850"/>
          <p14:tracePt t="77469" x="2635250" y="5518150"/>
          <p14:tracePt t="77485" x="2622550" y="5511800"/>
          <p14:tracePt t="77502" x="2616200" y="5499100"/>
          <p14:tracePt t="77503" x="2609850" y="5492750"/>
          <p14:tracePt t="77519" x="2603500" y="5492750"/>
          <p14:tracePt t="77535" x="2590800" y="5480050"/>
          <p14:tracePt t="77552" x="2584450" y="5467350"/>
          <p14:tracePt t="77585" x="2578100" y="5461000"/>
          <p14:tracePt t="77602" x="2571750" y="5454650"/>
          <p14:tracePt t="77619" x="2571750" y="5448300"/>
          <p14:tracePt t="77635" x="2565400" y="5448300"/>
          <p14:tracePt t="77652" x="2559050" y="5448300"/>
          <p14:tracePt t="77668" x="2552700" y="5448300"/>
          <p14:tracePt t="77702" x="2546350" y="5448300"/>
          <p14:tracePt t="77719" x="2540000" y="5448300"/>
          <p14:tracePt t="77735" x="2540000" y="5454650"/>
          <p14:tracePt t="77752" x="2527300" y="5461000"/>
          <p14:tracePt t="77769" x="2508250" y="5473700"/>
          <p14:tracePt t="77785" x="2501900" y="5480050"/>
          <p14:tracePt t="77802" x="2489200" y="5492750"/>
          <p14:tracePt t="77819" x="2476500" y="5499100"/>
          <p14:tracePt t="77835" x="2470150" y="5505450"/>
          <p14:tracePt t="77852" x="2463800" y="5518150"/>
          <p14:tracePt t="77868" x="2463800" y="5524500"/>
          <p14:tracePt t="77885" x="2463800" y="5537200"/>
          <p14:tracePt t="77902" x="2463800" y="5543550"/>
          <p14:tracePt t="77919" x="2463800" y="5556250"/>
          <p14:tracePt t="77935" x="2463800" y="5575300"/>
          <p14:tracePt t="77952" x="2470150" y="5594350"/>
          <p14:tracePt t="77968" x="2470150" y="5619750"/>
          <p14:tracePt t="77985" x="2476500" y="5632450"/>
          <p14:tracePt t="78002" x="2489200" y="5645150"/>
          <p14:tracePt t="78019" x="2489200" y="5657850"/>
          <p14:tracePt t="78035" x="2489200" y="5664200"/>
          <p14:tracePt t="78052" x="2501900" y="5670550"/>
          <p14:tracePt t="78069" x="2508250" y="5683250"/>
          <p14:tracePt t="78085" x="2527300" y="5689600"/>
          <p14:tracePt t="78102" x="2565400" y="5695950"/>
          <p14:tracePt t="78119" x="2609850" y="5695950"/>
          <p14:tracePt t="78135" x="2654300" y="5695950"/>
          <p14:tracePt t="78152" x="2673350" y="5695950"/>
          <p14:tracePt t="78168" x="2686050" y="5695950"/>
          <p14:tracePt t="78185" x="2698750" y="5695950"/>
          <p14:tracePt t="78202" x="2705100" y="5689600"/>
          <p14:tracePt t="78218" x="2717800" y="5683250"/>
          <p14:tracePt t="78235" x="2724150" y="5683250"/>
          <p14:tracePt t="78252" x="2730500" y="5676900"/>
          <p14:tracePt t="78268" x="2730500" y="5664200"/>
          <p14:tracePt t="78285" x="2730500" y="5645150"/>
          <p14:tracePt t="78302" x="2705100" y="5619750"/>
          <p14:tracePt t="78318" x="2673350" y="5607050"/>
          <p14:tracePt t="78335" x="2647950" y="5594350"/>
          <p14:tracePt t="78352" x="2609850" y="5568950"/>
          <p14:tracePt t="78369" x="2571750" y="5549900"/>
          <p14:tracePt t="78385" x="2495550" y="5524500"/>
          <p14:tracePt t="78402" x="2393950" y="5505450"/>
          <p14:tracePt t="78418" x="2292350" y="5480050"/>
          <p14:tracePt t="78435" x="2209800" y="5461000"/>
          <p14:tracePt t="78452" x="2178050" y="5461000"/>
          <p14:tracePt t="78468" x="2152650" y="5461000"/>
          <p14:tracePt t="78485" x="2139950" y="5461000"/>
          <p14:tracePt t="78502" x="2127250" y="5461000"/>
          <p14:tracePt t="78518" x="2114550" y="5461000"/>
          <p14:tracePt t="78535" x="2108200" y="5461000"/>
          <p14:tracePt t="78566" x="2108200" y="5467350"/>
          <p14:tracePt t="78589" x="2108200" y="5473700"/>
          <p14:tracePt t="78594" x="2114550" y="5473700"/>
          <p14:tracePt t="78602" x="2120900" y="5473700"/>
          <p14:tracePt t="78618" x="2127250" y="5480050"/>
          <p14:tracePt t="78635" x="2146300" y="5486400"/>
          <p14:tracePt t="78652" x="2184400" y="5505450"/>
          <p14:tracePt t="78669" x="2241550" y="5530850"/>
          <p14:tracePt t="78685" x="2343150" y="5588000"/>
          <p14:tracePt t="78702" x="2400300" y="5632450"/>
          <p14:tracePt t="78718" x="2438400" y="5657850"/>
          <p14:tracePt t="78735" x="2463800" y="5676900"/>
          <p14:tracePt t="78752" x="2495550" y="5702300"/>
          <p14:tracePt t="78768" x="2559050" y="5740400"/>
          <p14:tracePt t="78785" x="2603500" y="5765800"/>
          <p14:tracePt t="78802" x="2679700" y="5803900"/>
          <p14:tracePt t="78819" x="2749550" y="5835650"/>
          <p14:tracePt t="78835" x="2813050" y="5854700"/>
          <p14:tracePt t="78852" x="2870200" y="5880100"/>
          <p14:tracePt t="78868" x="2901950" y="5886450"/>
          <p14:tracePt t="78885" x="2940050" y="5911850"/>
          <p14:tracePt t="78902" x="2959100" y="5924550"/>
          <p14:tracePt t="78918" x="2990850" y="5937250"/>
          <p14:tracePt t="78935" x="3022600" y="5962650"/>
          <p14:tracePt t="78952" x="3035300" y="5969000"/>
          <p14:tracePt t="78968" x="3054350" y="5981700"/>
          <p14:tracePt t="78985" x="3067050" y="5988050"/>
          <p14:tracePt t="79002" x="3079750" y="5994400"/>
          <p14:tracePt t="79018" x="3092450" y="6000750"/>
          <p14:tracePt t="79035" x="3105150" y="6013450"/>
          <p14:tracePt t="79039" x="3105150" y="6019800"/>
          <p14:tracePt t="79052" x="3124200" y="6026150"/>
          <p14:tracePt t="79068" x="3136900" y="6032500"/>
          <p14:tracePt t="79085" x="3155950" y="6038850"/>
          <p14:tracePt t="79102" x="3181350" y="6051550"/>
          <p14:tracePt t="79118" x="3200400" y="6064250"/>
          <p14:tracePt t="79135" x="3251200" y="6076950"/>
          <p14:tracePt t="79152" x="3314700" y="6083300"/>
          <p14:tracePt t="79168" x="3390900" y="6096000"/>
          <p14:tracePt t="79185" x="3511550" y="6108700"/>
          <p14:tracePt t="79202" x="3581400" y="6115050"/>
          <p14:tracePt t="79218" x="3784600" y="6115050"/>
          <p14:tracePt t="79235" x="3981450" y="6083300"/>
          <p14:tracePt t="79252" x="4165600" y="6057900"/>
          <p14:tracePt t="79268" x="4521200" y="6000750"/>
          <p14:tracePt t="79285" x="4737100" y="5981700"/>
          <p14:tracePt t="79302" x="4953000" y="6000750"/>
          <p14:tracePt t="79318" x="5080000" y="6019800"/>
          <p14:tracePt t="79335" x="5118100" y="6026150"/>
          <p14:tracePt t="79352" x="5143500" y="6026150"/>
          <p14:tracePt t="79368" x="5149850" y="6026150"/>
          <p14:tracePt t="79385" x="5156200" y="602615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18" y="1145882"/>
            <a:ext cx="8208819" cy="4979391"/>
          </a:xfrm>
          <a:prstGeom prst="rect">
            <a:avLst/>
          </a:prstGeom>
        </p:spPr>
      </p:pic>
      <p:sp>
        <p:nvSpPr>
          <p:cNvPr id="3" name="TextBox 2"/>
          <p:cNvSpPr txBox="1"/>
          <p:nvPr/>
        </p:nvSpPr>
        <p:spPr>
          <a:xfrm>
            <a:off x="768928" y="497180"/>
            <a:ext cx="8271164" cy="461665"/>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400" dirty="0" smtClean="0"/>
              <a:t>Specify the dependencies by drawing in the canvas.</a:t>
            </a:r>
            <a:endParaRPr lang="en-US" sz="2400" dirty="0"/>
          </a:p>
        </p:txBody>
      </p:sp>
    </p:spTree>
    <p:extLst>
      <p:ext uri="{BB962C8B-B14F-4D97-AF65-F5344CB8AC3E}">
        <p14:creationId xmlns:p14="http://schemas.microsoft.com/office/powerpoint/2010/main" val="1820301679"/>
      </p:ext>
    </p:extLst>
  </p:cSld>
  <p:clrMapOvr>
    <a:masterClrMapping/>
  </p:clrMapOvr>
  <mc:AlternateContent xmlns:mc="http://schemas.openxmlformats.org/markup-compatibility/2006" xmlns:p14="http://schemas.microsoft.com/office/powerpoint/2010/main">
    <mc:Choice Requires="p14">
      <p:transition spd="slow" p14:dur="2000" advTm="29568"/>
    </mc:Choice>
    <mc:Fallback xmlns="">
      <p:transition spd="slow" advTm="29568"/>
    </mc:Fallback>
  </mc:AlternateContent>
  <p:timing>
    <p:tnLst>
      <p:par>
        <p:cTn id="1" dur="indefinite" restart="never" nodeType="tmRoot"/>
      </p:par>
    </p:tnLst>
  </p:timing>
  <p:extLst>
    <p:ext uri="{3A86A75C-4F4B-4683-9AE1-C65F6400EC91}">
      <p14:laserTraceLst xmlns:p14="http://schemas.microsoft.com/office/powerpoint/2010/main">
        <p14:tracePtLst>
          <p14:tracePt t="4799" x="6165850" y="3663950"/>
          <p14:tracePt t="4803" x="6153150" y="3505200"/>
          <p14:tracePt t="4813" x="6153150" y="3333750"/>
          <p14:tracePt t="4830" x="6127750" y="3035300"/>
          <p14:tracePt t="4847" x="6108700" y="2832100"/>
          <p14:tracePt t="4863" x="6102350" y="2597150"/>
          <p14:tracePt t="4880" x="6083300" y="2038350"/>
          <p14:tracePt t="4897" x="6083300" y="1803400"/>
          <p14:tracePt t="4900" x="6083300" y="1720850"/>
          <p14:tracePt t="4914" x="6083300" y="1587500"/>
          <p14:tracePt t="4930" x="6083300" y="1511300"/>
          <p14:tracePt t="4947" x="6089650" y="1479550"/>
          <p14:tracePt t="4964" x="6089650" y="1441450"/>
          <p14:tracePt t="4980" x="6089650" y="1422400"/>
          <p14:tracePt t="4997" x="6089650" y="1377950"/>
          <p14:tracePt t="5014" x="6089650" y="1339850"/>
          <p14:tracePt t="5030" x="6089650" y="1308100"/>
          <p14:tracePt t="5047" x="6083300" y="1250950"/>
          <p14:tracePt t="5064" x="6076950" y="1212850"/>
          <p14:tracePt t="5080" x="6038850" y="1092200"/>
          <p14:tracePt t="5097" x="5994400" y="927100"/>
          <p14:tracePt t="5114" x="5975350" y="806450"/>
          <p14:tracePt t="5130" x="5956300" y="768350"/>
          <p14:tracePt t="5147" x="5949950" y="755650"/>
          <p14:tracePt t="5164" x="5930900" y="742950"/>
          <p14:tracePt t="5180" x="5886450" y="730250"/>
          <p14:tracePt t="5197" x="5829300" y="730250"/>
          <p14:tracePt t="5214" x="5651500" y="736600"/>
          <p14:tracePt t="5230" x="5454650" y="800100"/>
          <p14:tracePt t="5247" x="5238750" y="908050"/>
          <p14:tracePt t="5264" x="5130800" y="977900"/>
          <p14:tracePt t="5280" x="4997450" y="1066800"/>
          <p14:tracePt t="5297" x="4800600" y="1206500"/>
          <p14:tracePt t="5314" x="4699000" y="1270000"/>
          <p14:tracePt t="5330" x="4540250" y="1365250"/>
          <p14:tracePt t="5347" x="4425950" y="1441450"/>
          <p14:tracePt t="5364" x="4318000" y="1543050"/>
          <p14:tracePt t="5380" x="4159250" y="1778000"/>
          <p14:tracePt t="5397" x="4057650" y="1898650"/>
          <p14:tracePt t="5414" x="3987800" y="2006600"/>
          <p14:tracePt t="5430" x="3962400" y="2044700"/>
          <p14:tracePt t="5447" x="3949700" y="2070100"/>
          <p14:tracePt t="5464" x="3943350" y="2101850"/>
          <p14:tracePt t="5480" x="3937000" y="2120900"/>
          <p14:tracePt t="5497" x="3930650" y="2127250"/>
          <p14:tracePt t="5530" x="3930650" y="2133600"/>
          <p14:tracePt t="5547" x="3930650" y="2139950"/>
          <p14:tracePt t="5563" x="3930650" y="2152650"/>
          <p14:tracePt t="5580" x="3943350" y="2184400"/>
          <p14:tracePt t="5597" x="3949700" y="2209800"/>
          <p14:tracePt t="5614" x="3956050" y="2241550"/>
          <p14:tracePt t="5630" x="3975100" y="2286000"/>
          <p14:tracePt t="5647" x="3981450" y="2298700"/>
          <p14:tracePt t="5663" x="3987800" y="2311400"/>
          <p14:tracePt t="5680" x="3987800" y="2317750"/>
          <p14:tracePt t="5697" x="3994150" y="2324100"/>
          <p14:tracePt t="5714" x="3994150" y="2330450"/>
          <p14:tracePt t="5730" x="4000500" y="2330450"/>
          <p14:tracePt t="5747" x="4013200" y="2336800"/>
          <p14:tracePt t="5763" x="4032250" y="2343150"/>
          <p14:tracePt t="5780" x="4064000" y="2343150"/>
          <p14:tracePt t="5797" x="4165600" y="2336800"/>
          <p14:tracePt t="5814" x="4273550" y="2311400"/>
          <p14:tracePt t="5830" x="4387850" y="2273300"/>
          <p14:tracePt t="5847" x="4445000" y="2260600"/>
          <p14:tracePt t="5864" x="4470400" y="2254250"/>
          <p14:tracePt t="5880" x="4489450" y="2247900"/>
          <p14:tracePt t="5897" x="4495800" y="2241550"/>
          <p14:tracePt t="5901" x="4502150" y="2235200"/>
          <p14:tracePt t="5914" x="4514850" y="2235200"/>
          <p14:tracePt t="5947" x="4533900" y="2222500"/>
          <p14:tracePt t="5963" x="4572000" y="2203450"/>
          <p14:tracePt t="5980" x="4591050" y="2184400"/>
          <p14:tracePt t="5997" x="4648200" y="2133600"/>
          <p14:tracePt t="6013" x="4699000" y="2089150"/>
          <p14:tracePt t="6030" x="4737100" y="2032000"/>
          <p14:tracePt t="6047" x="4775200" y="1987550"/>
          <p14:tracePt t="6063" x="4781550" y="1962150"/>
          <p14:tracePt t="6080" x="4787900" y="1955800"/>
          <p14:tracePt t="6097" x="4794250" y="1943100"/>
          <p14:tracePt t="6114" x="4800600" y="1924050"/>
          <p14:tracePt t="6130" x="4806950" y="1879600"/>
          <p14:tracePt t="6147" x="4813300" y="1835150"/>
          <p14:tracePt t="6163" x="4819650" y="1739900"/>
          <p14:tracePt t="6180" x="4819650" y="1663700"/>
          <p14:tracePt t="6197" x="4819650" y="1600200"/>
          <p14:tracePt t="6213" x="4819650" y="1511300"/>
          <p14:tracePt t="6230" x="4819650" y="1479550"/>
          <p14:tracePt t="6247" x="4819650" y="1454150"/>
          <p14:tracePt t="6263" x="4819650" y="1441450"/>
          <p14:tracePt t="6297" x="4813300" y="1428750"/>
          <p14:tracePt t="6313" x="4806950" y="1422400"/>
          <p14:tracePt t="6330" x="4800600" y="1422400"/>
          <p14:tracePt t="6741" x="4781550" y="1441450"/>
          <p14:tracePt t="6748" x="4743450" y="1492250"/>
          <p14:tracePt t="6755" x="4692650" y="1543050"/>
          <p14:tracePt t="6763" x="4660900" y="1587500"/>
          <p14:tracePt t="6780" x="4584700" y="1695450"/>
          <p14:tracePt t="6797" x="4470400" y="1847850"/>
          <p14:tracePt t="6814" x="4406900" y="1943100"/>
          <p14:tracePt t="6831" x="4343400" y="2057400"/>
          <p14:tracePt t="6847" x="4311650" y="2120900"/>
          <p14:tracePt t="6864" x="4292600" y="2178050"/>
          <p14:tracePt t="6880" x="4286250" y="2235200"/>
          <p14:tracePt t="6897" x="4279900" y="2273300"/>
          <p14:tracePt t="6913" x="4273550" y="2298700"/>
          <p14:tracePt t="6930" x="4267200" y="2311400"/>
          <p14:tracePt t="6947" x="4260850" y="2324100"/>
          <p14:tracePt t="6963" x="4260850" y="2336800"/>
          <p14:tracePt t="6980" x="4254500" y="2343150"/>
          <p14:tracePt t="6997" x="4254500" y="2355850"/>
          <p14:tracePt t="7013" x="4254500" y="2362200"/>
          <p14:tracePt t="7030" x="4254500" y="2374900"/>
          <p14:tracePt t="7047" x="4254500" y="2381250"/>
          <p14:tracePt t="7063" x="4254500" y="2387600"/>
          <p14:tracePt t="7080" x="4254500" y="2400300"/>
          <p14:tracePt t="7097" x="4254500" y="2406650"/>
          <p14:tracePt t="7130" x="4254500" y="2413000"/>
          <p14:tracePt t="7147" x="4254500" y="2419350"/>
          <p14:tracePt t="7172" x="4254500" y="2425700"/>
          <p14:tracePt t="7185" x="4254500" y="2432050"/>
          <p14:tracePt t="7202" x="4254500" y="2438400"/>
          <p14:tracePt t="7234" x="4248150" y="2444750"/>
          <p14:tracePt t="7255" x="4241800" y="2444750"/>
          <p14:tracePt t="7290" x="4235450" y="2444750"/>
          <p14:tracePt t="7304" x="4229100" y="2444750"/>
          <p14:tracePt t="7318" x="4222750" y="2444750"/>
          <p14:tracePt t="7352" x="4216400" y="2444750"/>
          <p14:tracePt t="7367" x="4210050" y="2438400"/>
          <p14:tracePt t="7380" x="4210050" y="2432050"/>
          <p14:tracePt t="7387" x="4210050" y="2425700"/>
          <p14:tracePt t="7402" x="4203700" y="2425700"/>
          <p14:tracePt t="7415" x="4197350" y="2419350"/>
          <p14:tracePt t="7435" x="4197350" y="2413000"/>
          <p14:tracePt t="7452" x="4191000" y="2413000"/>
          <p14:tracePt t="7464" x="4184650" y="2406650"/>
          <p14:tracePt t="7485" x="4178300" y="2400300"/>
          <p14:tracePt t="7498" x="4178300" y="2393950"/>
          <p14:tracePt t="7519" x="4171950" y="2393950"/>
          <p14:tracePt t="7534" x="4165600" y="2387600"/>
          <p14:tracePt t="7568" x="4159250" y="2387600"/>
          <p14:tracePt t="7582" x="4152900" y="2387600"/>
          <p14:tracePt t="7597" x="4146550" y="2387600"/>
          <p14:tracePt t="7700" x="4146550" y="2393950"/>
          <p14:tracePt t="7716" x="4146550" y="2400300"/>
          <p14:tracePt t="7748" x="4146550" y="2406650"/>
          <p14:tracePt t="7805" x="4146550" y="2413000"/>
          <p14:tracePt t="7832" x="4146550" y="2419350"/>
          <p14:tracePt t="7944" x="4146550" y="2425700"/>
          <p14:tracePt t="8026" x="4152900" y="2425700"/>
          <p14:tracePt t="8040" x="4159250" y="2425700"/>
          <p14:tracePt t="8075" x="4165600" y="2425700"/>
          <p14:tracePt t="8089" x="4171950" y="2425700"/>
          <p14:tracePt t="8110" x="4171950" y="2419350"/>
          <p14:tracePt t="8124" x="4178300" y="2419350"/>
          <p14:tracePt t="8144" x="4184650" y="2419350"/>
          <p14:tracePt t="8158" x="4191000" y="2419350"/>
          <p14:tracePt t="8195" x="4197350" y="2419350"/>
          <p14:tracePt t="8206" x="4203700" y="2419350"/>
          <p14:tracePt t="8242" x="4210050" y="2419350"/>
          <p14:tracePt t="8270" x="4210050" y="2425700"/>
          <p14:tracePt t="8286" x="4210050" y="2432050"/>
          <p14:tracePt t="8297" x="4210050" y="2438400"/>
          <p14:tracePt t="8332" x="4210050" y="2444750"/>
          <p14:tracePt t="8346" x="4210050" y="2451100"/>
          <p14:tracePt t="8380" x="4210050" y="2457450"/>
          <p14:tracePt t="8402" x="4210050" y="2463800"/>
          <p14:tracePt t="8417" x="4210050" y="2470150"/>
          <p14:tracePt t="8442" x="4210050" y="2476500"/>
          <p14:tracePt t="8465" x="4210050" y="2482850"/>
          <p14:tracePt t="8583" x="4203700" y="2482850"/>
          <p14:tracePt t="8596" x="4197350" y="2482850"/>
          <p14:tracePt t="8630" x="4191000" y="2482850"/>
          <p14:tracePt t="8637" x="4191000" y="2476500"/>
          <p14:tracePt t="8647" x="4184650" y="2476500"/>
          <p14:tracePt t="8667" x="4178300" y="2470150"/>
          <p14:tracePt t="8680" x="4178300" y="2463800"/>
          <p14:tracePt t="8701" x="4171950" y="2457450"/>
          <p14:tracePt t="8713" x="4165600" y="2457450"/>
          <p14:tracePt t="8736" x="4165600" y="2451100"/>
          <p14:tracePt t="8749" x="4159250" y="2444750"/>
          <p14:tracePt t="8784" x="4159250" y="2438400"/>
          <p14:tracePt t="8797" x="4159250" y="2432050"/>
          <p14:tracePt t="8804" x="4159250" y="2425700"/>
          <p14:tracePt t="8813" x="4165600" y="2425700"/>
          <p14:tracePt t="8830" x="4171950" y="2413000"/>
          <p14:tracePt t="8847" x="4197350" y="2393950"/>
          <p14:tracePt t="8863" x="4197350" y="2387600"/>
          <p14:tracePt t="8880" x="4210050" y="2368550"/>
          <p14:tracePt t="8897" x="4229100" y="2355850"/>
          <p14:tracePt t="8913" x="4235450" y="2343150"/>
          <p14:tracePt t="8930" x="4248150" y="2336800"/>
          <p14:tracePt t="8946" x="4260850" y="2324100"/>
          <p14:tracePt t="8963" x="4267200" y="2317750"/>
          <p14:tracePt t="8980" x="4267200" y="2305050"/>
          <p14:tracePt t="8984" x="4273550" y="2305050"/>
          <p14:tracePt t="8997" x="4279900" y="2298700"/>
          <p14:tracePt t="9013" x="4286250" y="2286000"/>
          <p14:tracePt t="9030" x="4298950" y="2279650"/>
          <p14:tracePt t="9046" x="4311650" y="2260600"/>
          <p14:tracePt t="9063" x="4330700" y="2228850"/>
          <p14:tracePt t="9080" x="4356100" y="2203450"/>
          <p14:tracePt t="9097" x="4381500" y="2171700"/>
          <p14:tracePt t="9113" x="4387850" y="2159000"/>
          <p14:tracePt t="9130" x="4400550" y="2146300"/>
          <p14:tracePt t="9147" x="4400550" y="2139950"/>
          <p14:tracePt t="9163" x="4406900" y="2133600"/>
          <p14:tracePt t="9180" x="4413250" y="2120900"/>
          <p14:tracePt t="9197" x="4413250" y="2114550"/>
          <p14:tracePt t="9213" x="4419600" y="2108200"/>
          <p14:tracePt t="9230" x="4425950" y="2108200"/>
          <p14:tracePt t="9247" x="4432300" y="2101850"/>
          <p14:tracePt t="9263" x="4432300" y="2095500"/>
          <p14:tracePt t="9280" x="4438650" y="2089150"/>
          <p14:tracePt t="9297" x="4445000" y="2089150"/>
          <p14:tracePt t="9313" x="4451350" y="2089150"/>
          <p14:tracePt t="9330" x="4457700" y="2089150"/>
          <p14:tracePt t="9346" x="4464050" y="2089150"/>
          <p14:tracePt t="9380" x="4470400" y="2089150"/>
          <p14:tracePt t="9428" x="4470400" y="2095500"/>
          <p14:tracePt t="9442" x="4470400" y="2101850"/>
          <p14:tracePt t="9470" x="4470400" y="2108200"/>
          <p14:tracePt t="9477" x="4470400" y="2114550"/>
          <p14:tracePt t="9484" x="4464050" y="2114550"/>
          <p14:tracePt t="9499" x="4457700" y="2120900"/>
          <p14:tracePt t="9513" x="4457700" y="2133600"/>
          <p14:tracePt t="9530" x="4451350" y="2139950"/>
          <p14:tracePt t="9546" x="4438650" y="2146300"/>
          <p14:tracePt t="9563" x="4438650" y="2159000"/>
          <p14:tracePt t="9580" x="4432300" y="2165350"/>
          <p14:tracePt t="9597" x="4425950" y="2184400"/>
          <p14:tracePt t="9613" x="4419600" y="2197100"/>
          <p14:tracePt t="9630" x="4413250" y="2216150"/>
          <p14:tracePt t="9646" x="4406900" y="2228850"/>
          <p14:tracePt t="9663" x="4400550" y="2235200"/>
          <p14:tracePt t="9680" x="4400550" y="2254250"/>
          <p14:tracePt t="9696" x="4394200" y="2266950"/>
          <p14:tracePt t="9713" x="4387850" y="2286000"/>
          <p14:tracePt t="9730" x="4387850" y="2298700"/>
          <p14:tracePt t="9746" x="4381500" y="2311400"/>
          <p14:tracePt t="9763" x="4375150" y="2343150"/>
          <p14:tracePt t="9780" x="4368800" y="2362200"/>
          <p14:tracePt t="9796" x="4362450" y="2406650"/>
          <p14:tracePt t="9813" x="4356100" y="2438400"/>
          <p14:tracePt t="9830" x="4349750" y="2476500"/>
          <p14:tracePt t="9846" x="4349750" y="2540000"/>
          <p14:tracePt t="9863" x="4349750" y="2616200"/>
          <p14:tracePt t="9880" x="4349750" y="2724150"/>
          <p14:tracePt t="9896" x="4349750" y="2787650"/>
          <p14:tracePt t="9913" x="4349750" y="2825750"/>
          <p14:tracePt t="9930" x="4349750" y="2851150"/>
          <p14:tracePt t="9946" x="4349750" y="2863850"/>
          <p14:tracePt t="9963" x="4356100" y="2882900"/>
          <p14:tracePt t="9980" x="4362450" y="2889250"/>
          <p14:tracePt t="9996" x="4368800" y="2908300"/>
          <p14:tracePt t="10013" x="4387850" y="2927350"/>
          <p14:tracePt t="10030" x="4400550" y="2940050"/>
          <p14:tracePt t="10046" x="4470400" y="2984500"/>
          <p14:tracePt t="10063" x="4521200" y="3009900"/>
          <p14:tracePt t="10080" x="4559300" y="3028950"/>
          <p14:tracePt t="10096" x="4578350" y="3041650"/>
          <p14:tracePt t="10113" x="4597400" y="3054350"/>
          <p14:tracePt t="10130" x="4610100" y="3060700"/>
          <p14:tracePt t="10146" x="4622800" y="3067050"/>
          <p14:tracePt t="10180" x="4629150" y="3073400"/>
          <p14:tracePt t="10196" x="4635500" y="3079750"/>
          <p14:tracePt t="10213" x="4635500" y="3086100"/>
          <p14:tracePt t="10230" x="4641850" y="3092450"/>
          <p14:tracePt t="10263" x="4648200" y="3098800"/>
          <p14:tracePt t="10280" x="4654550" y="3105150"/>
          <p14:tracePt t="10311" x="4660900" y="3105150"/>
          <p14:tracePt t="10325" x="4667250" y="3105150"/>
          <p14:tracePt t="10346" x="4667250" y="3111500"/>
          <p14:tracePt t="10359" x="4667250" y="3117850"/>
          <p14:tracePt t="10429" x="4660900" y="3117850"/>
          <p14:tracePt t="10451" x="4654550" y="3117850"/>
          <p14:tracePt t="10458" x="4648200" y="3117850"/>
          <p14:tracePt t="10485" x="4641850" y="3111500"/>
          <p14:tracePt t="10512" x="4635500" y="3111500"/>
          <p14:tracePt t="10519" x="4629150" y="3105150"/>
          <p14:tracePt t="10534" x="4629150" y="3098800"/>
          <p14:tracePt t="10548" x="4622800" y="3098800"/>
          <p14:tracePt t="10563" x="4616450" y="3098800"/>
          <p14:tracePt t="10580" x="4610100" y="3092450"/>
          <p14:tracePt t="10596" x="4610100" y="3086100"/>
          <p14:tracePt t="10613" x="4603750" y="3079750"/>
          <p14:tracePt t="10630" x="4597400" y="3073400"/>
          <p14:tracePt t="10663" x="4591050" y="3067050"/>
          <p14:tracePt t="10680" x="4584700" y="3067050"/>
          <p14:tracePt t="10696" x="4584700" y="3060700"/>
          <p14:tracePt t="10713" x="4578350" y="3048000"/>
          <p14:tracePt t="10769" x="4572000" y="3048000"/>
          <p14:tracePt t="10784" x="4565650" y="3048000"/>
          <p14:tracePt t="10832" x="4559300" y="3048000"/>
          <p14:tracePt t="10846" x="4552950" y="3048000"/>
          <p14:tracePt t="10880" x="4546600" y="3048000"/>
          <p14:tracePt t="10894" x="4540250" y="3048000"/>
          <p14:tracePt t="10918" x="4533900" y="3048000"/>
          <p14:tracePt t="10943" x="4527550" y="3048000"/>
          <p14:tracePt t="10964" x="4521200" y="3048000"/>
          <p14:tracePt t="10978" x="4521200" y="3054350"/>
          <p14:tracePt t="10992" x="4514850" y="3060700"/>
          <p14:tracePt t="11019" x="4514850" y="3067050"/>
          <p14:tracePt t="11034" x="4514850" y="3073400"/>
          <p14:tracePt t="11047" x="4514850" y="3079750"/>
          <p14:tracePt t="11061" x="4521200" y="3086100"/>
          <p14:tracePt t="11068" x="4527550" y="3086100"/>
          <p14:tracePt t="11079" x="4527550" y="3092450"/>
          <p14:tracePt t="11096" x="4540250" y="3092450"/>
          <p14:tracePt t="11113" x="4546600" y="3098800"/>
          <p14:tracePt t="11130" x="4559300" y="3105150"/>
          <p14:tracePt t="11163" x="4572000" y="3111500"/>
          <p14:tracePt t="11180" x="4578350" y="3117850"/>
          <p14:tracePt t="11196" x="4584700" y="3124200"/>
          <p14:tracePt t="11213" x="4597400" y="3124200"/>
          <p14:tracePt t="11230" x="4603750" y="3130550"/>
          <p14:tracePt t="11246" x="4610100" y="3136900"/>
          <p14:tracePt t="11263" x="4622800" y="3143250"/>
          <p14:tracePt t="11280" x="4635500" y="3143250"/>
          <p14:tracePt t="11297" x="4641850" y="3155950"/>
          <p14:tracePt t="11313" x="4648200" y="3162300"/>
          <p14:tracePt t="11330" x="4654550" y="3168650"/>
          <p14:tracePt t="11346" x="4673600" y="3175000"/>
          <p14:tracePt t="11363" x="4686300" y="3181350"/>
          <p14:tracePt t="11380" x="4705350" y="3194050"/>
          <p14:tracePt t="11396" x="4718050" y="3200400"/>
          <p14:tracePt t="11413" x="4724400" y="3206750"/>
          <p14:tracePt t="11430" x="4743450" y="3219450"/>
          <p14:tracePt t="11446" x="4756150" y="3225800"/>
          <p14:tracePt t="11463" x="4775200" y="3238500"/>
          <p14:tracePt t="11479" x="4781550" y="3251200"/>
          <p14:tracePt t="11496" x="4794250" y="3257550"/>
          <p14:tracePt t="11500" x="4800600" y="3263900"/>
          <p14:tracePt t="11513" x="4806950" y="3276600"/>
          <p14:tracePt t="11529" x="4813300" y="3282950"/>
          <p14:tracePt t="11546" x="4819650" y="3289300"/>
          <p14:tracePt t="11563" x="4819650" y="3302000"/>
          <p14:tracePt t="11579" x="4826000" y="3308350"/>
          <p14:tracePt t="11596" x="4832350" y="3314700"/>
          <p14:tracePt t="11613" x="4832350" y="3321050"/>
          <p14:tracePt t="11630" x="4845050" y="3321050"/>
          <p14:tracePt t="11646" x="4845050" y="3327400"/>
          <p14:tracePt t="11663" x="4845050" y="3333750"/>
          <p14:tracePt t="11696" x="4845050" y="3340100"/>
          <p14:tracePt t="11721" x="4845050" y="3346450"/>
          <p14:tracePt t="11846" x="4838700" y="3340100"/>
          <p14:tracePt t="11874" x="4832350" y="3340100"/>
          <p14:tracePt t="11881" x="4826000" y="3333750"/>
          <p14:tracePt t="11888" x="4826000" y="3327400"/>
          <p14:tracePt t="11896" x="4819650" y="3327400"/>
          <p14:tracePt t="11913" x="4813300" y="3321050"/>
          <p14:tracePt t="11930" x="4800600" y="3308350"/>
          <p14:tracePt t="11946" x="4794250" y="3295650"/>
          <p14:tracePt t="11963" x="4781550" y="3276600"/>
          <p14:tracePt t="11979" x="4775200" y="3263900"/>
          <p14:tracePt t="11996" x="4768850" y="3257550"/>
          <p14:tracePt t="12000" x="4762500" y="3257550"/>
          <p14:tracePt t="12013" x="4756150" y="3244850"/>
          <p14:tracePt t="12030" x="4749800" y="3238500"/>
          <p14:tracePt t="12046" x="4743450" y="3232150"/>
          <p14:tracePt t="12063" x="4724400" y="3206750"/>
          <p14:tracePt t="12079" x="4718050" y="3194050"/>
          <p14:tracePt t="12096" x="4686300" y="3155950"/>
          <p14:tracePt t="12113" x="4660900" y="3105150"/>
          <p14:tracePt t="12129" x="4635500" y="3041650"/>
          <p14:tracePt t="12146" x="4584700" y="2914650"/>
          <p14:tracePt t="12163" x="4527550" y="2825750"/>
          <p14:tracePt t="12179" x="4470400" y="2717800"/>
          <p14:tracePt t="12196" x="4451350" y="2679700"/>
          <p14:tracePt t="12213" x="4432300" y="2660650"/>
          <p14:tracePt t="12229" x="4413250" y="2628900"/>
          <p14:tracePt t="12246" x="4400550" y="2609850"/>
          <p14:tracePt t="12263" x="4381500" y="2584450"/>
          <p14:tracePt t="12279" x="4362450" y="2565400"/>
          <p14:tracePt t="12296" x="4356100" y="2546350"/>
          <p14:tracePt t="12313" x="4330700" y="2520950"/>
          <p14:tracePt t="12329" x="4318000" y="2495550"/>
          <p14:tracePt t="12346" x="4298950" y="2470150"/>
          <p14:tracePt t="12363" x="4286250" y="2451100"/>
          <p14:tracePt t="12379" x="4279900" y="2432050"/>
          <p14:tracePt t="12396" x="4267200" y="2413000"/>
          <p14:tracePt t="12413" x="4260850" y="2406650"/>
          <p14:tracePt t="12429" x="4248150" y="2393950"/>
          <p14:tracePt t="12446" x="4241800" y="2387600"/>
          <p14:tracePt t="12463" x="4235450" y="2381250"/>
          <p14:tracePt t="12479" x="4222750" y="2368550"/>
          <p14:tracePt t="12496" x="4216400" y="2362200"/>
          <p14:tracePt t="12513" x="4210050" y="2355850"/>
          <p14:tracePt t="12529" x="4203700" y="2349500"/>
          <p14:tracePt t="12546" x="4197350" y="2349500"/>
          <p14:tracePt t="12563" x="4191000" y="2343150"/>
          <p14:tracePt t="12579" x="4191000" y="2336800"/>
          <p14:tracePt t="12596" x="4184650" y="2336800"/>
          <p14:tracePt t="12613" x="4178300" y="2336800"/>
          <p14:tracePt t="12633" x="4171950" y="2336800"/>
          <p14:tracePt t="12652" x="4165600" y="2336800"/>
          <p14:tracePt t="12668" x="4159250" y="2336800"/>
          <p14:tracePt t="12701" x="4152900" y="2336800"/>
          <p14:tracePt t="12715" x="4146550" y="2336800"/>
          <p14:tracePt t="12749" x="4140200" y="2336800"/>
          <p14:tracePt t="12777" x="4133850" y="2336800"/>
          <p14:tracePt t="12860" x="4133850" y="2343150"/>
          <p14:tracePt t="12895" x="4133850" y="2349500"/>
          <p14:tracePt t="12909" x="4133850" y="2355850"/>
          <p14:tracePt t="12923" x="4133850" y="2362200"/>
          <p14:tracePt t="12958" x="4133850" y="2368550"/>
          <p14:tracePt t="12971" x="4133850" y="2374900"/>
          <p14:tracePt t="13006" x="4133850" y="2381250"/>
          <p14:tracePt t="13027" x="4140200" y="2387600"/>
          <p14:tracePt t="13040" x="4140200" y="2393950"/>
          <p14:tracePt t="13069" x="4140200" y="2400300"/>
          <p14:tracePt t="13089" x="4140200" y="2406650"/>
          <p14:tracePt t="13124" x="4140200" y="2413000"/>
          <p14:tracePt t="13138" x="4140200" y="2419350"/>
          <p14:tracePt t="13152" x="4140200" y="2425700"/>
          <p14:tracePt t="13271" x="4146550" y="2425700"/>
          <p14:tracePt t="13306" x="4152900" y="2425700"/>
          <p14:tracePt t="13360" x="4159250" y="2425700"/>
          <p14:tracePt t="13368" x="4159250" y="2419350"/>
          <p14:tracePt t="13388" x="4159250" y="2413000"/>
          <p14:tracePt t="13398" x="4165600" y="2413000"/>
          <p14:tracePt t="13440" x="4165600" y="2406650"/>
          <p14:tracePt t="13478" x="4171950" y="2406650"/>
          <p14:tracePt t="13587" x="4178300" y="2406650"/>
          <p14:tracePt t="13680" x="4184650" y="2406650"/>
          <p14:tracePt t="15362" x="4108450" y="2406650"/>
          <p14:tracePt t="15369" x="4108450" y="2413000"/>
          <p14:tracePt t="15379" x="4102100" y="2413000"/>
          <p14:tracePt t="15396" x="4095750" y="2425700"/>
          <p14:tracePt t="15430" x="4095750" y="2432050"/>
          <p14:tracePt t="15446" x="4095750" y="2438400"/>
          <p14:tracePt t="15462" x="4095750" y="2444750"/>
          <p14:tracePt t="15479" x="4095750" y="2457450"/>
          <p14:tracePt t="15496" x="4095750" y="2463800"/>
          <p14:tracePt t="15513" x="4095750" y="2470150"/>
          <p14:tracePt t="15536" x="4095750" y="2476500"/>
          <p14:tracePt t="15550" x="4095750" y="2482850"/>
          <p14:tracePt t="15569" x="4095750" y="2489200"/>
          <p14:tracePt t="15579" x="4102100" y="2489200"/>
          <p14:tracePt t="15598" x="4108450" y="2495550"/>
          <p14:tracePt t="15612" x="4108450" y="2501900"/>
          <p14:tracePt t="15629" x="4114800" y="2501900"/>
          <p14:tracePt t="15646" x="4121150" y="2501900"/>
          <p14:tracePt t="15673" x="4127500" y="2501900"/>
          <p14:tracePt t="15696" x="4133850" y="2501900"/>
          <p14:tracePt t="15713" x="4140200" y="2501900"/>
          <p14:tracePt t="15731" x="4140200" y="2495550"/>
          <p14:tracePt t="15746" x="4146550" y="2495550"/>
          <p14:tracePt t="15763" x="4152900" y="2489200"/>
          <p14:tracePt t="15779" x="4152900" y="2482850"/>
          <p14:tracePt t="15796" x="4159250" y="2476500"/>
          <p14:tracePt t="15812" x="4165600" y="2476500"/>
          <p14:tracePt t="15829" x="4165600" y="2470150"/>
          <p14:tracePt t="15846" x="4165600" y="2463800"/>
          <p14:tracePt t="15863" x="4165600" y="2451100"/>
          <p14:tracePt t="15896" x="4165600" y="2444750"/>
          <p14:tracePt t="16065" x="4146550" y="2387600"/>
          <p14:tracePt t="16152" x="4146550" y="2393950"/>
          <p14:tracePt t="16180" x="4152900" y="2400300"/>
          <p14:tracePt t="16196" x="4152900" y="2406650"/>
          <p14:tracePt t="16212" x="4152900" y="2413000"/>
          <p14:tracePt t="16229" x="4165600" y="2425700"/>
          <p14:tracePt t="16246" x="4165600" y="2438400"/>
          <p14:tracePt t="16262" x="4171950" y="2444750"/>
          <p14:tracePt t="16279" x="4197350" y="2470150"/>
          <p14:tracePt t="16296" x="4203700" y="2495550"/>
          <p14:tracePt t="16313" x="4229100" y="2540000"/>
          <p14:tracePt t="16329" x="4241800" y="2565400"/>
          <p14:tracePt t="16346" x="4254500" y="2597150"/>
          <p14:tracePt t="16362" x="4273550" y="2635250"/>
          <p14:tracePt t="16379" x="4286250" y="2660650"/>
          <p14:tracePt t="16396" x="4298950" y="2705100"/>
          <p14:tracePt t="16412" x="4318000" y="2730500"/>
          <p14:tracePt t="16429" x="4330700" y="2762250"/>
          <p14:tracePt t="16446" x="4349750" y="2806700"/>
          <p14:tracePt t="16462" x="4368800" y="2832100"/>
          <p14:tracePt t="16479" x="4400550" y="2882900"/>
          <p14:tracePt t="16496" x="4406900" y="2901950"/>
          <p14:tracePt t="16512" x="4419600" y="2921000"/>
          <p14:tracePt t="16515" x="4419600" y="2927350"/>
          <p14:tracePt t="16529" x="4432300" y="2940050"/>
          <p14:tracePt t="16546" x="4438650" y="2965450"/>
          <p14:tracePt t="16562" x="4451350" y="2990850"/>
          <p14:tracePt t="16579" x="4457700" y="3003550"/>
          <p14:tracePt t="16596" x="4470400" y="3022600"/>
          <p14:tracePt t="16612" x="4476750" y="3048000"/>
          <p14:tracePt t="16629" x="4483100" y="3060700"/>
          <p14:tracePt t="16646" x="4489450" y="3086100"/>
          <p14:tracePt t="16662" x="4495800" y="3098800"/>
          <p14:tracePt t="16696" x="4502150" y="3117850"/>
          <p14:tracePt t="16712" x="4508500" y="3124200"/>
          <p14:tracePt t="16729" x="4514850" y="3130550"/>
          <p14:tracePt t="16746" x="4514850" y="3143250"/>
          <p14:tracePt t="16762" x="4521200" y="3149600"/>
          <p14:tracePt t="16779" x="4527550" y="3162300"/>
          <p14:tracePt t="16812" x="4540250" y="3168650"/>
          <p14:tracePt t="16829" x="4540250" y="3175000"/>
          <p14:tracePt t="16846" x="4540250" y="3181350"/>
          <p14:tracePt t="16879" x="4540250" y="3187700"/>
          <p14:tracePt t="16972" x="4540250" y="3181350"/>
          <p14:tracePt t="16980" x="4540250" y="3175000"/>
          <p14:tracePt t="16987" x="4540250" y="3168650"/>
          <p14:tracePt t="17002" x="4540250" y="3162300"/>
          <p14:tracePt t="17013" x="4533900" y="3155950"/>
          <p14:tracePt t="17029" x="4533900" y="3130550"/>
          <p14:tracePt t="17046" x="4527550" y="3117850"/>
          <p14:tracePt t="17062" x="4521200" y="3105150"/>
          <p14:tracePt t="17079" x="4514850" y="3098800"/>
          <p14:tracePt t="17096" x="4514850" y="3086100"/>
          <p14:tracePt t="17112" x="4502150" y="3079750"/>
          <p14:tracePt t="17129" x="4495800" y="3067050"/>
          <p14:tracePt t="17146" x="4483100" y="3054350"/>
          <p14:tracePt t="17162" x="4470400" y="3054350"/>
          <p14:tracePt t="17179" x="4470400" y="3041650"/>
          <p14:tracePt t="17196" x="4451350" y="3035300"/>
          <p14:tracePt t="17212" x="4451350" y="3016250"/>
          <p14:tracePt t="17229" x="4432300" y="2997200"/>
          <p14:tracePt t="17246" x="4425950" y="2990850"/>
          <p14:tracePt t="17262" x="4419600" y="2978150"/>
          <p14:tracePt t="17279" x="4406900" y="2959100"/>
          <p14:tracePt t="17296" x="4400550" y="2946400"/>
          <p14:tracePt t="17312" x="4387850" y="2927350"/>
          <p14:tracePt t="17329" x="4381500" y="2914650"/>
          <p14:tracePt t="17346" x="4368800" y="2908300"/>
          <p14:tracePt t="17362" x="4362450" y="2889250"/>
          <p14:tracePt t="17379" x="4349750" y="2863850"/>
          <p14:tracePt t="17396" x="4343400" y="2838450"/>
          <p14:tracePt t="17412" x="4330700" y="2825750"/>
          <p14:tracePt t="17429" x="4318000" y="2806700"/>
          <p14:tracePt t="17446" x="4311650" y="2787650"/>
          <p14:tracePt t="17462" x="4298950" y="2762250"/>
          <p14:tracePt t="17479" x="4292600" y="2749550"/>
          <p14:tracePt t="17496" x="4286250" y="2724150"/>
          <p14:tracePt t="17512" x="4273550" y="2711450"/>
          <p14:tracePt t="17517" x="4273550" y="2698750"/>
          <p14:tracePt t="17529" x="4273550" y="2686050"/>
          <p14:tracePt t="17546" x="4260850" y="2673350"/>
          <p14:tracePt t="17562" x="4254500" y="2654300"/>
          <p14:tracePt t="17579" x="4254500" y="2641600"/>
          <p14:tracePt t="17597" x="4248150" y="2628900"/>
          <p14:tracePt t="17612" x="4241800" y="2609850"/>
          <p14:tracePt t="17629" x="4235450" y="2597150"/>
          <p14:tracePt t="17646" x="4235450" y="2584450"/>
          <p14:tracePt t="17662" x="4229100" y="2571750"/>
          <p14:tracePt t="17679" x="4222750" y="2559050"/>
          <p14:tracePt t="17695" x="4222750" y="2546350"/>
          <p14:tracePt t="17712" x="4216400" y="2540000"/>
          <p14:tracePt t="17730" x="4210050" y="2527300"/>
          <p14:tracePt t="17745" x="4203700" y="2520950"/>
          <p14:tracePt t="17762" x="4203700" y="2514600"/>
          <p14:tracePt t="17779" x="4197350" y="2501900"/>
          <p14:tracePt t="17796" x="4191000" y="2489200"/>
          <p14:tracePt t="17812" x="4191000" y="2482850"/>
          <p14:tracePt t="17829" x="4184650" y="2476500"/>
          <p14:tracePt t="17846" x="4178300" y="2463800"/>
          <p14:tracePt t="17862" x="4171950" y="2457450"/>
          <p14:tracePt t="17879" x="4171950" y="2451100"/>
          <p14:tracePt t="17896" x="4165600" y="2444750"/>
          <p14:tracePt t="17993" x="4165600" y="2451100"/>
          <p14:tracePt t="18008" x="4165600" y="2457450"/>
          <p14:tracePt t="18016" x="4171950" y="2463800"/>
          <p14:tracePt t="18029" x="4184650" y="2476500"/>
          <p14:tracePt t="18045" x="4191000" y="2495550"/>
          <p14:tracePt t="18062" x="4222750" y="2533650"/>
          <p14:tracePt t="18079" x="4241800" y="2565400"/>
          <p14:tracePt t="18096" x="4267200" y="2609850"/>
          <p14:tracePt t="18112" x="4305300" y="2679700"/>
          <p14:tracePt t="18129" x="4330700" y="2730500"/>
          <p14:tracePt t="18146" x="4368800" y="2813050"/>
          <p14:tracePt t="18162" x="4394200" y="2851150"/>
          <p14:tracePt t="18179" x="4425950" y="2901950"/>
          <p14:tracePt t="18195" x="4464050" y="2965450"/>
          <p14:tracePt t="18212" x="4483100" y="3003550"/>
          <p14:tracePt t="18229" x="4514850" y="3048000"/>
          <p14:tracePt t="18245" x="4521200" y="3067050"/>
          <p14:tracePt t="18262" x="4527550" y="3073400"/>
          <p14:tracePt t="18279" x="4540250" y="3086100"/>
          <p14:tracePt t="18312" x="4546600" y="3092450"/>
          <p14:tracePt t="18329" x="4552950" y="3098800"/>
          <p14:tracePt t="18362" x="4559300" y="3098800"/>
          <p14:tracePt t="18379" x="4565650" y="3098800"/>
          <p14:tracePt t="18396" x="4578350" y="3098800"/>
          <p14:tracePt t="18412" x="4584700" y="3098800"/>
          <p14:tracePt t="18445" x="4597400" y="3098800"/>
          <p14:tracePt t="18462" x="4597400" y="3092450"/>
          <p14:tracePt t="18479" x="4603750" y="3092450"/>
          <p14:tracePt t="18495" x="4616450" y="3086100"/>
          <p14:tracePt t="18512" x="4616450" y="3079750"/>
          <p14:tracePt t="18529" x="4629150" y="3073400"/>
          <p14:tracePt t="18545" x="4635500" y="3054350"/>
          <p14:tracePt t="18562" x="4648200" y="3028950"/>
          <p14:tracePt t="18579" x="4654550" y="2997200"/>
          <p14:tracePt t="18595" x="4654550" y="2978150"/>
          <p14:tracePt t="18612" x="4654550" y="2946400"/>
          <p14:tracePt t="18629" x="4654550" y="2933700"/>
          <p14:tracePt t="18646" x="4648200" y="2908300"/>
          <p14:tracePt t="18662" x="4648200" y="2895600"/>
          <p14:tracePt t="18679" x="4641850" y="2870200"/>
          <p14:tracePt t="18695" x="4635500" y="2851150"/>
          <p14:tracePt t="18712" x="4635500" y="2832100"/>
          <p14:tracePt t="18729" x="4622800" y="2806700"/>
          <p14:tracePt t="18745" x="4616450" y="2787650"/>
          <p14:tracePt t="18762" x="4616450" y="2774950"/>
          <p14:tracePt t="18779" x="4610100" y="2743200"/>
          <p14:tracePt t="18795" x="4603750" y="2724150"/>
          <p14:tracePt t="18812" x="4597400" y="2698750"/>
          <p14:tracePt t="18829" x="4591050" y="2679700"/>
          <p14:tracePt t="18845" x="4591050" y="2667000"/>
          <p14:tracePt t="18862" x="4584700" y="2654300"/>
          <p14:tracePt t="18879" x="4578350" y="2641600"/>
          <p14:tracePt t="18896" x="4578350" y="2628900"/>
          <p14:tracePt t="18912" x="4572000" y="2609850"/>
          <p14:tracePt t="18929" x="4565650" y="2597150"/>
          <p14:tracePt t="18945" x="4552950" y="2578100"/>
          <p14:tracePt t="18962" x="4552950" y="2571750"/>
          <p14:tracePt t="18979" x="4546600" y="2552700"/>
          <p14:tracePt t="18995" x="4540250" y="2546350"/>
          <p14:tracePt t="19012" x="4540250" y="2540000"/>
          <p14:tracePt t="19029" x="4533900" y="2520950"/>
          <p14:tracePt t="19046" x="4527550" y="2508250"/>
          <p14:tracePt t="19062" x="4521200" y="2501900"/>
          <p14:tracePt t="19079" x="4521200" y="2489200"/>
          <p14:tracePt t="19095" x="4514850" y="2482850"/>
          <p14:tracePt t="19112" x="4508500" y="2476500"/>
          <p14:tracePt t="19129" x="4508500" y="2463800"/>
          <p14:tracePt t="19146" x="4502150" y="2451100"/>
          <p14:tracePt t="19162" x="4495800" y="2444750"/>
          <p14:tracePt t="19179" x="4495800" y="2425700"/>
          <p14:tracePt t="19195" x="4495800" y="2413000"/>
          <p14:tracePt t="19212" x="4495800" y="2406650"/>
          <p14:tracePt t="19229" x="4495800" y="2393950"/>
          <p14:tracePt t="19245" x="4495800" y="2381250"/>
          <p14:tracePt t="19262" x="4495800" y="2368550"/>
          <p14:tracePt t="19279" x="4495800" y="2349500"/>
          <p14:tracePt t="19295" x="4495800" y="2343150"/>
          <p14:tracePt t="19312" x="4495800" y="2324100"/>
          <p14:tracePt t="19329" x="4489450" y="2311400"/>
          <p14:tracePt t="19345" x="4489450" y="2298700"/>
          <p14:tracePt t="19362" x="4489450" y="2279650"/>
          <p14:tracePt t="19379" x="4489450" y="2273300"/>
          <p14:tracePt t="19395" x="4489450" y="2266950"/>
          <p14:tracePt t="19412" x="4489450" y="2260600"/>
          <p14:tracePt t="19429" x="4489450" y="2254250"/>
          <p14:tracePt t="19480" x="4489450" y="2260600"/>
          <p14:tracePt t="19487" x="4489450" y="2266950"/>
          <p14:tracePt t="19501" x="4489450" y="2273300"/>
          <p14:tracePt t="19512" x="4489450" y="2286000"/>
          <p14:tracePt t="19528" x="4489450" y="2298700"/>
          <p14:tracePt t="19545" x="4489450" y="2311400"/>
          <p14:tracePt t="19562" x="4483100" y="2324100"/>
          <p14:tracePt t="19579" x="4476750" y="2343150"/>
          <p14:tracePt t="19595" x="4476750" y="2355850"/>
          <p14:tracePt t="19612" x="4470400" y="2362200"/>
          <p14:tracePt t="19629" x="4464050" y="2368550"/>
          <p14:tracePt t="19645" x="4457700" y="2381250"/>
          <p14:tracePt t="19662" x="4457700" y="2387600"/>
          <p14:tracePt t="19678" x="4451350" y="2387600"/>
          <p14:tracePt t="19695" x="4445000" y="2393950"/>
          <p14:tracePt t="19712" x="4445000" y="2400300"/>
          <p14:tracePt t="19729" x="4438650" y="2400300"/>
          <p14:tracePt t="19745" x="4432300" y="2406650"/>
          <p14:tracePt t="19762" x="4432300" y="2413000"/>
          <p14:tracePt t="19779" x="4432300" y="2419350"/>
          <p14:tracePt t="19812" x="4432300" y="2425700"/>
          <p14:tracePt t="19829" x="4432300" y="2432050"/>
          <p14:tracePt t="19849" x="4432300" y="2438400"/>
          <p14:tracePt t="20008" x="4432300" y="2432050"/>
          <p14:tracePt t="20022" x="4432300" y="2425700"/>
          <p14:tracePt t="20057" x="4432300" y="2419350"/>
          <p14:tracePt t="20070" x="4438650" y="2413000"/>
          <p14:tracePt t="20084" x="4438650" y="2406650"/>
          <p14:tracePt t="20099" x="4438650" y="2400300"/>
          <p14:tracePt t="20105" x="4445000" y="2400300"/>
          <p14:tracePt t="20112" x="4445000" y="2393950"/>
          <p14:tracePt t="20129" x="4451350" y="2387600"/>
          <p14:tracePt t="20145" x="4451350" y="2374900"/>
          <p14:tracePt t="20162" x="4457700" y="2362200"/>
          <p14:tracePt t="20179" x="4457700" y="2355850"/>
          <p14:tracePt t="20195" x="4457700" y="2336800"/>
          <p14:tracePt t="20212" x="4457700" y="2324100"/>
          <p14:tracePt t="20229" x="4457700" y="2311400"/>
          <p14:tracePt t="20245" x="4457700" y="2292350"/>
          <p14:tracePt t="20262" x="4457700" y="2286000"/>
          <p14:tracePt t="20278" x="4457700" y="2266950"/>
          <p14:tracePt t="20295" x="4457700" y="2260600"/>
          <p14:tracePt t="20312" x="4457700" y="2247900"/>
          <p14:tracePt t="20328" x="4457700" y="2235200"/>
          <p14:tracePt t="20345" x="4457700" y="2228850"/>
          <p14:tracePt t="20362" x="4457700" y="2216150"/>
          <p14:tracePt t="20379" x="4457700" y="2203450"/>
          <p14:tracePt t="20395" x="4457700" y="2190750"/>
          <p14:tracePt t="20412" x="4457700" y="2178050"/>
          <p14:tracePt t="20445" x="4457700" y="2165350"/>
          <p14:tracePt t="20462" x="4457700" y="2152650"/>
          <p14:tracePt t="20479" x="4451350" y="2152650"/>
          <p14:tracePt t="20495" x="4445000" y="2146300"/>
          <p14:tracePt t="20529" x="4438650" y="2146300"/>
          <p14:tracePt t="20564" x="4438650" y="2152650"/>
          <p14:tracePt t="20571" x="4438650" y="2159000"/>
          <p14:tracePt t="20584" x="4438650" y="2165350"/>
          <p14:tracePt t="20595" x="4438650" y="2171700"/>
          <p14:tracePt t="20612" x="4438650" y="2184400"/>
          <p14:tracePt t="20629" x="4438650" y="2197100"/>
          <p14:tracePt t="20645" x="4445000" y="2216150"/>
          <p14:tracePt t="20662" x="4451350" y="2273300"/>
          <p14:tracePt t="20678" x="4464050" y="2330450"/>
          <p14:tracePt t="20695" x="4514850" y="2476500"/>
          <p14:tracePt t="20712" x="4527550" y="2565400"/>
          <p14:tracePt t="20728" x="4552950" y="2647950"/>
          <p14:tracePt t="20745" x="4565650" y="2736850"/>
          <p14:tracePt t="20762" x="4578350" y="2787650"/>
          <p14:tracePt t="20778" x="4584700" y="2832100"/>
          <p14:tracePt t="20795" x="4584700" y="2844800"/>
          <p14:tracePt t="20812" x="4591050" y="2863850"/>
          <p14:tracePt t="20828" x="4597400" y="2889250"/>
          <p14:tracePt t="20845" x="4603750" y="2901950"/>
          <p14:tracePt t="20862" x="4610100" y="2927350"/>
          <p14:tracePt t="20878" x="4616450" y="2946400"/>
          <p14:tracePt t="20895" x="4622800" y="2959100"/>
          <p14:tracePt t="20912" x="4629150" y="2978150"/>
          <p14:tracePt t="20928" x="4635500" y="2990850"/>
          <p14:tracePt t="20945" x="4648200" y="3009900"/>
          <p14:tracePt t="20962" x="4654550" y="3022600"/>
          <p14:tracePt t="20978" x="4660900" y="3041650"/>
          <p14:tracePt t="20995" x="4673600" y="3054350"/>
          <p14:tracePt t="21012" x="4679950" y="3060700"/>
          <p14:tracePt t="21029" x="4692650" y="3073400"/>
          <p14:tracePt t="21045" x="4705350" y="3079750"/>
          <p14:tracePt t="21062" x="4705350" y="3086100"/>
          <p14:tracePt t="21078" x="4718050" y="3086100"/>
          <p14:tracePt t="21095" x="4724400" y="3092450"/>
          <p14:tracePt t="21112" x="4730750" y="3098800"/>
          <p14:tracePt t="21128" x="4743450" y="3105150"/>
          <p14:tracePt t="21145" x="4749800" y="3105150"/>
          <p14:tracePt t="21162" x="4756150" y="3111500"/>
          <p14:tracePt t="21178" x="4762500" y="3111500"/>
          <p14:tracePt t="21195" x="4768850" y="3111500"/>
          <p14:tracePt t="21212" x="4775200" y="3111500"/>
          <p14:tracePt t="21228" x="4781550" y="3111500"/>
          <p14:tracePt t="21262" x="4787900" y="3111500"/>
          <p14:tracePt t="21278" x="4794250" y="3105150"/>
          <p14:tracePt t="21295" x="4800600" y="3098800"/>
          <p14:tracePt t="21312" x="4800600" y="3092450"/>
          <p14:tracePt t="21328" x="4806950" y="3092450"/>
          <p14:tracePt t="21345" x="4806950" y="3086100"/>
          <p14:tracePt t="21362" x="4806950" y="3079750"/>
          <p14:tracePt t="21378" x="4806950" y="3073400"/>
          <p14:tracePt t="21395" x="4806950" y="3067050"/>
          <p14:tracePt t="21412" x="4806950" y="3060700"/>
          <p14:tracePt t="21445" x="4806950" y="3054350"/>
          <p14:tracePt t="21462" x="4806950" y="3048000"/>
          <p14:tracePt t="21495" x="4806950" y="3041650"/>
          <p14:tracePt t="21508" x="4806950" y="3035300"/>
          <p14:tracePt t="21522" x="4806950" y="3028950"/>
          <p14:tracePt t="21557" x="4806950" y="3022600"/>
          <p14:tracePt t="21571" x="4806950" y="3016250"/>
          <p14:tracePt t="21647" x="4806950" y="3022600"/>
          <p14:tracePt t="21668" x="4806950" y="3028950"/>
          <p14:tracePt t="21675" x="4806950" y="3035300"/>
          <p14:tracePt t="21683" x="4806950" y="3041650"/>
          <p14:tracePt t="21696" x="4806950" y="3048000"/>
          <p14:tracePt t="21712" x="4806950" y="3060700"/>
          <p14:tracePt t="21728" x="4800600" y="3073400"/>
          <p14:tracePt t="21745" x="4787900" y="3092450"/>
          <p14:tracePt t="21762" x="4787900" y="3105150"/>
          <p14:tracePt t="21779" x="4787900" y="3124200"/>
          <p14:tracePt t="21795" x="4787900" y="3130550"/>
          <p14:tracePt t="21812" x="4787900" y="3143250"/>
          <p14:tracePt t="21828" x="4787900" y="3181350"/>
          <p14:tracePt t="21845" x="4787900" y="3206750"/>
          <p14:tracePt t="21862" x="4787900" y="3251200"/>
          <p14:tracePt t="21878" x="4787900" y="3282950"/>
          <p14:tracePt t="21895" x="4787900" y="3295650"/>
          <p14:tracePt t="21912" x="4787900" y="3308350"/>
          <p14:tracePt t="21928" x="4787900" y="3321050"/>
          <p14:tracePt t="21945" x="4787900" y="3340100"/>
          <p14:tracePt t="21962" x="4787900" y="3352800"/>
          <p14:tracePt t="21978" x="4787900" y="3365500"/>
          <p14:tracePt t="21995" x="4787900" y="3378200"/>
          <p14:tracePt t="22012" x="4787900" y="3384550"/>
          <p14:tracePt t="22028" x="4787900" y="3397250"/>
          <p14:tracePt t="22045" x="4787900" y="3403600"/>
          <p14:tracePt t="22062" x="4787900" y="3409950"/>
          <p14:tracePt t="22078" x="4787900" y="3416300"/>
          <p14:tracePt t="22126" x="4794250" y="3416300"/>
          <p14:tracePt t="22140" x="4800600" y="3416300"/>
          <p14:tracePt t="22196" x="4800600" y="3403600"/>
          <p14:tracePt t="22203" x="4800600" y="3390900"/>
          <p14:tracePt t="22211" x="4800600" y="3365500"/>
          <p14:tracePt t="22228" x="4775200" y="3302000"/>
          <p14:tracePt t="22245" x="4737100" y="3187700"/>
          <p14:tracePt t="22262" x="4724400" y="3136900"/>
          <p14:tracePt t="22278" x="4699000" y="3054350"/>
          <p14:tracePt t="22295" x="4673600" y="2990850"/>
          <p14:tracePt t="22312" x="4667250" y="2946400"/>
          <p14:tracePt t="22328" x="4641850" y="2851150"/>
          <p14:tracePt t="22345" x="4622800" y="2768600"/>
          <p14:tracePt t="22362" x="4572000" y="2552700"/>
          <p14:tracePt t="22378" x="4527550" y="2324100"/>
          <p14:tracePt t="22395" x="4489450" y="2127250"/>
          <p14:tracePt t="22412" x="4445000" y="1981200"/>
          <p14:tracePt t="22428" x="4438650" y="1955800"/>
          <p14:tracePt t="22445" x="4432300" y="1936750"/>
          <p14:tracePt t="22462" x="4425950" y="1924050"/>
          <p14:tracePt t="22478" x="4419600" y="1924050"/>
          <p14:tracePt t="22495" x="4413250" y="1924050"/>
          <p14:tracePt t="22528" x="4406900" y="1924050"/>
          <p14:tracePt t="22545" x="4400550" y="1924050"/>
          <p14:tracePt t="22571" x="4394200" y="1924050"/>
          <p14:tracePt t="22585" x="4387850" y="1924050"/>
          <p14:tracePt t="22606" x="4381500" y="1924050"/>
          <p14:tracePt t="22627" x="4381500" y="1930400"/>
          <p14:tracePt t="22634" x="4375150" y="1930400"/>
          <p14:tracePt t="22655" x="4368800" y="1930400"/>
          <p14:tracePt t="22661" x="4368800" y="1936750"/>
          <p14:tracePt t="22678" x="4368800" y="1943100"/>
          <p14:tracePt t="22695" x="4356100" y="1962150"/>
          <p14:tracePt t="22712" x="4356100" y="1974850"/>
          <p14:tracePt t="22728" x="4356100" y="1993900"/>
          <p14:tracePt t="22745" x="4356100" y="2019300"/>
          <p14:tracePt t="22762" x="4362450" y="2032000"/>
          <p14:tracePt t="22779" x="4375150" y="2057400"/>
          <p14:tracePt t="22795" x="4381500" y="2070100"/>
          <p14:tracePt t="22812" x="4387850" y="2082800"/>
          <p14:tracePt t="22829" x="4400550" y="2101850"/>
          <p14:tracePt t="22845" x="4400550" y="2114550"/>
          <p14:tracePt t="22862" x="4419600" y="2133600"/>
          <p14:tracePt t="22878" x="4432300" y="2159000"/>
          <p14:tracePt t="22895" x="4445000" y="2171700"/>
          <p14:tracePt t="22912" x="4451350" y="2190750"/>
          <p14:tracePt t="22928" x="4457700" y="2203450"/>
          <p14:tracePt t="22945" x="4464050" y="2216150"/>
          <p14:tracePt t="22962" x="4470400" y="2235200"/>
          <p14:tracePt t="22978" x="4476750" y="2254250"/>
          <p14:tracePt t="22995" x="4508500" y="2298700"/>
          <p14:tracePt t="23012" x="4521200" y="2336800"/>
          <p14:tracePt t="23029" x="4540250" y="2387600"/>
          <p14:tracePt t="23045" x="4559300" y="2425700"/>
          <p14:tracePt t="23062" x="4572000" y="2457450"/>
          <p14:tracePt t="23078" x="4591050" y="2514600"/>
          <p14:tracePt t="23095" x="4610100" y="2584450"/>
          <p14:tracePt t="23112" x="4641850" y="2711450"/>
          <p14:tracePt t="23128" x="4660900" y="2800350"/>
          <p14:tracePt t="23145" x="4673600" y="2863850"/>
          <p14:tracePt t="23161" x="4692650" y="2927350"/>
          <p14:tracePt t="23178" x="4705350" y="2952750"/>
          <p14:tracePt t="23195" x="4718050" y="2990850"/>
          <p14:tracePt t="23211" x="4743450" y="3048000"/>
          <p14:tracePt t="23228" x="4762500" y="3092450"/>
          <p14:tracePt t="23245" x="4794250" y="3162300"/>
          <p14:tracePt t="23262" x="4813300" y="3206750"/>
          <p14:tracePt t="23279" x="4826000" y="3238500"/>
          <p14:tracePt t="23295" x="4832350" y="3251200"/>
          <p14:tracePt t="23312" x="4838700" y="3263900"/>
          <p14:tracePt t="23328" x="4838700" y="3270250"/>
          <p14:tracePt t="23345" x="4845050" y="3276600"/>
          <p14:tracePt t="23361" x="4851400" y="3289300"/>
          <p14:tracePt t="23378" x="4851400" y="3295650"/>
          <p14:tracePt t="23395" x="4851400" y="3302000"/>
          <p14:tracePt t="23411" x="4851400" y="3308350"/>
          <p14:tracePt t="23475" x="4857750" y="3308350"/>
          <p14:tracePt t="23496" x="4864100" y="3308350"/>
          <p14:tracePt t="23509" x="4870450" y="3308350"/>
          <p14:tracePt t="23537" x="4876800" y="3308350"/>
          <p14:tracePt t="23543" x="4883150" y="3308350"/>
          <p14:tracePt t="23550" x="4895850" y="3308350"/>
          <p14:tracePt t="23561" x="4921250" y="3308350"/>
          <p14:tracePt t="23578" x="5124450" y="3282950"/>
          <p14:tracePt t="23595" x="5270500" y="3257550"/>
          <p14:tracePt t="23611" x="5403850" y="3225800"/>
          <p14:tracePt t="23628" x="5594350" y="3136900"/>
          <p14:tracePt t="23645" x="5810250" y="2940050"/>
          <p14:tracePt t="23661" x="5975350" y="2698750"/>
          <p14:tracePt t="23678" x="6038850" y="2413000"/>
          <p14:tracePt t="23695" x="6089650" y="1981200"/>
          <p14:tracePt t="23711" x="6096000" y="1708150"/>
          <p14:tracePt t="23728" x="6096000" y="1441450"/>
          <p14:tracePt t="23745" x="6083300" y="1270000"/>
          <p14:tracePt t="23761" x="6076950" y="1238250"/>
          <p14:tracePt t="23778" x="6070600" y="1219200"/>
          <p14:tracePt t="23795" x="6064250" y="1219200"/>
          <p14:tracePt t="23811" x="6057900" y="1219200"/>
          <p14:tracePt t="23828" x="6032500" y="1219200"/>
          <p14:tracePt t="23845" x="5848350" y="1250950"/>
          <p14:tracePt t="23861" x="5441950" y="1384300"/>
          <p14:tracePt t="23878" x="5048250" y="1524000"/>
          <p14:tracePt t="23895" x="4959350" y="1587500"/>
          <p14:tracePt t="23911" x="4914900" y="1657350"/>
          <p14:tracePt t="23928" x="4851400" y="1784350"/>
          <p14:tracePt t="23945" x="4730750" y="1962150"/>
          <p14:tracePt t="23961" x="4470400" y="2559050"/>
          <p14:tracePt t="23978" x="4368800" y="2863850"/>
          <p14:tracePt t="23995" x="4381500" y="3308350"/>
          <p14:tracePt t="24011" x="4464050" y="3625850"/>
          <p14:tracePt t="24028" x="4591050" y="3962400"/>
          <p14:tracePt t="24045" x="4787900" y="4349750"/>
          <p14:tracePt t="24061" x="4876800" y="4527550"/>
          <p14:tracePt t="24078" x="5041900" y="4635500"/>
          <p14:tracePt t="24095" x="5232400" y="4660900"/>
          <p14:tracePt t="24111" x="5416550" y="4667250"/>
          <p14:tracePt t="24128" x="5702300" y="4591050"/>
          <p14:tracePt t="24145" x="5854700" y="4483100"/>
          <p14:tracePt t="24161" x="6032500" y="4235450"/>
          <p14:tracePt t="24178" x="6127750" y="4057650"/>
          <p14:tracePt t="24195" x="6229350" y="3854450"/>
          <p14:tracePt t="24211" x="6324600" y="3619500"/>
          <p14:tracePt t="24228" x="6311900" y="3505200"/>
          <p14:tracePt t="24245" x="6229350" y="3219450"/>
          <p14:tracePt t="24261" x="6038850" y="2933700"/>
          <p14:tracePt t="24278" x="5861050" y="2413000"/>
          <p14:tracePt t="24295" x="5499100" y="2089150"/>
          <p14:tracePt t="24311" x="5270500" y="1962150"/>
          <p14:tracePt t="24328" x="5054600" y="1898650"/>
          <p14:tracePt t="24345" x="4895850" y="1943100"/>
          <p14:tracePt t="24361" x="4775200" y="2000250"/>
          <p14:tracePt t="24378" x="4610100" y="2133600"/>
          <p14:tracePt t="24395" x="4362450" y="2330450"/>
          <p14:tracePt t="24411" x="4076700" y="2628900"/>
          <p14:tracePt t="24428" x="4044950" y="2705100"/>
          <p14:tracePt t="24445" x="4013200" y="2749550"/>
          <p14:tracePt t="24461" x="3987800" y="2774950"/>
          <p14:tracePt t="24478" x="3987800" y="2781300"/>
          <p14:tracePt t="24495" x="3981450" y="2800350"/>
          <p14:tracePt t="24511" x="3981450" y="2819400"/>
          <p14:tracePt t="24528" x="3981450" y="2838450"/>
          <p14:tracePt t="24545" x="4006850" y="2889250"/>
          <p14:tracePt t="24561" x="4178300" y="3054350"/>
          <p14:tracePt t="24578" x="4692650" y="3295650"/>
          <p14:tracePt t="24595" x="4800600" y="3308350"/>
          <p14:tracePt t="24611" x="4997450" y="3295650"/>
          <p14:tracePt t="24628" x="5467350" y="3276600"/>
          <p14:tracePt t="24645" x="5543550" y="3257550"/>
          <p14:tracePt t="24661" x="5651500" y="3225800"/>
          <p14:tracePt t="24678" x="5702300" y="3200400"/>
          <p14:tracePt t="24695" x="5753100" y="3143250"/>
          <p14:tracePt t="24711" x="5816600" y="2901950"/>
          <p14:tracePt t="24728" x="5829300" y="2667000"/>
          <p14:tracePt t="24745" x="5822950" y="2425700"/>
          <p14:tracePt t="24761" x="5810250" y="2381250"/>
          <p14:tracePt t="24778" x="5791200" y="2362200"/>
          <p14:tracePt t="24795" x="5746750" y="2336800"/>
          <p14:tracePt t="24811" x="5689600" y="2330450"/>
          <p14:tracePt t="24828" x="5518150" y="2343150"/>
          <p14:tracePt t="24845" x="5340350" y="2393950"/>
          <p14:tracePt t="24861" x="4953000" y="2546350"/>
          <p14:tracePt t="24878" x="4629150" y="2794000"/>
          <p14:tracePt t="24895" x="4495800" y="2914650"/>
          <p14:tracePt t="24911" x="4318000" y="3060700"/>
          <p14:tracePt t="24928" x="4279900" y="3111500"/>
          <p14:tracePt t="24945" x="4248150" y="3162300"/>
          <p14:tracePt t="24961" x="4229100" y="3213100"/>
          <p14:tracePt t="24978" x="4229100" y="3244850"/>
          <p14:tracePt t="24995" x="4222750" y="3289300"/>
          <p14:tracePt t="25011" x="4222750" y="3314700"/>
          <p14:tracePt t="25028" x="4222750" y="3340100"/>
          <p14:tracePt t="25045" x="4254500" y="3435350"/>
          <p14:tracePt t="25061" x="4349750" y="3562350"/>
          <p14:tracePt t="25078" x="4470400" y="3702050"/>
          <p14:tracePt t="25095" x="4514850" y="3746500"/>
          <p14:tracePt t="25111" x="4540250" y="3784600"/>
          <p14:tracePt t="25128" x="4565650" y="3810000"/>
          <p14:tracePt t="25145" x="4578350" y="3822700"/>
          <p14:tracePt t="25161" x="4591050" y="3835400"/>
          <p14:tracePt t="25178" x="4597400" y="3841750"/>
          <p14:tracePt t="25195" x="4622800" y="3854450"/>
          <p14:tracePt t="25211" x="4667250" y="3879850"/>
          <p14:tracePt t="25228" x="4686300" y="3886200"/>
          <p14:tracePt t="25245" x="4705350" y="3892550"/>
          <p14:tracePt t="25261" x="4718050" y="3898900"/>
          <p14:tracePt t="25278" x="4724400" y="3905250"/>
          <p14:tracePt t="25295" x="4730750" y="3911600"/>
          <p14:tracePt t="25328" x="4737100" y="3917950"/>
          <p14:tracePt t="25345" x="4743450" y="391795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732" y="988137"/>
            <a:ext cx="6163535" cy="4258269"/>
          </a:xfrm>
          <a:prstGeom prst="rect">
            <a:avLst/>
          </a:prstGeom>
        </p:spPr>
      </p:pic>
      <p:sp>
        <p:nvSpPr>
          <p:cNvPr id="3" name="TextBox 2"/>
          <p:cNvSpPr txBox="1"/>
          <p:nvPr/>
        </p:nvSpPr>
        <p:spPr>
          <a:xfrm>
            <a:off x="737754" y="1705110"/>
            <a:ext cx="4291445" cy="2308324"/>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400" dirty="0" smtClean="0"/>
              <a:t>JSON Specification file created when submitting the DAG.</a:t>
            </a:r>
          </a:p>
          <a:p>
            <a:pPr marL="285750" indent="-285750">
              <a:buClr>
                <a:schemeClr val="accent1"/>
              </a:buClr>
              <a:buFont typeface="Wingdings" panose="05000000000000000000" pitchFamily="2" charset="2"/>
              <a:buChar char="q"/>
            </a:pPr>
            <a:endParaRPr lang="en-US" sz="2400" dirty="0"/>
          </a:p>
          <a:p>
            <a:pPr marL="285750" indent="-285750">
              <a:buClr>
                <a:schemeClr val="accent1"/>
              </a:buClr>
              <a:buFont typeface="Wingdings" panose="05000000000000000000" pitchFamily="2" charset="2"/>
              <a:buChar char="q"/>
            </a:pPr>
            <a:r>
              <a:rPr lang="en-US" sz="2400" dirty="0" smtClean="0"/>
              <a:t>Used by the backend of the simulator for creating DAGs using </a:t>
            </a:r>
            <a:r>
              <a:rPr lang="en-US" sz="2400" dirty="0" err="1"/>
              <a:t>N</a:t>
            </a:r>
            <a:r>
              <a:rPr lang="en-US" sz="2400" dirty="0" err="1" smtClean="0"/>
              <a:t>etworkx</a:t>
            </a:r>
            <a:r>
              <a:rPr lang="en-US" sz="2400" dirty="0" smtClean="0"/>
              <a:t>.</a:t>
            </a:r>
            <a:endParaRPr lang="en-US" sz="2400" dirty="0"/>
          </a:p>
        </p:txBody>
      </p:sp>
    </p:spTree>
    <p:extLst>
      <p:ext uri="{BB962C8B-B14F-4D97-AF65-F5344CB8AC3E}">
        <p14:creationId xmlns:p14="http://schemas.microsoft.com/office/powerpoint/2010/main" val="3215947407"/>
      </p:ext>
    </p:extLst>
  </p:cSld>
  <p:clrMapOvr>
    <a:masterClrMapping/>
  </p:clrMapOvr>
  <mc:AlternateContent xmlns:mc="http://schemas.openxmlformats.org/markup-compatibility/2006" xmlns:p14="http://schemas.microsoft.com/office/powerpoint/2010/main">
    <mc:Choice Requires="p14">
      <p:transition spd="slow" p14:dur="2000" advTm="48064"/>
    </mc:Choice>
    <mc:Fallback xmlns="">
      <p:transition spd="slow" advTm="48064"/>
    </mc:Fallback>
  </mc:AlternateContent>
  <p:timing>
    <p:tnLst>
      <p:par>
        <p:cTn id="1" dur="indefinite" restart="never" nodeType="tmRoot"/>
      </p:par>
    </p:tnLst>
  </p:timing>
  <p:extLst mod="1">
    <p:ext uri="{3A86A75C-4F4B-4683-9AE1-C65F6400EC91}">
      <p14:laserTraceLst xmlns:p14="http://schemas.microsoft.com/office/powerpoint/2010/main">
        <p14:tracePtLst>
          <p14:tracePt t="3987" x="4610100" y="3873500"/>
          <p14:tracePt t="3994" x="4349750" y="3778250"/>
          <p14:tracePt t="4000" x="4184650" y="3708400"/>
          <p14:tracePt t="4009" x="4121150" y="3670300"/>
          <p14:tracePt t="4026" x="4025900" y="3619500"/>
          <p14:tracePt t="4042" x="3708400" y="3530600"/>
          <p14:tracePt t="4059" x="3473450" y="3441700"/>
          <p14:tracePt t="4076" x="3282950" y="3352800"/>
          <p14:tracePt t="4093" x="2952750" y="3181350"/>
          <p14:tracePt t="4109" x="2838450" y="3092450"/>
          <p14:tracePt t="4126" x="2546350" y="2908300"/>
          <p14:tracePt t="4143" x="2400300" y="2813050"/>
          <p14:tracePt t="4159" x="2254250" y="2705100"/>
          <p14:tracePt t="4161" x="2165350" y="2654300"/>
          <p14:tracePt t="4176" x="2025650" y="2540000"/>
          <p14:tracePt t="4192" x="1930400" y="2470150"/>
          <p14:tracePt t="4209" x="1866900" y="2387600"/>
          <p14:tracePt t="4226" x="1841500" y="2336800"/>
          <p14:tracePt t="4243" x="1797050" y="2286000"/>
          <p14:tracePt t="4259" x="1778000" y="2260600"/>
          <p14:tracePt t="4276" x="1752600" y="2235200"/>
          <p14:tracePt t="4292" x="1727200" y="2216150"/>
          <p14:tracePt t="4309" x="1714500" y="2197100"/>
          <p14:tracePt t="4327" x="1689100" y="2178050"/>
          <p14:tracePt t="4342" x="1670050" y="2165350"/>
          <p14:tracePt t="4359" x="1651000" y="2139950"/>
          <p14:tracePt t="4376" x="1631950" y="2114550"/>
          <p14:tracePt t="4392" x="1619250" y="2101850"/>
          <p14:tracePt t="4409" x="1606550" y="2089150"/>
          <p14:tracePt t="4426" x="1587500" y="2070100"/>
          <p14:tracePt t="4442" x="1581150" y="2057400"/>
          <p14:tracePt t="4459" x="1555750" y="2025650"/>
          <p14:tracePt t="4476" x="1543050" y="1993900"/>
          <p14:tracePt t="4493" x="1530350" y="1981200"/>
          <p14:tracePt t="4509" x="1524000" y="1974850"/>
          <p14:tracePt t="4525" x="1511300" y="1968500"/>
          <p14:tracePt t="4542" x="1498600" y="1962150"/>
          <p14:tracePt t="4559" x="1498600" y="1949450"/>
          <p14:tracePt t="4576" x="1492250" y="1943100"/>
          <p14:tracePt t="4592" x="1485900" y="1943100"/>
          <p14:tracePt t="4609" x="1479550" y="1936750"/>
          <p14:tracePt t="4626" x="1479550" y="1930400"/>
          <p14:tracePt t="4667" x="1485900" y="1924050"/>
          <p14:tracePt t="4676" x="1492250" y="1924050"/>
          <p14:tracePt t="4692" x="1517650" y="1917700"/>
          <p14:tracePt t="4709" x="1587500" y="1917700"/>
          <p14:tracePt t="4726" x="1644650" y="1917700"/>
          <p14:tracePt t="4743" x="1758950" y="1930400"/>
          <p14:tracePt t="4759" x="1822450" y="1936750"/>
          <p14:tracePt t="4776" x="1936750" y="1955800"/>
          <p14:tracePt t="4792" x="2171700" y="1981200"/>
          <p14:tracePt t="4809" x="2311400" y="2006600"/>
          <p14:tracePt t="4826" x="2438400" y="2012950"/>
          <p14:tracePt t="4842" x="2622550" y="2019300"/>
          <p14:tracePt t="4859" x="2736850" y="2025650"/>
          <p14:tracePt t="4876" x="2851150" y="2044700"/>
          <p14:tracePt t="4892" x="2876550" y="2044700"/>
          <p14:tracePt t="4909" x="2901950" y="2051050"/>
          <p14:tracePt t="4926" x="2933700" y="2057400"/>
          <p14:tracePt t="4942" x="2984500" y="2063750"/>
          <p14:tracePt t="4959" x="3124200" y="2070100"/>
          <p14:tracePt t="4976" x="3187700" y="2070100"/>
          <p14:tracePt t="4992" x="3238500" y="2070100"/>
          <p14:tracePt t="5009" x="3276600" y="2076450"/>
          <p14:tracePt t="5026" x="3302000" y="2076450"/>
          <p14:tracePt t="5042" x="3359150" y="2082800"/>
          <p14:tracePt t="5059" x="3409950" y="2089150"/>
          <p14:tracePt t="5075" x="3448050" y="2089150"/>
          <p14:tracePt t="5092" x="3505200" y="2095500"/>
          <p14:tracePt t="5109" x="3524250" y="2095500"/>
          <p14:tracePt t="5126" x="3536950" y="2095500"/>
          <p14:tracePt t="5142" x="3543300" y="2095500"/>
          <p14:tracePt t="5159" x="3562350" y="2101850"/>
          <p14:tracePt t="5175" x="3575050" y="2108200"/>
          <p14:tracePt t="5192" x="3600450" y="2108200"/>
          <p14:tracePt t="5209" x="3663950" y="2108200"/>
          <p14:tracePt t="5226" x="3733800" y="2108200"/>
          <p14:tracePt t="5242" x="3790950" y="2108200"/>
          <p14:tracePt t="5259" x="3854450" y="2108200"/>
          <p14:tracePt t="5276" x="3886200" y="2108200"/>
          <p14:tracePt t="5292" x="3937000" y="2108200"/>
          <p14:tracePt t="5309" x="3981450" y="2101850"/>
          <p14:tracePt t="5326" x="4032250" y="2089150"/>
          <p14:tracePt t="5342" x="4152900" y="2070100"/>
          <p14:tracePt t="5359" x="4241800" y="2051050"/>
          <p14:tracePt t="5376" x="4311650" y="2038350"/>
          <p14:tracePt t="5392" x="4337050" y="2038350"/>
          <p14:tracePt t="5409" x="4362450" y="2038350"/>
          <p14:tracePt t="5426" x="4438650" y="2038350"/>
          <p14:tracePt t="5442" x="4578350" y="2032000"/>
          <p14:tracePt t="5459" x="4845050" y="2032000"/>
          <p14:tracePt t="5476" x="4940300" y="2032000"/>
          <p14:tracePt t="5492" x="5029200" y="2032000"/>
          <p14:tracePt t="5509" x="5232400" y="2057400"/>
          <p14:tracePt t="5525" x="5289550" y="2063750"/>
          <p14:tracePt t="5542" x="5314950" y="2070100"/>
          <p14:tracePt t="5559" x="5321300" y="2076450"/>
          <p14:tracePt t="5576" x="5327650" y="2076450"/>
          <p14:tracePt t="5592" x="5334000" y="2082800"/>
          <p14:tracePt t="5609" x="5334000" y="2089150"/>
          <p14:tracePt t="5626" x="5334000" y="2095500"/>
          <p14:tracePt t="5642" x="5327650" y="2101850"/>
          <p14:tracePt t="5659" x="5232400" y="2114550"/>
          <p14:tracePt t="5676" x="4591050" y="2165350"/>
          <p14:tracePt t="5692" x="4318000" y="2197100"/>
          <p14:tracePt t="5695" x="4254500" y="2197100"/>
          <p14:tracePt t="5709" x="4210050" y="2197100"/>
          <p14:tracePt t="5725" x="4171950" y="2197100"/>
          <p14:tracePt t="5742" x="4108450" y="2197100"/>
          <p14:tracePt t="5759" x="3492500" y="2279650"/>
          <p14:tracePt t="5775" x="3048000" y="2330450"/>
          <p14:tracePt t="5792" x="2857500" y="2349500"/>
          <p14:tracePt t="5809" x="2800350" y="2362200"/>
          <p14:tracePt t="5826" x="2673350" y="2387600"/>
          <p14:tracePt t="5842" x="2362200" y="2457450"/>
          <p14:tracePt t="5859" x="2178050" y="2482850"/>
          <p14:tracePt t="5875" x="1803400" y="2571750"/>
          <p14:tracePt t="5892" x="1739900" y="2590800"/>
          <p14:tracePt t="5909" x="1701800" y="2603500"/>
          <p14:tracePt t="5926" x="1606550" y="2635250"/>
          <p14:tracePt t="5942" x="1517650" y="2647950"/>
          <p14:tracePt t="5959" x="1428750" y="2667000"/>
          <p14:tracePt t="5976" x="1390650" y="2673350"/>
          <p14:tracePt t="5992" x="1320800" y="2679700"/>
          <p14:tracePt t="6009" x="1200150" y="2686050"/>
          <p14:tracePt t="6026" x="1155700" y="2692400"/>
          <p14:tracePt t="6042" x="1136650" y="2692400"/>
          <p14:tracePt t="6120" x="1143000" y="2692400"/>
          <p14:tracePt t="6134" x="1149350" y="2692400"/>
          <p14:tracePt t="6147" x="1162050" y="2692400"/>
          <p14:tracePt t="6154" x="1168400" y="2692400"/>
          <p14:tracePt t="6168" x="1181100" y="2692400"/>
          <p14:tracePt t="6182" x="1193800" y="2692400"/>
          <p14:tracePt t="6192" x="1206500" y="2692400"/>
          <p14:tracePt t="6209" x="1320800" y="2692400"/>
          <p14:tracePt t="6226" x="1524000" y="2679700"/>
          <p14:tracePt t="6242" x="1676400" y="2686050"/>
          <p14:tracePt t="6259" x="1784350" y="2698750"/>
          <p14:tracePt t="6275" x="1917700" y="2724150"/>
          <p14:tracePt t="6292" x="2343150" y="2768600"/>
          <p14:tracePt t="6309" x="2546350" y="2800350"/>
          <p14:tracePt t="6326" x="2768600" y="2794000"/>
          <p14:tracePt t="6342" x="2940050" y="2800350"/>
          <p14:tracePt t="6359" x="3079750" y="2819400"/>
          <p14:tracePt t="6376" x="3663950" y="2863850"/>
          <p14:tracePt t="6392" x="3873500" y="2870200"/>
          <p14:tracePt t="6409" x="4057650" y="2876550"/>
          <p14:tracePt t="6425" x="4152900" y="2882900"/>
          <p14:tracePt t="6442" x="4210050" y="2882900"/>
          <p14:tracePt t="6459" x="4387850" y="2882900"/>
          <p14:tracePt t="6476" x="4705350" y="2889250"/>
          <p14:tracePt t="6492" x="4851400" y="2895600"/>
          <p14:tracePt t="6509" x="5080000" y="2933700"/>
          <p14:tracePt t="6526" x="5118100" y="2946400"/>
          <p14:tracePt t="6542" x="5130800" y="2959100"/>
          <p14:tracePt t="6559" x="5137150" y="2959100"/>
          <p14:tracePt t="6576" x="5137150" y="2965450"/>
          <p14:tracePt t="6592" x="5143500" y="2971800"/>
          <p14:tracePt t="6609" x="5149850" y="2971800"/>
          <p14:tracePt t="6626" x="5149850" y="2978150"/>
          <p14:tracePt t="6642" x="5162550" y="2984500"/>
          <p14:tracePt t="6659" x="5181600" y="2990850"/>
          <p14:tracePt t="6676" x="5276850" y="3016250"/>
          <p14:tracePt t="6692" x="5378450" y="3048000"/>
          <p14:tracePt t="6709" x="5530850" y="3073400"/>
          <p14:tracePt t="6710" x="5607050" y="3086100"/>
          <p14:tracePt t="6726" x="5842000" y="3105150"/>
          <p14:tracePt t="6742" x="6032500" y="3105150"/>
          <p14:tracePt t="6759" x="6184900" y="3098800"/>
          <p14:tracePt t="6776" x="6318250" y="3079750"/>
          <p14:tracePt t="6792" x="6623050" y="3022600"/>
          <p14:tracePt t="6809" x="6775450" y="2984500"/>
          <p14:tracePt t="6826" x="6921500" y="2946400"/>
          <p14:tracePt t="6842" x="7112000" y="2851150"/>
          <p14:tracePt t="6859" x="7143750" y="2838450"/>
          <p14:tracePt t="6876" x="7156450" y="2813050"/>
          <p14:tracePt t="6892" x="7169150" y="2794000"/>
          <p14:tracePt t="6909" x="7200900" y="2698750"/>
          <p14:tracePt t="6926" x="7245350" y="2527300"/>
          <p14:tracePt t="6942" x="7251700" y="2457450"/>
          <p14:tracePt t="6959" x="7245350" y="2368550"/>
          <p14:tracePt t="6976" x="7175500" y="2178050"/>
          <p14:tracePt t="6992" x="7137400" y="2044700"/>
          <p14:tracePt t="7009" x="7054850" y="1885950"/>
          <p14:tracePt t="7025" x="6978650" y="1771650"/>
          <p14:tracePt t="7042" x="6781800" y="1581150"/>
          <p14:tracePt t="7059" x="6661150" y="1498600"/>
          <p14:tracePt t="7076" x="6565900" y="1409700"/>
          <p14:tracePt t="7092" x="6496050" y="1333500"/>
          <p14:tracePt t="7109" x="6464300" y="1289050"/>
          <p14:tracePt t="7125" x="6445250" y="1263650"/>
          <p14:tracePt t="7142" x="6432550" y="1250950"/>
          <p14:tracePt t="7159" x="6426200" y="1244600"/>
          <p14:tracePt t="7175" x="6419850" y="1231900"/>
          <p14:tracePt t="7192" x="6407150" y="1225550"/>
          <p14:tracePt t="7209" x="6394450" y="1225550"/>
          <p14:tracePt t="7225" x="6388100" y="1225550"/>
          <p14:tracePt t="7242" x="6381750" y="1225550"/>
          <p14:tracePt t="7259" x="6369050" y="1231900"/>
          <p14:tracePt t="7275" x="6324600" y="1276350"/>
          <p14:tracePt t="7292" x="6089650" y="1593850"/>
          <p14:tracePt t="7309" x="6019800" y="1746250"/>
          <p14:tracePt t="7325" x="6000750" y="1822450"/>
          <p14:tracePt t="7342" x="6000750" y="1860550"/>
          <p14:tracePt t="7359" x="6000750" y="1892300"/>
          <p14:tracePt t="7376" x="6000750" y="1974850"/>
          <p14:tracePt t="7392" x="5994400" y="2171700"/>
          <p14:tracePt t="7409" x="5949950" y="2825750"/>
          <p14:tracePt t="7425" x="5949950" y="3689350"/>
          <p14:tracePt t="7442" x="5956300" y="4013200"/>
          <p14:tracePt t="7459" x="5981700" y="4305300"/>
          <p14:tracePt t="7476" x="6007100" y="4457700"/>
          <p14:tracePt t="7492" x="6019800" y="4692650"/>
          <p14:tracePt t="7509" x="6019800" y="5130800"/>
          <p14:tracePt t="7525" x="6051550" y="5454650"/>
          <p14:tracePt t="7542" x="6083300" y="5702300"/>
          <p14:tracePt t="7559" x="6115050" y="5765800"/>
          <p14:tracePt t="7575" x="6121400" y="5791200"/>
          <p14:tracePt t="7592" x="6121400" y="5803900"/>
          <p14:tracePt t="7609" x="6121400" y="5810250"/>
          <p14:tracePt t="7625" x="6121400" y="5816600"/>
          <p14:tracePt t="7642" x="6127750" y="5822950"/>
          <p14:tracePt t="7659" x="6140450" y="5829300"/>
          <p14:tracePt t="7677" x="6184900" y="5842000"/>
          <p14:tracePt t="7692" x="6299200" y="5842000"/>
          <p14:tracePt t="7709" x="6489700" y="5810250"/>
          <p14:tracePt t="7725" x="6661150" y="5727700"/>
          <p14:tracePt t="7742" x="6807200" y="5568950"/>
          <p14:tracePt t="7759" x="6858000" y="5334000"/>
          <p14:tracePt t="7775" x="6781800" y="4921250"/>
          <p14:tracePt t="7792" x="6705600" y="4743450"/>
          <p14:tracePt t="7809" x="6654800" y="4533900"/>
          <p14:tracePt t="7826" x="6591300" y="4349750"/>
          <p14:tracePt t="7842" x="6445250" y="3943350"/>
          <p14:tracePt t="7859" x="6248400" y="3530600"/>
          <p14:tracePt t="7875" x="6197600" y="3276600"/>
          <p14:tracePt t="7892" x="6140450" y="2863850"/>
          <p14:tracePt t="7909" x="6127750" y="2641600"/>
          <p14:tracePt t="7926" x="6102350" y="2374900"/>
          <p14:tracePt t="7942" x="6096000" y="2228850"/>
          <p14:tracePt t="7959" x="6089650" y="2120900"/>
          <p14:tracePt t="7975" x="6083300" y="2019300"/>
          <p14:tracePt t="7992" x="6083300" y="2006600"/>
          <p14:tracePt t="8009" x="6076950" y="1987550"/>
          <p14:tracePt t="8025" x="6070600" y="1981200"/>
          <p14:tracePt t="8042" x="6070600" y="1968500"/>
          <p14:tracePt t="8059" x="6070600" y="1911350"/>
          <p14:tracePt t="8075" x="6070600" y="1854200"/>
          <p14:tracePt t="8092" x="6070600" y="1790700"/>
          <p14:tracePt t="8109" x="6070600" y="1701800"/>
          <p14:tracePt t="8125" x="6070600" y="1625600"/>
          <p14:tracePt t="8142" x="6070600" y="1409700"/>
          <p14:tracePt t="8159" x="6076950" y="1314450"/>
          <p14:tracePt t="8175" x="6076950" y="1270000"/>
          <p14:tracePt t="8192" x="6076950" y="1263650"/>
          <p14:tracePt t="8209" x="6076950" y="1257300"/>
          <p14:tracePt t="8226" x="6076950" y="1250950"/>
          <p14:tracePt t="8357" x="6076950" y="1257300"/>
          <p14:tracePt t="8364" x="6076950" y="1263650"/>
          <p14:tracePt t="8385" x="6076950" y="1270000"/>
          <p14:tracePt t="8392" x="6076950" y="1276350"/>
          <p14:tracePt t="8409" x="6076950" y="1282700"/>
          <p14:tracePt t="8426" x="6076950" y="1295400"/>
          <p14:tracePt t="8442" x="6076950" y="1308100"/>
          <p14:tracePt t="8459" x="6076950" y="1320800"/>
          <p14:tracePt t="8475" x="6076950" y="1346200"/>
          <p14:tracePt t="8492" x="6076950" y="1358900"/>
          <p14:tracePt t="8509" x="6076950" y="1390650"/>
          <p14:tracePt t="8525" x="6076950" y="1403350"/>
          <p14:tracePt t="8542" x="6076950" y="1416050"/>
          <p14:tracePt t="8559" x="6076950" y="1441450"/>
          <p14:tracePt t="8575" x="6076950" y="1454150"/>
          <p14:tracePt t="8593" x="6083300" y="1479550"/>
          <p14:tracePt t="8608" x="6089650" y="1492250"/>
          <p14:tracePt t="8625" x="6096000" y="1504950"/>
          <p14:tracePt t="8642" x="6096000" y="1524000"/>
          <p14:tracePt t="8659" x="6096000" y="1530350"/>
          <p14:tracePt t="8676" x="6102350" y="1549400"/>
          <p14:tracePt t="8692" x="6108700" y="1562100"/>
          <p14:tracePt t="8709" x="6115050" y="1587500"/>
          <p14:tracePt t="8725" x="6121400" y="1619250"/>
          <p14:tracePt t="8742" x="6121400" y="1631950"/>
          <p14:tracePt t="8759" x="6121400" y="1651000"/>
          <p14:tracePt t="8775" x="6121400" y="1663700"/>
          <p14:tracePt t="8792" x="6121400" y="1676400"/>
          <p14:tracePt t="8809" x="6121400" y="1695450"/>
          <p14:tracePt t="8825" x="6121400" y="1708150"/>
          <p14:tracePt t="8842" x="6127750" y="1720850"/>
          <p14:tracePt t="8858" x="6127750" y="1727200"/>
          <p14:tracePt t="8875" x="6127750" y="1733550"/>
          <p14:tracePt t="8892" x="6127750" y="1739900"/>
          <p14:tracePt t="8909" x="6127750" y="1746250"/>
          <p14:tracePt t="8926" x="6127750" y="1758950"/>
          <p14:tracePt t="9379" x="6127750" y="1765300"/>
          <p14:tracePt t="9386" x="6127750" y="1771650"/>
          <p14:tracePt t="9392" x="6127750" y="1778000"/>
          <p14:tracePt t="9409" x="6127750" y="1797050"/>
          <p14:tracePt t="9425" x="6127750" y="1816100"/>
          <p14:tracePt t="9442" x="6127750" y="1841500"/>
          <p14:tracePt t="9458" x="6127750" y="1879600"/>
          <p14:tracePt t="9475" x="6127750" y="1924050"/>
          <p14:tracePt t="9492" x="6134100" y="1955800"/>
          <p14:tracePt t="9508" x="6140450" y="1993900"/>
          <p14:tracePt t="9525" x="6146800" y="2044700"/>
          <p14:tracePt t="9542" x="6153150" y="2070100"/>
          <p14:tracePt t="9558" x="6159500" y="2114550"/>
          <p14:tracePt t="9575" x="6165850" y="2146300"/>
          <p14:tracePt t="9592" x="6165850" y="2165350"/>
          <p14:tracePt t="9608" x="6165850" y="2184400"/>
          <p14:tracePt t="9625" x="6165850" y="2197100"/>
          <p14:tracePt t="9642" x="6165850" y="2203450"/>
          <p14:tracePt t="9658" x="6165850" y="2216150"/>
          <p14:tracePt t="9675" x="6165850" y="2222500"/>
          <p14:tracePt t="9692" x="6165850" y="2235200"/>
          <p14:tracePt t="9725" x="6172200" y="2241550"/>
          <p14:tracePt t="9742" x="6178550" y="2247900"/>
          <p14:tracePt t="9775" x="6184900" y="2254250"/>
          <p14:tracePt t="9792" x="6184900" y="2260600"/>
          <p14:tracePt t="9809" x="6191250" y="2266950"/>
          <p14:tracePt t="9920" x="6191250" y="2273300"/>
          <p14:tracePt t="9941" x="6191250" y="2279650"/>
          <p14:tracePt t="10095" x="6191250" y="2273300"/>
          <p14:tracePt t="10101" x="6191250" y="2266950"/>
          <p14:tracePt t="10108" x="6191250" y="2254250"/>
          <p14:tracePt t="10125" x="6191250" y="2235200"/>
          <p14:tracePt t="10142" x="6191250" y="2203450"/>
          <p14:tracePt t="10158" x="6184900" y="2184400"/>
          <p14:tracePt t="10175" x="6178550" y="2152650"/>
          <p14:tracePt t="10192" x="6178550" y="2127250"/>
          <p14:tracePt t="10208" x="6172200" y="2120900"/>
          <p14:tracePt t="10225" x="6165850" y="2101850"/>
          <p14:tracePt t="10242" x="6159500" y="2095500"/>
          <p14:tracePt t="10258" x="6159500" y="2076450"/>
          <p14:tracePt t="10275" x="6159500" y="2051050"/>
          <p14:tracePt t="10292" x="6159500" y="2006600"/>
          <p14:tracePt t="10295" x="6159500" y="1987550"/>
          <p14:tracePt t="10308" x="6159500" y="1943100"/>
          <p14:tracePt t="10325" x="6159500" y="1892300"/>
          <p14:tracePt t="10342" x="6159500" y="1854200"/>
          <p14:tracePt t="10358" x="6159500" y="1790700"/>
          <p14:tracePt t="10375" x="6159500" y="1765300"/>
          <p14:tracePt t="10392" x="6159500" y="1739900"/>
          <p14:tracePt t="10408" x="6159500" y="1733550"/>
          <p14:tracePt t="10425" x="6159500" y="1727200"/>
          <p14:tracePt t="10442" x="6159500" y="1708150"/>
          <p14:tracePt t="10458" x="6159500" y="1689100"/>
          <p14:tracePt t="10475" x="6159500" y="1676400"/>
          <p14:tracePt t="10492" x="6159500" y="1670050"/>
          <p14:tracePt t="10508" x="6159500" y="1663700"/>
          <p14:tracePt t="10525" x="6153150" y="1651000"/>
          <p14:tracePt t="10542" x="6153150" y="1644650"/>
          <p14:tracePt t="10596" x="6153150" y="1651000"/>
          <p14:tracePt t="10609" x="6153150" y="1657350"/>
          <p14:tracePt t="10615" x="6153150" y="1663700"/>
          <p14:tracePt t="10625" x="6153150" y="1670050"/>
          <p14:tracePt t="10642" x="6153150" y="1689100"/>
          <p14:tracePt t="10658" x="6153150" y="1708150"/>
          <p14:tracePt t="10675" x="6153150" y="1727200"/>
          <p14:tracePt t="10692" x="6153150" y="1746250"/>
          <p14:tracePt t="10708" x="6153150" y="1758950"/>
          <p14:tracePt t="10725" x="6153150" y="1778000"/>
          <p14:tracePt t="10741" x="6153150" y="1790700"/>
          <p14:tracePt t="10758" x="6153150" y="1816100"/>
          <p14:tracePt t="10775" x="6165850" y="1860550"/>
          <p14:tracePt t="10792" x="6165850" y="1898650"/>
          <p14:tracePt t="10808" x="6165850" y="1930400"/>
          <p14:tracePt t="10825" x="6178550" y="2000250"/>
          <p14:tracePt t="10842" x="6184900" y="2044700"/>
          <p14:tracePt t="10858" x="6191250" y="2133600"/>
          <p14:tracePt t="10875" x="6197600" y="2190750"/>
          <p14:tracePt t="10892" x="6203950" y="2254250"/>
          <p14:tracePt t="10908" x="6210300" y="2279650"/>
          <p14:tracePt t="10925" x="6216650" y="2305050"/>
          <p14:tracePt t="10942" x="6216650" y="2336800"/>
          <p14:tracePt t="10958" x="6216650" y="2355850"/>
          <p14:tracePt t="10975" x="6223000" y="2393950"/>
          <p14:tracePt t="10991" x="6229350" y="2419350"/>
          <p14:tracePt t="11008" x="6229350" y="2438400"/>
          <p14:tracePt t="11025" x="6229350" y="2451100"/>
          <p14:tracePt t="11042" x="6229350" y="2457450"/>
          <p14:tracePt t="11059" x="6229350" y="2476500"/>
          <p14:tracePt t="11095" x="6229350" y="2482850"/>
          <p14:tracePt t="11108" x="6235700" y="2482850"/>
          <p14:tracePt t="11125" x="6242050" y="2482850"/>
          <p14:tracePt t="11157" x="6248400" y="2482850"/>
          <p14:tracePt t="11179" x="6254750" y="2482850"/>
          <p14:tracePt t="11191" x="6261100" y="2476500"/>
          <p14:tracePt t="11206" x="6261100" y="2470150"/>
          <p14:tracePt t="11220" x="6261100" y="2463800"/>
          <p14:tracePt t="11226" x="6267450" y="2463800"/>
          <p14:tracePt t="11242" x="6273800" y="2457450"/>
          <p14:tracePt t="11258" x="6280150" y="2451100"/>
          <p14:tracePt t="11275" x="6292850" y="2432050"/>
          <p14:tracePt t="11292" x="6311900" y="2419350"/>
          <p14:tracePt t="11295" x="6318250" y="2406650"/>
          <p14:tracePt t="11308" x="6362700" y="2368550"/>
          <p14:tracePt t="11325" x="6438900" y="2317750"/>
          <p14:tracePt t="11342" x="6489700" y="2279650"/>
          <p14:tracePt t="11358" x="6553200" y="2222500"/>
          <p14:tracePt t="11375" x="6597650" y="2184400"/>
          <p14:tracePt t="11392" x="6661150" y="2139950"/>
          <p14:tracePt t="11408" x="6692900" y="2114550"/>
          <p14:tracePt t="11425" x="6737350" y="2082800"/>
          <p14:tracePt t="11442" x="6800850" y="2051050"/>
          <p14:tracePt t="11459" x="6845300" y="2025650"/>
          <p14:tracePt t="11475" x="6883400" y="2006600"/>
          <p14:tracePt t="11492" x="6896100" y="1993900"/>
          <p14:tracePt t="11508" x="6908800" y="1987550"/>
          <p14:tracePt t="11525" x="6927850" y="1968500"/>
          <p14:tracePt t="11542" x="6940550" y="1962150"/>
          <p14:tracePt t="11558" x="6959600" y="1943100"/>
          <p14:tracePt t="11575" x="6965950" y="1936750"/>
          <p14:tracePt t="11592" x="6978650" y="1924050"/>
          <p14:tracePt t="11608" x="6991350" y="1898650"/>
          <p14:tracePt t="11625" x="7010400" y="1885950"/>
          <p14:tracePt t="11642" x="7029450" y="1841500"/>
          <p14:tracePt t="11658" x="7048500" y="1816100"/>
          <p14:tracePt t="11675" x="7067550" y="1790700"/>
          <p14:tracePt t="11691" x="7080250" y="1771650"/>
          <p14:tracePt t="11708" x="7086600" y="1771650"/>
          <p14:tracePt t="11725" x="7099300" y="1752600"/>
          <p14:tracePt t="11742" x="7099300" y="1746250"/>
          <p14:tracePt t="11758" x="7105650" y="1739900"/>
          <p14:tracePt t="11775" x="7112000" y="1733550"/>
          <p14:tracePt t="11791" x="7118350" y="1727200"/>
          <p14:tracePt t="11808" x="7124700" y="1720850"/>
          <p14:tracePt t="11825" x="7124700" y="1714500"/>
          <p14:tracePt t="11842" x="7131050" y="1708150"/>
          <p14:tracePt t="11875" x="7137400" y="1701800"/>
          <p14:tracePt t="11892" x="7150100" y="1695450"/>
          <p14:tracePt t="11908" x="7150100" y="1689100"/>
          <p14:tracePt t="11942" x="7156450" y="1689100"/>
          <p14:tracePt t="12213" x="7150100" y="1689100"/>
          <p14:tracePt t="12229" x="7143750" y="1689100"/>
          <p14:tracePt t="12240" x="7137400" y="1689100"/>
          <p14:tracePt t="13227" x="7175500" y="1689100"/>
          <p14:tracePt t="13234" x="7232650" y="1708150"/>
          <p14:tracePt t="13241" x="7289800" y="1714500"/>
          <p14:tracePt t="13258" x="7353300" y="1727200"/>
          <p14:tracePt t="13275" x="7404100" y="1739900"/>
          <p14:tracePt t="13292" x="7442200" y="1739900"/>
          <p14:tracePt t="13308" x="7524750" y="1739900"/>
          <p14:tracePt t="13325" x="7715250" y="1739900"/>
          <p14:tracePt t="13342" x="7823200" y="1739900"/>
          <p14:tracePt t="13358" x="7956550" y="1733550"/>
          <p14:tracePt t="13375" x="8045450" y="1727200"/>
          <p14:tracePt t="13391" x="8134350" y="1708150"/>
          <p14:tracePt t="13408" x="8197850" y="1701800"/>
          <p14:tracePt t="13425" x="8223250" y="1701800"/>
          <p14:tracePt t="13441" x="8235950" y="1701800"/>
          <p14:tracePt t="13458" x="8248650" y="1708150"/>
          <p14:tracePt t="13475" x="8255000" y="1714500"/>
          <p14:tracePt t="13491" x="8267700" y="1714500"/>
          <p14:tracePt t="13508" x="8274050" y="1720850"/>
          <p14:tracePt t="13525" x="8286750" y="1727200"/>
          <p14:tracePt t="13541" x="8293100" y="1727200"/>
          <p14:tracePt t="13558" x="8299450" y="1733550"/>
          <p14:tracePt t="13575" x="8331200" y="1739900"/>
          <p14:tracePt t="13591" x="8343900" y="1746250"/>
          <p14:tracePt t="13608" x="8356600" y="1746250"/>
          <p14:tracePt t="13625" x="8369300" y="1752600"/>
          <p14:tracePt t="13641" x="8375650" y="1758950"/>
          <p14:tracePt t="13658" x="8388350" y="1765300"/>
          <p14:tracePt t="13674" x="8401050" y="1765300"/>
          <p14:tracePt t="13691" x="8420100" y="1771650"/>
          <p14:tracePt t="13708" x="8432800" y="1771650"/>
          <p14:tracePt t="13725" x="8439150" y="1771650"/>
          <p14:tracePt t="13741" x="8451850" y="1771650"/>
          <p14:tracePt t="13758" x="8464550" y="1771650"/>
          <p14:tracePt t="13775" x="8470900" y="1771650"/>
          <p14:tracePt t="13791" x="8483600" y="1771650"/>
          <p14:tracePt t="13808" x="8489950" y="1771650"/>
          <p14:tracePt t="13825" x="8496300" y="1771650"/>
          <p14:tracePt t="13841" x="8509000" y="1771650"/>
          <p14:tracePt t="13844" x="8515350" y="1771650"/>
          <p14:tracePt t="13875" x="8528050" y="1771650"/>
          <p14:tracePt t="13891" x="8534400" y="1771650"/>
          <p14:tracePt t="13908" x="8547100" y="1771650"/>
          <p14:tracePt t="13925" x="8553450" y="1771650"/>
          <p14:tracePt t="13941" x="8572500" y="1771650"/>
          <p14:tracePt t="13958" x="8585200" y="1771650"/>
          <p14:tracePt t="13975" x="8597900" y="1771650"/>
          <p14:tracePt t="13991" x="8610600" y="1771650"/>
          <p14:tracePt t="14008" x="8629650" y="1771650"/>
          <p14:tracePt t="14025" x="8648700" y="1771650"/>
          <p14:tracePt t="14041" x="8661400" y="1771650"/>
          <p14:tracePt t="14058" x="8680450" y="1771650"/>
          <p14:tracePt t="14075" x="8699500" y="1771650"/>
          <p14:tracePt t="14091" x="8705850" y="1771650"/>
          <p14:tracePt t="14108" x="8724900" y="1771650"/>
          <p14:tracePt t="14125" x="8737600" y="1771650"/>
          <p14:tracePt t="14141" x="8743950" y="1771650"/>
          <p14:tracePt t="14158" x="8756650" y="1771650"/>
          <p14:tracePt t="14175" x="8769350" y="1771650"/>
          <p14:tracePt t="14191" x="8775700" y="1771650"/>
          <p14:tracePt t="14208" x="8788400" y="1771650"/>
          <p14:tracePt t="14241" x="8794750" y="1771650"/>
          <p14:tracePt t="14258" x="8801100" y="1771650"/>
          <p14:tracePt t="14276" x="8807450" y="1771650"/>
          <p14:tracePt t="14297" x="8813800" y="1771650"/>
          <p14:tracePt t="14312" x="8820150" y="1771650"/>
          <p14:tracePt t="14347" x="8826500" y="1771650"/>
          <p14:tracePt t="14353" x="8832850" y="1771650"/>
          <p14:tracePt t="14374" x="8839200" y="1771650"/>
          <p14:tracePt t="14381" x="8845550" y="1771650"/>
          <p14:tracePt t="14391" x="8851900" y="1771650"/>
          <p14:tracePt t="14408" x="8858250" y="1771650"/>
          <p14:tracePt t="14425" x="8864600" y="1771650"/>
          <p14:tracePt t="14441" x="8883650" y="1771650"/>
          <p14:tracePt t="14458" x="8896350" y="1771650"/>
          <p14:tracePt t="14475" x="8902700" y="1771650"/>
          <p14:tracePt t="14491" x="8921750" y="1771650"/>
          <p14:tracePt t="14508" x="8928100" y="1771650"/>
          <p14:tracePt t="14525" x="8940800" y="1771650"/>
          <p14:tracePt t="14541" x="8947150" y="1771650"/>
          <p14:tracePt t="14558" x="8953500" y="1771650"/>
          <p14:tracePt t="14575" x="8966200" y="1771650"/>
          <p14:tracePt t="14608" x="8972550" y="1771650"/>
          <p14:tracePt t="14624" x="8978900" y="1771650"/>
          <p14:tracePt t="14652" x="8985250" y="1771650"/>
          <p14:tracePt t="14666" x="8991600" y="1771650"/>
          <p14:tracePt t="14686" x="8991600" y="1765300"/>
          <p14:tracePt t="14720" x="8991600" y="1758950"/>
          <p14:tracePt t="15005" x="8985250" y="1758950"/>
          <p14:tracePt t="15011" x="8985250" y="1752600"/>
          <p14:tracePt t="15025" x="8972550" y="1752600"/>
          <p14:tracePt t="15041" x="8959850" y="1746250"/>
          <p14:tracePt t="15058" x="8940800" y="1746250"/>
          <p14:tracePt t="15075" x="8686800" y="1739900"/>
          <p14:tracePt t="15091" x="8591550" y="1739900"/>
          <p14:tracePt t="15108" x="8566150" y="1739900"/>
          <p14:tracePt t="15124" x="8559800" y="1739900"/>
          <p14:tracePt t="15158" x="8553450" y="1739900"/>
          <p14:tracePt t="15174" x="8547100" y="1739900"/>
          <p14:tracePt t="15193" x="8540750" y="1739900"/>
          <p14:tracePt t="15213" x="8534400" y="1739900"/>
          <p14:tracePt t="15230" x="8528050" y="1739900"/>
          <p14:tracePt t="15369" x="8534400" y="1733550"/>
          <p14:tracePt t="15387" x="8540750" y="1733550"/>
          <p14:tracePt t="15402" x="8547100" y="1733550"/>
          <p14:tracePt t="15416" x="8553450" y="1733550"/>
          <p14:tracePt t="15429" x="8559800" y="1733550"/>
          <p14:tracePt t="15437" x="8566150" y="1733550"/>
          <p14:tracePt t="15443" x="8572500" y="1733550"/>
          <p14:tracePt t="15465" x="8578850" y="1733550"/>
          <p14:tracePt t="15474" x="8585200" y="1733550"/>
          <p14:tracePt t="15491" x="8604250" y="1733550"/>
          <p14:tracePt t="15508" x="8616950" y="1733550"/>
          <p14:tracePt t="15525" x="8636000" y="1733550"/>
          <p14:tracePt t="15541" x="8642350" y="1733550"/>
          <p14:tracePt t="15558" x="8655050" y="1733550"/>
          <p14:tracePt t="15574" x="8674100" y="1733550"/>
          <p14:tracePt t="15591" x="8680450" y="1733550"/>
          <p14:tracePt t="15608" x="8693150" y="1733550"/>
          <p14:tracePt t="15624" x="8712200" y="1733550"/>
          <p14:tracePt t="15641" x="8724900" y="1733550"/>
          <p14:tracePt t="15658" x="8737600" y="1733550"/>
          <p14:tracePt t="15674" x="8750300" y="1733550"/>
          <p14:tracePt t="15691" x="8775700" y="1727200"/>
          <p14:tracePt t="15708" x="8839200" y="1720850"/>
          <p14:tracePt t="15725" x="8877300" y="1720850"/>
          <p14:tracePt t="15741" x="8934450" y="1714500"/>
          <p14:tracePt t="15758" x="8972550" y="1714500"/>
          <p14:tracePt t="15775" x="9023350" y="1714500"/>
          <p14:tracePt t="15791" x="9067800" y="1714500"/>
          <p14:tracePt t="15808" x="9118600" y="1714500"/>
          <p14:tracePt t="15824" x="9232900" y="1714500"/>
          <p14:tracePt t="15841" x="9296400" y="1714500"/>
          <p14:tracePt t="15858" x="9334500" y="1714500"/>
          <p14:tracePt t="15874" x="9359900" y="1720850"/>
          <p14:tracePt t="15891" x="9372600" y="1720850"/>
          <p14:tracePt t="15908" x="9385300" y="1720850"/>
          <p14:tracePt t="15924" x="9398000" y="1720850"/>
          <p14:tracePt t="15941" x="9410700" y="1727200"/>
          <p14:tracePt t="15958" x="9423400" y="1733550"/>
          <p14:tracePt t="15974" x="9436100" y="1733550"/>
          <p14:tracePt t="15991" x="9448800" y="1733550"/>
          <p14:tracePt t="16008" x="9474200" y="1733550"/>
          <p14:tracePt t="16024" x="9512300" y="1733550"/>
          <p14:tracePt t="16041" x="9569450" y="1733550"/>
          <p14:tracePt t="16058" x="9601200" y="1733550"/>
          <p14:tracePt t="16074" x="9645650" y="1739900"/>
          <p14:tracePt t="16091" x="9658350" y="1739900"/>
          <p14:tracePt t="16108" x="9671050" y="1746250"/>
          <p14:tracePt t="16125" x="9683750" y="1746250"/>
          <p14:tracePt t="16141" x="9690100" y="1746250"/>
          <p14:tracePt t="16158" x="9709150" y="1746250"/>
          <p14:tracePt t="16191" x="9721850" y="1746250"/>
          <p14:tracePt t="16208" x="9734550" y="1746250"/>
          <p14:tracePt t="16241" x="9753600" y="1746250"/>
          <p14:tracePt t="16258" x="9759950" y="1746250"/>
          <p14:tracePt t="16274" x="9766300" y="1746250"/>
          <p14:tracePt t="16291" x="9779000" y="1752600"/>
          <p14:tracePt t="16308" x="9785350" y="1752600"/>
          <p14:tracePt t="16324" x="9798050" y="1758950"/>
          <p14:tracePt t="16341" x="9810750" y="1758950"/>
          <p14:tracePt t="16358" x="9817100" y="1758950"/>
          <p14:tracePt t="16374" x="9829800" y="1758950"/>
          <p14:tracePt t="16391" x="9836150" y="1758950"/>
          <p14:tracePt t="16408" x="9842500" y="1758950"/>
          <p14:tracePt t="16424" x="9848850" y="1758950"/>
          <p14:tracePt t="16450" x="9855200" y="1758950"/>
          <p14:tracePt t="16465" x="9861550" y="1758950"/>
          <p14:tracePt t="16589" x="9855200" y="1758950"/>
          <p14:tracePt t="16624" x="9848850" y="1758950"/>
          <p14:tracePt t="16631" x="9842500" y="1758950"/>
          <p14:tracePt t="16641" x="9836150" y="1758950"/>
          <p14:tracePt t="16658" x="9785350" y="1758950"/>
          <p14:tracePt t="16674" x="9658350" y="1778000"/>
          <p14:tracePt t="16691" x="9588500" y="1797050"/>
          <p14:tracePt t="16708" x="9563100" y="1803400"/>
          <p14:tracePt t="16724" x="9550400" y="1809750"/>
          <p14:tracePt t="16741" x="9550400" y="1816100"/>
          <p14:tracePt t="16758" x="9544050" y="1816100"/>
          <p14:tracePt t="16774" x="9537700" y="1816100"/>
          <p14:tracePt t="16808" x="9531350" y="1816100"/>
          <p14:tracePt t="16824" x="9518650" y="1816100"/>
          <p14:tracePt t="16858" x="9505950" y="1816100"/>
          <p14:tracePt t="16874" x="9493250" y="1822450"/>
          <p14:tracePt t="16891" x="9480550" y="1828800"/>
          <p14:tracePt t="16894" x="9467850" y="1835150"/>
          <p14:tracePt t="16908" x="9417050" y="1854200"/>
          <p14:tracePt t="16924" x="9347200" y="1879600"/>
          <p14:tracePt t="16941" x="9258300" y="1911350"/>
          <p14:tracePt t="16958" x="9163050" y="1936750"/>
          <p14:tracePt t="16974" x="9118600" y="1943100"/>
          <p14:tracePt t="16991" x="9061450" y="1955800"/>
          <p14:tracePt t="17008" x="9010650" y="1968500"/>
          <p14:tracePt t="17024" x="8928100" y="1974850"/>
          <p14:tracePt t="17041" x="8832850" y="1987550"/>
          <p14:tracePt t="17058" x="8801100" y="1987550"/>
          <p14:tracePt t="17074" x="8769350" y="1987550"/>
          <p14:tracePt t="17091" x="8737600" y="1987550"/>
          <p14:tracePt t="17108" x="8712200" y="1987550"/>
          <p14:tracePt t="17124" x="8680450" y="1974850"/>
          <p14:tracePt t="17141" x="8674100" y="1974850"/>
          <p14:tracePt t="17158" x="8655050" y="1974850"/>
          <p14:tracePt t="17174" x="8648700" y="1974850"/>
          <p14:tracePt t="17191" x="8642350" y="1974850"/>
          <p14:tracePt t="17208" x="8629650" y="1974850"/>
          <p14:tracePt t="17224" x="8629650" y="1968500"/>
          <p14:tracePt t="17241" x="8616950" y="1962150"/>
          <p14:tracePt t="17274" x="8616950" y="1955800"/>
          <p14:tracePt t="17291" x="8616950" y="1949450"/>
          <p14:tracePt t="17308" x="8616950" y="1943100"/>
          <p14:tracePt t="17340" x="8623300" y="1943100"/>
          <p14:tracePt t="17354" x="8636000" y="1943100"/>
          <p14:tracePt t="17359" x="8667750" y="1936750"/>
          <p14:tracePt t="17374" x="8743950" y="1917700"/>
          <p14:tracePt t="17391" x="8864600" y="1905000"/>
          <p14:tracePt t="17408" x="9017000" y="1898650"/>
          <p14:tracePt t="17424" x="9124950" y="1898650"/>
          <p14:tracePt t="17441" x="9220200" y="1898650"/>
          <p14:tracePt t="17457" x="9340850" y="1905000"/>
          <p14:tracePt t="17474" x="9385300" y="1905000"/>
          <p14:tracePt t="17491" x="9417050" y="1911350"/>
          <p14:tracePt t="17508" x="9423400" y="1917700"/>
          <p14:tracePt t="17524" x="9429750" y="1917700"/>
          <p14:tracePt t="17541" x="9436100" y="1917700"/>
          <p14:tracePt t="17574" x="9442450" y="1917700"/>
          <p14:tracePt t="17591" x="9429750" y="1930400"/>
          <p14:tracePt t="17608" x="8864600" y="2076450"/>
          <p14:tracePt t="17624" x="8185150" y="2216150"/>
          <p14:tracePt t="17641" x="8058150" y="2254250"/>
          <p14:tracePt t="17658" x="7810500" y="2279650"/>
          <p14:tracePt t="17674" x="7620000" y="2286000"/>
          <p14:tracePt t="17691" x="7493000" y="2286000"/>
          <p14:tracePt t="17708" x="7169150" y="2292350"/>
          <p14:tracePt t="17724" x="6985000" y="2305050"/>
          <p14:tracePt t="17741" x="6838950" y="2317750"/>
          <p14:tracePt t="17758" x="6654800" y="2330450"/>
          <p14:tracePt t="17774" x="6604000" y="2330450"/>
          <p14:tracePt t="17791" x="6565900" y="2336800"/>
          <p14:tracePt t="17808" x="6540500" y="2336800"/>
          <p14:tracePt t="17824" x="6496050" y="2336800"/>
          <p14:tracePt t="17841" x="6438900" y="2336800"/>
          <p14:tracePt t="17858" x="6388100" y="2336800"/>
          <p14:tracePt t="17874" x="6343650" y="2336800"/>
          <p14:tracePt t="17891" x="6330950" y="2336800"/>
          <p14:tracePt t="17908" x="6318250" y="2336800"/>
          <p14:tracePt t="17924" x="6311900" y="2343150"/>
          <p14:tracePt t="17941" x="6305550" y="2349500"/>
          <p14:tracePt t="17957" x="6286500" y="2349500"/>
          <p14:tracePt t="17974" x="6286500" y="2355850"/>
          <p14:tracePt t="17991" x="6280150" y="2362200"/>
          <p14:tracePt t="18007" x="6273800" y="2368550"/>
          <p14:tracePt t="18024" x="6273800" y="2381250"/>
          <p14:tracePt t="18041" x="6267450" y="2387600"/>
          <p14:tracePt t="18058" x="6261100" y="2393950"/>
          <p14:tracePt t="18074" x="6254750" y="2406650"/>
          <p14:tracePt t="18091" x="6254750" y="2413000"/>
          <p14:tracePt t="18107" x="6248400" y="2425700"/>
          <p14:tracePt t="18124" x="6242050" y="2438400"/>
          <p14:tracePt t="18158" x="6242050" y="2451100"/>
          <p14:tracePt t="18174" x="6242050" y="2463800"/>
          <p14:tracePt t="18191" x="6242050" y="2470150"/>
          <p14:tracePt t="18207" x="6242050" y="2482850"/>
          <p14:tracePt t="18224" x="6242050" y="2489200"/>
          <p14:tracePt t="18241" x="6242050" y="2501900"/>
          <p14:tracePt t="18257" x="6242050" y="2508250"/>
          <p14:tracePt t="18274" x="6242050" y="2520950"/>
          <p14:tracePt t="18291" x="6242050" y="2533650"/>
          <p14:tracePt t="18324" x="6242050" y="2552700"/>
          <p14:tracePt t="18358" x="6242050" y="2559050"/>
          <p14:tracePt t="18374" x="6242050" y="2565400"/>
          <p14:tracePt t="18402" x="6242050" y="2571750"/>
          <p14:tracePt t="18416" x="6242050" y="2578100"/>
          <p14:tracePt t="18437" x="6242050" y="2584450"/>
          <p14:tracePt t="18465" x="6242050" y="2590800"/>
          <p14:tracePt t="18471" x="6235700" y="2590800"/>
          <p14:tracePt t="18479" x="6235700" y="2597150"/>
          <p14:tracePt t="18491" x="6229350" y="2597150"/>
          <p14:tracePt t="18521" x="6223000" y="2597150"/>
          <p14:tracePt t="18576" x="6223000" y="2590800"/>
          <p14:tracePt t="18582" x="6223000" y="2584450"/>
          <p14:tracePt t="18591" x="6223000" y="2578100"/>
          <p14:tracePt t="18608" x="6223000" y="2571750"/>
          <p14:tracePt t="18624" x="6223000" y="2559050"/>
          <p14:tracePt t="18641" x="6223000" y="2552700"/>
          <p14:tracePt t="18658" x="6223000" y="2540000"/>
          <p14:tracePt t="18674" x="6216650" y="2533650"/>
          <p14:tracePt t="18691" x="6216650" y="2520950"/>
          <p14:tracePt t="18707" x="6210300" y="2520950"/>
          <p14:tracePt t="18724" x="6210300" y="2514600"/>
          <p14:tracePt t="18741" x="6210300" y="2508250"/>
          <p14:tracePt t="18774" x="6210300" y="2501900"/>
          <p14:tracePt t="18791" x="6203950" y="2495550"/>
          <p14:tracePt t="18807" x="6197600" y="2489200"/>
          <p14:tracePt t="18841" x="6191250" y="2482850"/>
          <p14:tracePt t="18868" x="6191250" y="2476500"/>
          <p14:tracePt t="18924" x="6184900" y="2476500"/>
          <p14:tracePt t="18945" x="6178550" y="2476500"/>
          <p14:tracePt t="19027" x="6172200" y="2476500"/>
          <p14:tracePt t="19041" x="6165850" y="2476500"/>
          <p14:tracePt t="19062" x="6159500" y="2476500"/>
          <p14:tracePt t="19089" x="6153150" y="2476500"/>
          <p14:tracePt t="19112" x="6146800" y="2476500"/>
          <p14:tracePt t="19152" x="6140450" y="2476500"/>
          <p14:tracePt t="19167" x="6134100" y="2476500"/>
          <p14:tracePt t="19208" x="6127750" y="2476500"/>
          <p14:tracePt t="19270" x="6127750" y="2482850"/>
          <p14:tracePt t="19311" x="6121400" y="2482850"/>
          <p14:tracePt t="19332" x="6115050" y="2482850"/>
          <p14:tracePt t="19347" x="6115050" y="2489200"/>
          <p14:tracePt t="19361" x="6115050" y="2495550"/>
          <p14:tracePt t="19381" x="6108700" y="2501900"/>
          <p14:tracePt t="19402" x="6102350" y="2501900"/>
          <p14:tracePt t="19417" x="6102350" y="2508250"/>
          <p14:tracePt t="19430" x="6096000" y="2508250"/>
          <p14:tracePt t="19451" x="6089650" y="2508250"/>
          <p14:tracePt t="19479" x="6089650" y="2514600"/>
          <p14:tracePt t="19527" x="6089650" y="2520950"/>
          <p14:tracePt t="19576" x="6089650" y="2527300"/>
          <p14:tracePt t="19589" x="6089650" y="2533650"/>
          <p14:tracePt t="19625" x="6089650" y="2540000"/>
          <p14:tracePt t="19646" x="6089650" y="2546350"/>
          <p14:tracePt t="19673" x="6089650" y="2552700"/>
          <p14:tracePt t="19681" x="6096000" y="2552700"/>
          <p14:tracePt t="19696" x="6096000" y="2559050"/>
          <p14:tracePt t="19709" x="6102350" y="2565400"/>
          <p14:tracePt t="19729" x="6108700" y="2565400"/>
          <p14:tracePt t="19744" x="6108700" y="2571750"/>
          <p14:tracePt t="19757" x="6108700" y="2578100"/>
          <p14:tracePt t="19774" x="6115050" y="2578100"/>
          <p14:tracePt t="19791" x="6127750" y="2584450"/>
          <p14:tracePt t="19807" x="6127750" y="2590800"/>
          <p14:tracePt t="19824" x="6127750" y="2597150"/>
          <p14:tracePt t="19841" x="6140450" y="2597150"/>
          <p14:tracePt t="19857" x="6140450" y="2603500"/>
          <p14:tracePt t="19874" x="6146800" y="2609850"/>
          <p14:tracePt t="19907" x="6153150" y="2616200"/>
          <p14:tracePt t="19924" x="6159500" y="2622550"/>
          <p14:tracePt t="19941" x="6159500" y="2628900"/>
          <p14:tracePt t="19957" x="6172200" y="2628900"/>
          <p14:tracePt t="19974" x="6172200" y="2641600"/>
          <p14:tracePt t="20007" x="6178550" y="2654300"/>
          <p14:tracePt t="20024" x="6178550" y="2660650"/>
          <p14:tracePt t="20041" x="6184900" y="2660650"/>
          <p14:tracePt t="20057" x="6184900" y="2667000"/>
          <p14:tracePt t="20074" x="6184900" y="2673350"/>
          <p14:tracePt t="20090" x="6184900" y="2679700"/>
          <p14:tracePt t="20107" x="6184900" y="2686050"/>
          <p14:tracePt t="20124" x="6184900" y="2692400"/>
          <p14:tracePt t="20141" x="6184900" y="2705100"/>
          <p14:tracePt t="20174" x="6184900" y="2717800"/>
          <p14:tracePt t="20207" x="6184900" y="2730500"/>
          <p14:tracePt t="20241" x="6184900" y="2736850"/>
          <p14:tracePt t="20264" x="6184900" y="2743200"/>
          <p14:tracePt t="20279" x="6184900" y="2749550"/>
          <p14:tracePt t="20305" x="6191250" y="2749550"/>
          <p14:tracePt t="20320" x="6197600" y="2749550"/>
          <p14:tracePt t="20340" x="6203950" y="2749550"/>
          <p14:tracePt t="20348" x="6203950" y="2743200"/>
          <p14:tracePt t="20466" x="6203950" y="2736850"/>
          <p14:tracePt t="20506" x="6203950" y="2730500"/>
          <p14:tracePt t="20514" x="6197600" y="2730500"/>
          <p14:tracePt t="20524" x="6191250" y="2730500"/>
          <p14:tracePt t="20540" x="6191250" y="2724150"/>
          <p14:tracePt t="20557" x="6178550" y="2724150"/>
          <p14:tracePt t="20574" x="6165850" y="2724150"/>
          <p14:tracePt t="20590" x="6159500" y="2724150"/>
          <p14:tracePt t="20624" x="6153150" y="2724150"/>
          <p14:tracePt t="20640" x="6146800" y="2724150"/>
          <p14:tracePt t="20657" x="6146800" y="2717800"/>
          <p14:tracePt t="20674" x="6140450" y="2717800"/>
          <p14:tracePt t="20691" x="6134100" y="2717800"/>
          <p14:tracePt t="20723" x="6127750" y="2717800"/>
          <p14:tracePt t="20736" x="6121400" y="2717800"/>
          <p14:tracePt t="20750" x="6115050" y="2717800"/>
          <p14:tracePt t="20785" x="6108700" y="2717800"/>
          <p14:tracePt t="20806" x="6102350" y="2717800"/>
          <p14:tracePt t="20834" x="6096000" y="2717800"/>
          <p14:tracePt t="20856" x="6089650" y="2717800"/>
          <p14:tracePt t="20869" x="6083300" y="2717800"/>
          <p14:tracePt t="20902" x="6076950" y="2717800"/>
          <p14:tracePt t="20931" x="6070600" y="2717800"/>
          <p14:tracePt t="21028" x="6070600" y="2711450"/>
          <p14:tracePt t="21063" x="6070600" y="2705100"/>
          <p14:tracePt t="21078" x="6070600" y="2698750"/>
          <p14:tracePt t="21099" x="6070600" y="2692400"/>
          <p14:tracePt t="21216" x="6064250" y="2692400"/>
          <p14:tracePt t="21230" x="6057900" y="2692400"/>
          <p14:tracePt t="21245" x="6051550" y="2692400"/>
          <p14:tracePt t="21278" x="6045200" y="2692400"/>
          <p14:tracePt t="22730" x="6045200" y="2698750"/>
          <p14:tracePt t="22737" x="6051550" y="2698750"/>
          <p14:tracePt t="22745" x="6057900" y="2698750"/>
          <p14:tracePt t="22759" x="6064250" y="2698750"/>
          <p14:tracePt t="22794" x="6070600" y="2698750"/>
          <p14:tracePt t="22807" x="6076950" y="2698750"/>
          <p14:tracePt t="22841" x="6083300" y="2698750"/>
          <p14:tracePt t="22863" x="6089650" y="2698750"/>
          <p14:tracePt t="22877" x="6096000" y="2698750"/>
          <p14:tracePt t="22898" x="6102350" y="2698750"/>
          <p14:tracePt t="22904" x="6108700" y="2698750"/>
          <p14:tracePt t="22939" x="6115050" y="2698750"/>
          <p14:tracePt t="22953" x="6121400" y="2698750"/>
          <p14:tracePt t="22973" x="6127750" y="2698750"/>
          <p14:tracePt t="23002" x="6134100" y="2698750"/>
          <p14:tracePt t="23015" x="6140450" y="2698750"/>
          <p14:tracePt t="23050" x="6146800" y="2698750"/>
          <p14:tracePt t="23070" x="6153150" y="2698750"/>
          <p14:tracePt t="23099" x="6159500" y="2698750"/>
          <p14:tracePt t="23120" x="6165850" y="2698750"/>
          <p14:tracePt t="23133" x="6172200" y="2698750"/>
          <p14:tracePt t="23168" x="6178550" y="2698750"/>
          <p14:tracePt t="23182" x="6184900" y="2698750"/>
          <p14:tracePt t="23230" x="6191250" y="2698750"/>
          <p14:tracePt t="23341" x="6197600" y="2698750"/>
          <p14:tracePt t="23384" x="6203950" y="2698750"/>
          <p14:tracePt t="23432" x="6210300" y="2698750"/>
          <p14:tracePt t="23459" x="6216650" y="2698750"/>
          <p14:tracePt t="23501" x="6223000" y="2698750"/>
          <p14:tracePt t="23613" x="6229350" y="2698750"/>
          <p14:tracePt t="23697" x="6229350" y="2692400"/>
          <p14:tracePt t="23828" x="6229350" y="2686050"/>
          <p14:tracePt t="23870" x="6229350" y="2679700"/>
          <p14:tracePt t="23897" x="6229350" y="2673350"/>
          <p14:tracePt t="23925" x="6229350" y="2667000"/>
          <p14:tracePt t="23960" x="6229350" y="2660650"/>
          <p14:tracePt t="23980" x="6229350" y="2654300"/>
          <p14:tracePt t="23995" x="6229350" y="2647950"/>
          <p14:tracePt t="24043" x="6229350" y="2641600"/>
          <p14:tracePt t="24064" x="6229350" y="2635250"/>
          <p14:tracePt t="24085" x="6235700" y="2635250"/>
          <p14:tracePt t="24119" x="6242050" y="2635250"/>
          <p14:tracePt t="24133" x="6248400" y="2635250"/>
          <p14:tracePt t="24168" x="6254750" y="2635250"/>
          <p14:tracePt t="24182" x="6261100" y="2635250"/>
          <p14:tracePt t="24203" x="6267450" y="2635250"/>
          <p14:tracePt t="24231" x="6273800" y="2635250"/>
          <p14:tracePt t="24251" x="6280150" y="2635250"/>
          <p14:tracePt t="24286" x="6286500" y="2635250"/>
          <p14:tracePt t="24300" x="6292850" y="2635250"/>
          <p14:tracePt t="24314" x="6299200" y="2635250"/>
          <p14:tracePt t="24348" x="6305550" y="2635250"/>
          <p14:tracePt t="24364" x="6311900" y="2641600"/>
          <p14:tracePt t="24397" x="6311900" y="2647950"/>
          <p14:tracePt t="24412" x="6311900" y="2654300"/>
          <p14:tracePt t="24431" x="6311900" y="2660650"/>
          <p14:tracePt t="24537" x="6311900" y="2667000"/>
          <p14:tracePt t="24577" x="6318250" y="2667000"/>
          <p14:tracePt t="24606" x="6324600" y="2667000"/>
          <p14:tracePt t="24620" x="6330950" y="2667000"/>
          <p14:tracePt t="24648" x="6337300" y="2667000"/>
          <p14:tracePt t="24668" x="6343650" y="2667000"/>
          <p14:tracePt t="24800" x="6350000" y="2667000"/>
          <p14:tracePt t="24827" x="6356350" y="2667000"/>
          <p14:tracePt t="24862" x="6362700" y="2667000"/>
          <p14:tracePt t="24877" x="6369050" y="2667000"/>
          <p14:tracePt t="24890" x="6375400" y="2673350"/>
          <p14:tracePt t="24918" x="6381750" y="2673350"/>
          <p14:tracePt t="24927" x="6388100" y="2673350"/>
          <p14:tracePt t="24940" x="6394450" y="2673350"/>
          <p14:tracePt t="24954" x="6400800" y="2679700"/>
          <p14:tracePt t="24960" x="6407150" y="2679700"/>
          <p14:tracePt t="24974" x="6413500" y="2679700"/>
          <p14:tracePt t="24990" x="6419850" y="2679700"/>
          <p14:tracePt t="25007" x="6426200" y="2679700"/>
          <p14:tracePt t="25023" x="6438900" y="2679700"/>
          <p14:tracePt t="25040" x="6457950" y="2679700"/>
          <p14:tracePt t="25057" x="6464300" y="2679700"/>
          <p14:tracePt t="25074" x="6470650" y="2686050"/>
          <p14:tracePt t="25090" x="6483350" y="2686050"/>
          <p14:tracePt t="25107" x="6496050" y="2686050"/>
          <p14:tracePt t="25124" x="6502400" y="2692400"/>
          <p14:tracePt t="25140" x="6515100" y="2698750"/>
          <p14:tracePt t="25157" x="6515100" y="2705100"/>
          <p14:tracePt t="25173" x="6527800" y="2705100"/>
          <p14:tracePt t="25190" x="6534150" y="2711450"/>
          <p14:tracePt t="25207" x="6540500" y="2711450"/>
          <p14:tracePt t="25223" x="6546850" y="2717800"/>
          <p14:tracePt t="25240" x="6546850" y="2724150"/>
          <p14:tracePt t="25257" x="6553200" y="2724150"/>
          <p14:tracePt t="25273" x="6559550" y="2736850"/>
          <p14:tracePt t="25290" x="6565900" y="2736850"/>
          <p14:tracePt t="25307" x="6565900" y="2743200"/>
          <p14:tracePt t="25323" x="6572250" y="2743200"/>
          <p14:tracePt t="25340" x="6572250" y="2749550"/>
          <p14:tracePt t="25373" x="6572250" y="2755900"/>
          <p14:tracePt t="25390" x="6572250" y="2762250"/>
          <p14:tracePt t="25407" x="6572250" y="2768600"/>
          <p14:tracePt t="25440" x="6572250" y="2774950"/>
          <p14:tracePt t="25461" x="6572250" y="2781300"/>
          <p14:tracePt t="25488" x="6572250" y="2787650"/>
          <p14:tracePt t="25510" x="6572250" y="2794000"/>
          <p14:tracePt t="25523" x="6559550" y="2794000"/>
          <p14:tracePt t="25530" x="6553200" y="2794000"/>
          <p14:tracePt t="25544" x="6540500" y="2794000"/>
          <p14:tracePt t="25557" x="6527800" y="2794000"/>
          <p14:tracePt t="25573" x="6508750" y="2787650"/>
          <p14:tracePt t="25590" x="6489700" y="2781300"/>
          <p14:tracePt t="25594" x="6483350" y="2781300"/>
          <p14:tracePt t="25607" x="6464300" y="2781300"/>
          <p14:tracePt t="25623" x="6457950" y="2781300"/>
          <p14:tracePt t="25640" x="6445250" y="2781300"/>
          <p14:tracePt t="25657" x="6432550" y="2781300"/>
          <p14:tracePt t="25673" x="6426200" y="2781300"/>
          <p14:tracePt t="25690" x="6407150" y="2774950"/>
          <p14:tracePt t="25707" x="6394450" y="2774950"/>
          <p14:tracePt t="25723" x="6375400" y="2774950"/>
          <p14:tracePt t="25740" x="6362700" y="2774950"/>
          <p14:tracePt t="25757" x="6356350" y="2774950"/>
          <p14:tracePt t="25773" x="6337300" y="2768600"/>
          <p14:tracePt t="25790" x="6324600" y="2768600"/>
          <p14:tracePt t="25807" x="6305550" y="2768600"/>
          <p14:tracePt t="25823" x="6292850" y="2768600"/>
          <p14:tracePt t="25840" x="6273800" y="2768600"/>
          <p14:tracePt t="25857" x="6248400" y="2762250"/>
          <p14:tracePt t="25873" x="6242050" y="2762250"/>
          <p14:tracePt t="25890" x="6223000" y="2762250"/>
          <p14:tracePt t="25906" x="6210300" y="2762250"/>
          <p14:tracePt t="25923" x="6197600" y="2762250"/>
          <p14:tracePt t="25940" x="6178550" y="2762250"/>
          <p14:tracePt t="25957" x="6172200" y="2762250"/>
          <p14:tracePt t="25973" x="6153150" y="2762250"/>
          <p14:tracePt t="25990" x="6140450" y="2762250"/>
          <p14:tracePt t="26007" x="6134100" y="2762250"/>
          <p14:tracePt t="26023" x="6121400" y="2762250"/>
          <p14:tracePt t="26040" x="6115050" y="2762250"/>
          <p14:tracePt t="26057" x="6102350" y="2762250"/>
          <p14:tracePt t="26073" x="6096000" y="2762250"/>
          <p14:tracePt t="26090" x="6083300" y="2762250"/>
          <p14:tracePt t="26113" x="6083300" y="2755900"/>
          <p14:tracePt t="26123" x="6076950" y="2755900"/>
          <p14:tracePt t="26140" x="6070600" y="2749550"/>
          <p14:tracePt t="26163" x="6070600" y="2743200"/>
          <p14:tracePt t="26173" x="6064250" y="2743200"/>
          <p14:tracePt t="26190" x="6057900" y="2736850"/>
          <p14:tracePt t="26207" x="6051550" y="2730500"/>
          <p14:tracePt t="26240" x="6051550" y="2724150"/>
          <p14:tracePt t="26257" x="6051550" y="2717800"/>
          <p14:tracePt t="26279" x="6051550" y="2711450"/>
          <p14:tracePt t="26294" x="6051550" y="2705100"/>
          <p14:tracePt t="26307" x="6051550" y="2698750"/>
          <p14:tracePt t="26344" x="6051550" y="2692400"/>
          <p14:tracePt t="26377" x="6051550" y="2686050"/>
          <p14:tracePt t="26412" x="6051550" y="2679700"/>
          <p14:tracePt t="26427" x="6051550" y="2673350"/>
          <p14:tracePt t="26440" x="6051550" y="2667000"/>
          <p14:tracePt t="26475" x="6051550" y="2660650"/>
          <p14:tracePt t="26524" x="6051550" y="2654300"/>
          <p14:tracePt t="26620" x="6051550" y="2647950"/>
          <p14:tracePt t="26704" x="6045200" y="2647950"/>
          <p14:tracePt t="26725" x="6038850" y="2647950"/>
          <p14:tracePt t="26767" x="6032500" y="2647950"/>
          <p14:tracePt t="26780" x="6026150" y="2647950"/>
          <p14:tracePt t="26787" x="6026150" y="2654300"/>
          <p14:tracePt t="26801" x="6026150" y="2660650"/>
          <p14:tracePt t="26816" x="6019800" y="2660650"/>
          <p14:tracePt t="26836" x="6019800" y="2667000"/>
          <p14:tracePt t="26850" x="6019800" y="2673350"/>
          <p14:tracePt t="26864" x="6019800" y="2679700"/>
          <p14:tracePt t="26898" x="6019800" y="2686050"/>
          <p14:tracePt t="26912" x="6013450" y="2686050"/>
          <p14:tracePt t="27461" x="6013450" y="2679700"/>
          <p14:tracePt t="27477" x="6013450" y="2673350"/>
          <p14:tracePt t="27496" x="6013450" y="2667000"/>
          <p14:tracePt t="27523" x="6013450" y="2660650"/>
          <p14:tracePt t="27545" x="6013450" y="2654300"/>
          <p14:tracePt t="27571" x="6013450" y="2647950"/>
          <p14:tracePt t="27899" x="6013450" y="2654300"/>
          <p14:tracePt t="27940" x="6013450" y="2660650"/>
          <p14:tracePt t="27967" x="6013450" y="2667000"/>
          <p14:tracePt t="27988" x="6013450" y="2673350"/>
          <p14:tracePt t="28002" x="6013450" y="2679700"/>
          <p14:tracePt t="28038" x="6013450" y="2686050"/>
          <p14:tracePt t="28051" x="6013450" y="2692400"/>
          <p14:tracePt t="28100" x="6013450" y="2698750"/>
          <p14:tracePt t="28122" x="6013450" y="2705100"/>
          <p14:tracePt t="28136" x="6013450" y="2711450"/>
          <p14:tracePt t="28169" x="6013450" y="2717800"/>
          <p14:tracePt t="28184" x="6013450" y="2724150"/>
          <p14:tracePt t="28218" x="6013450" y="2730500"/>
          <p14:tracePt t="28226" x="6019800" y="2730500"/>
          <p14:tracePt t="28232" x="6019800" y="2736850"/>
          <p14:tracePt t="28357" x="6026150" y="2736850"/>
          <p14:tracePt t="28386" x="6026150" y="2730500"/>
          <p14:tracePt t="28413" x="6026150" y="2724150"/>
          <p14:tracePt t="28420" x="6026150" y="2717800"/>
          <p14:tracePt t="28433" x="6026150" y="2711450"/>
          <p14:tracePt t="28440" x="6026150" y="2705100"/>
          <p14:tracePt t="28456" x="6026150" y="2698750"/>
          <p14:tracePt t="28476" x="6026150" y="2692400"/>
          <p14:tracePt t="28490" x="6026150" y="2686050"/>
          <p14:tracePt t="28506" x="6026150" y="2679700"/>
          <p14:tracePt t="28523" x="6026150" y="2667000"/>
          <p14:tracePt t="28540" x="6026150" y="2660650"/>
          <p14:tracePt t="28556" x="6026150" y="2654300"/>
          <p14:tracePt t="28573" x="6026150" y="2647950"/>
          <p14:tracePt t="28608" x="6026150" y="2641600"/>
          <p14:tracePt t="28623" x="6026150" y="2635250"/>
          <p14:tracePt t="28644" x="6026150" y="2628900"/>
          <p14:tracePt t="28872" x="6026150" y="2635250"/>
          <p14:tracePt t="28914" x="6026150" y="2641600"/>
          <p14:tracePt t="28927" x="6026150" y="2647950"/>
          <p14:tracePt t="28962" x="6026150" y="2654300"/>
          <p14:tracePt t="28976" x="6026150" y="2660650"/>
          <p14:tracePt t="29010" x="6026150" y="2667000"/>
          <p14:tracePt t="29024" x="6026150" y="2673350"/>
          <p14:tracePt t="29066" x="6026150" y="2679700"/>
          <p14:tracePt t="29996" x="6026150" y="2686050"/>
          <p14:tracePt t="30149" x="6026150" y="2679700"/>
          <p14:tracePt t="30164" x="6026150" y="2673350"/>
          <p14:tracePt t="30185" x="6026150" y="2667000"/>
          <p14:tracePt t="30232" x="6026150" y="2660650"/>
          <p14:tracePt t="30247" x="6026150" y="2654300"/>
          <p14:tracePt t="30281" x="6026150" y="2647950"/>
          <p14:tracePt t="30296" x="6026150" y="2641600"/>
          <p14:tracePt t="30643" x="6026150" y="2647950"/>
          <p14:tracePt t="31017" x="6026150" y="2654300"/>
          <p14:tracePt t="31031" x="6026150" y="2660650"/>
          <p14:tracePt t="31066" x="6026150" y="2667000"/>
          <p14:tracePt t="31080" x="6026150" y="2673350"/>
          <p14:tracePt t="31087" x="6026150" y="2679700"/>
          <p14:tracePt t="31107" x="6026150" y="2686050"/>
          <p14:tracePt t="31122" x="6026150" y="2692400"/>
          <p14:tracePt t="31136" x="6026150" y="2698750"/>
          <p14:tracePt t="31144" x="6026150" y="2705100"/>
          <p14:tracePt t="31157" x="6026150" y="2711450"/>
          <p14:tracePt t="31191" x="6026150" y="2717800"/>
          <p14:tracePt t="31206" x="6026150" y="2724150"/>
          <p14:tracePt t="31240" x="6026150" y="2730500"/>
          <p14:tracePt t="31254" x="6026150" y="2736850"/>
          <p14:tracePt t="31261" x="6032500" y="2736850"/>
          <p14:tracePt t="31273" x="6032500" y="2743200"/>
          <p14:tracePt t="31302" x="6032500" y="2749550"/>
          <p14:tracePt t="31323" x="6032500" y="2755900"/>
          <p14:tracePt t="31351" x="6032500" y="2762250"/>
          <p14:tracePt t="31448" x="6032500" y="2755900"/>
          <p14:tracePt t="31455" x="6032500" y="2749550"/>
          <p14:tracePt t="31469" x="6032500" y="2743200"/>
          <p14:tracePt t="31477" x="6032500" y="2736850"/>
          <p14:tracePt t="31489" x="6032500" y="2724150"/>
          <p14:tracePt t="31506" x="6032500" y="2711450"/>
          <p14:tracePt t="31523" x="6032500" y="2692400"/>
          <p14:tracePt t="31539" x="6032500" y="2673350"/>
          <p14:tracePt t="31556" x="6032500" y="2660650"/>
          <p14:tracePt t="31573" x="6032500" y="2654300"/>
          <p14:tracePt t="31589" x="6032500" y="2641600"/>
          <p14:tracePt t="31623" x="6032500" y="2628900"/>
          <p14:tracePt t="31639" x="6032500" y="2622550"/>
          <p14:tracePt t="31657" x="6032500" y="2616200"/>
          <p14:tracePt t="31673" x="6032500" y="2609850"/>
          <p14:tracePt t="31797" x="6026150" y="2609850"/>
          <p14:tracePt t="31801" x="6026150" y="2616200"/>
          <p14:tracePt t="31810" x="6019800" y="2616200"/>
          <p14:tracePt t="31823" x="6019800" y="2622550"/>
          <p14:tracePt t="31844" x="6013450" y="2628900"/>
          <p14:tracePt t="31859" x="6013450" y="2635250"/>
          <p14:tracePt t="31887" x="6013450" y="2641600"/>
          <p14:tracePt t="31894" x="6013450" y="2647950"/>
          <p14:tracePt t="31907" x="6013450" y="2654300"/>
          <p14:tracePt t="31922" x="6013450" y="2660650"/>
          <p14:tracePt t="31939" x="6013450" y="2667000"/>
          <p14:tracePt t="31962" x="6013450" y="2673350"/>
          <p14:tracePt t="31982" x="6013450" y="2679700"/>
          <p14:tracePt t="31998" x="6013450" y="2686050"/>
          <p14:tracePt t="32031" x="6013450" y="2692400"/>
          <p14:tracePt t="32121" x="6019800" y="2692400"/>
          <p14:tracePt t="32137" x="6026150" y="2692400"/>
          <p14:tracePt t="32149" x="6032500" y="2692400"/>
          <p14:tracePt t="32170" x="6032500" y="2686050"/>
          <p14:tracePt t="32177" x="6032500" y="2679700"/>
          <p14:tracePt t="32189" x="6032500" y="2673350"/>
          <p14:tracePt t="32206" x="6032500" y="2667000"/>
          <p14:tracePt t="32223" x="6032500" y="2660650"/>
          <p14:tracePt t="32240" x="6032500" y="2641600"/>
          <p14:tracePt t="32277" x="6032500" y="2635250"/>
          <p14:tracePt t="32289" x="6032500" y="2628900"/>
          <p14:tracePt t="32316" x="6032500" y="2622550"/>
          <p14:tracePt t="32337" x="6032500" y="2616200"/>
          <p14:tracePt t="32351" x="6032500" y="2609850"/>
          <p14:tracePt t="32462" x="6032500" y="2616200"/>
          <p14:tracePt t="32476" x="6038850" y="2616200"/>
          <p14:tracePt t="32482" x="6038850" y="2622550"/>
          <p14:tracePt t="32498" x="6045200" y="2622550"/>
          <p14:tracePt t="32510" x="6045200" y="2628900"/>
          <p14:tracePt t="32525" x="6051550" y="2628900"/>
          <p14:tracePt t="32539" x="6051550" y="2635250"/>
          <p14:tracePt t="32556" x="6057900" y="2635250"/>
          <p14:tracePt t="32572" x="6064250" y="2635250"/>
          <p14:tracePt t="32589" x="6064250" y="2641600"/>
          <p14:tracePt t="32608" x="6076950" y="2647950"/>
          <p14:tracePt t="32644" x="6083300" y="2647950"/>
          <p14:tracePt t="32659" x="6089650" y="2647950"/>
          <p14:tracePt t="32693" x="6096000" y="2647950"/>
          <p14:tracePt t="32726" x="6102350" y="2654300"/>
          <p14:tracePt t="32761" x="6108700" y="2654300"/>
          <p14:tracePt t="32809" x="6115050" y="2654300"/>
          <p14:tracePt t="32845" x="6121400" y="2654300"/>
          <p14:tracePt t="32893" x="6127750" y="2654300"/>
          <p14:tracePt t="32927" x="6134100" y="2654300"/>
          <p14:tracePt t="33323" x="6127750" y="2654300"/>
          <p14:tracePt t="33344" x="6121400" y="2654300"/>
          <p14:tracePt t="33350" x="6115050" y="2654300"/>
          <p14:tracePt t="33364" x="6108700" y="2654300"/>
          <p14:tracePt t="33378" x="6102350" y="2654300"/>
          <p14:tracePt t="33389" x="6096000" y="2654300"/>
          <p14:tracePt t="33413" x="6089650" y="2654300"/>
          <p14:tracePt t="33427" x="6083300" y="2654300"/>
          <p14:tracePt t="33477" x="6076950" y="2654300"/>
          <p14:tracePt t="33490" x="6070600" y="2654300"/>
          <p14:tracePt t="33574" x="6070600" y="2660650"/>
          <p14:tracePt t="33595" x="6070600" y="2667000"/>
          <p14:tracePt t="33629" x="6070600" y="2673350"/>
          <p14:tracePt t="33650" x="6070600" y="2679700"/>
          <p14:tracePt t="33664" x="6070600" y="2686050"/>
          <p14:tracePt t="33670" x="6064250" y="2686050"/>
          <p14:tracePt t="33684" x="6057900" y="2686050"/>
          <p14:tracePt t="33705" x="6051550" y="2686050"/>
          <p14:tracePt t="33740" x="6045200" y="2686050"/>
          <p14:tracePt t="33753" x="6038850" y="2686050"/>
          <p14:tracePt t="33789" x="6032500" y="2686050"/>
          <p14:tracePt t="33802" x="6026150" y="2686050"/>
          <p14:tracePt t="33886" x="6032500" y="2686050"/>
          <p14:tracePt t="33921" x="6038850" y="2686050"/>
          <p14:tracePt t="33935" x="6045200" y="2686050"/>
          <p14:tracePt t="33949" x="6051550" y="2686050"/>
          <p14:tracePt t="33962" x="6057900" y="2686050"/>
          <p14:tracePt t="33973" x="6064250" y="2686050"/>
          <p14:tracePt t="33989" x="6070600" y="2686050"/>
          <p14:tracePt t="34006" x="6076950" y="2686050"/>
          <p14:tracePt t="34022" x="6083300" y="2686050"/>
          <p14:tracePt t="34039" x="6089650" y="2686050"/>
          <p14:tracePt t="34056" x="6102350" y="2686050"/>
          <p14:tracePt t="34073" x="6108700" y="2686050"/>
          <p14:tracePt t="34089" x="6121400" y="2686050"/>
          <p14:tracePt t="34122" x="6134100" y="2686050"/>
          <p14:tracePt t="34139" x="6140450" y="2686050"/>
          <p14:tracePt t="34156" x="6146800" y="2686050"/>
          <p14:tracePt t="34172" x="6153150" y="2686050"/>
          <p14:tracePt t="34206" x="6159500" y="2686050"/>
          <p14:tracePt t="34222" x="6165850" y="2686050"/>
          <p14:tracePt t="34239" x="6172200" y="2686050"/>
          <p14:tracePt t="34256" x="6178550" y="2686050"/>
          <p14:tracePt t="34277" x="6184900" y="2686050"/>
          <p14:tracePt t="34310" x="6191250" y="2686050"/>
          <p14:tracePt t="34323" x="6197600" y="2686050"/>
          <p14:tracePt t="34338" x="6203950" y="2686050"/>
          <p14:tracePt t="34657" x="6203950" y="2679700"/>
          <p14:tracePt t="35212" x="6203950" y="2673350"/>
          <p14:tracePt t="35303" x="6210300" y="2673350"/>
          <p14:tracePt t="35324" x="6216650" y="2673350"/>
          <p14:tracePt t="35352" x="6223000" y="2673350"/>
          <p14:tracePt t="35386" x="6229350" y="2673350"/>
          <p14:tracePt t="35441" x="6235700" y="2673350"/>
          <p14:tracePt t="35505" x="6242050" y="2673350"/>
          <p14:tracePt t="35519" x="6248400" y="2673350"/>
          <p14:tracePt t="35560" x="6254750" y="2673350"/>
          <p14:tracePt t="35573" x="6261100" y="2673350"/>
          <p14:tracePt t="35594" x="6267450" y="2673350"/>
          <p14:tracePt t="35629" x="6273800" y="2673350"/>
          <p14:tracePt t="35643" x="6280150" y="2673350"/>
          <p14:tracePt t="35671" x="6286500" y="2673350"/>
          <p14:tracePt t="35693" x="6292850" y="2673350"/>
          <p14:tracePt t="35726" x="6299200" y="2673350"/>
          <p14:tracePt t="35741" x="6305550" y="2673350"/>
          <p14:tracePt t="35748" x="6305550" y="2667000"/>
          <p14:tracePt t="35756" x="6311900" y="2667000"/>
          <p14:tracePt t="35789" x="6318250" y="2667000"/>
          <p14:tracePt t="35803" x="6324600" y="2667000"/>
          <p14:tracePt t="35844" x="6324600" y="2660650"/>
          <p14:tracePt t="36220" x="6330950" y="2660650"/>
          <p14:tracePt t="36255" x="6337300" y="2660650"/>
          <p14:tracePt t="36283" x="6343650" y="2660650"/>
          <p14:tracePt t="36316" x="6350000" y="2660650"/>
          <p14:tracePt t="36330" x="6356350" y="2660650"/>
          <p14:tracePt t="36366" x="6362700" y="2660650"/>
          <p14:tracePt t="36380" x="6369050" y="2660650"/>
          <p14:tracePt t="36421" x="6375400" y="2660650"/>
          <p14:tracePt t="36436" x="6375400" y="2654300"/>
          <p14:tracePt t="36469" x="6375400" y="2647950"/>
          <p14:tracePt t="36490" x="6375400" y="2641600"/>
          <p14:tracePt t="36518" x="6375400" y="2635250"/>
          <p14:tracePt t="36539" x="6375400" y="2628900"/>
          <p14:tracePt t="36567" x="6375400" y="2622550"/>
          <p14:tracePt t="36581" x="6375400" y="2616200"/>
          <p14:tracePt t="36587" x="6375400" y="2609850"/>
          <p14:tracePt t="36601" x="6369050" y="2609850"/>
          <p14:tracePt t="36609" x="6369050" y="2603500"/>
          <p14:tracePt t="36622" x="6362700" y="2597150"/>
          <p14:tracePt t="36639" x="6362700" y="2584450"/>
          <p14:tracePt t="36655" x="6356350" y="2578100"/>
          <p14:tracePt t="36672" x="6350000" y="2571750"/>
          <p14:tracePt t="36689" x="6343650" y="2571750"/>
          <p14:tracePt t="36706" x="6337300" y="2565400"/>
          <p14:tracePt t="36722" x="6330950" y="2559050"/>
          <p14:tracePt t="36740" x="6330950" y="2552700"/>
          <p14:tracePt t="36755" x="6324600" y="2546350"/>
          <p14:tracePt t="36772" x="6318250" y="2546350"/>
          <p14:tracePt t="36803" x="6311900" y="2546350"/>
          <p14:tracePt t="36826" x="6305550" y="2546350"/>
          <p14:tracePt t="36887" x="6305550" y="2552700"/>
          <p14:tracePt t="36901" x="6305550" y="2559050"/>
          <p14:tracePt t="36915" x="6305550" y="2565400"/>
          <p14:tracePt t="36922" x="6305550" y="2571750"/>
          <p14:tracePt t="36939" x="6305550" y="2578100"/>
          <p14:tracePt t="36955" x="6305550" y="2590800"/>
          <p14:tracePt t="36972" x="6305550" y="2603500"/>
          <p14:tracePt t="36989" x="6305550" y="2609850"/>
          <p14:tracePt t="37005" x="6305550" y="2622550"/>
          <p14:tracePt t="37022" x="6305550" y="2628900"/>
          <p14:tracePt t="37039" x="6305550" y="2635250"/>
          <p14:tracePt t="37056" x="6311900" y="2647950"/>
          <p14:tracePt t="37072" x="6311900" y="2654300"/>
          <p14:tracePt t="37105" x="6311900" y="2660650"/>
          <p14:tracePt t="37122" x="6318250" y="2667000"/>
          <p14:tracePt t="37139" x="6324600" y="2667000"/>
          <p14:tracePt t="37155" x="6324600" y="2673350"/>
          <p14:tracePt t="37189" x="6330950" y="2673350"/>
          <p14:tracePt t="37208" x="6337300" y="2673350"/>
          <p14:tracePt t="37222" x="6343650" y="2673350"/>
          <p14:tracePt t="37261" x="6350000" y="2673350"/>
          <p14:tracePt t="37279" x="6356350" y="2673350"/>
          <p14:tracePt t="37309" x="6362700" y="2673350"/>
          <p14:tracePt t="37317" x="6362700" y="2667000"/>
          <p14:tracePt t="37325" x="6369050" y="2667000"/>
          <p14:tracePt t="37339" x="6369050" y="2660650"/>
          <p14:tracePt t="37355" x="6375400" y="2660650"/>
          <p14:tracePt t="37372" x="6381750" y="2660650"/>
          <p14:tracePt t="37389" x="6388100" y="2660650"/>
          <p14:tracePt t="37405" x="6394450" y="2654300"/>
          <p14:tracePt t="37422" x="6407150" y="2647950"/>
          <p14:tracePt t="37439" x="6426200" y="2641600"/>
          <p14:tracePt t="37455" x="6457950" y="2635250"/>
          <p14:tracePt t="37472" x="6483350" y="2628900"/>
          <p14:tracePt t="37489" x="6508750" y="2616200"/>
          <p14:tracePt t="37505" x="6515100" y="2616200"/>
          <p14:tracePt t="37522" x="6527800" y="2616200"/>
          <p14:tracePt t="37539" x="6540500" y="2616200"/>
          <p14:tracePt t="37572" x="6553200" y="2616200"/>
          <p14:tracePt t="37589" x="6565900" y="2616200"/>
          <p14:tracePt t="37605" x="6572250" y="2616200"/>
          <p14:tracePt t="37639" x="6578600" y="2616200"/>
          <p14:tracePt t="37655" x="6584950" y="2616200"/>
          <p14:tracePt t="37672" x="6591300" y="2616200"/>
          <p14:tracePt t="37699" x="6597650" y="2616200"/>
          <p14:tracePt t="37713" x="6604000" y="2616200"/>
          <p14:tracePt t="37837" x="6604000" y="2622550"/>
          <p14:tracePt t="37852" x="6597650" y="2622550"/>
          <p14:tracePt t="37872" x="6597650" y="2628900"/>
          <p14:tracePt t="37887" x="6591300" y="2635250"/>
          <p14:tracePt t="37900" x="6584950" y="2635250"/>
          <p14:tracePt t="37922" x="6578600" y="2641600"/>
          <p14:tracePt t="37935" x="6578600" y="2647950"/>
          <p14:tracePt t="37956" x="6572250" y="2647950"/>
          <p14:tracePt t="37969" x="6565900" y="2654300"/>
          <p14:tracePt t="38005" x="6559550" y="2654300"/>
          <p14:tracePt t="38019" x="6553200" y="2660650"/>
          <p14:tracePt t="38054" x="6546850" y="2667000"/>
          <p14:tracePt t="38116" x="6546850" y="2673350"/>
          <p14:tracePt t="38137" x="6546850" y="2679700"/>
          <p14:tracePt t="38150" x="6546850" y="2686050"/>
          <p14:tracePt t="38158" x="6540500" y="2686050"/>
          <p14:tracePt t="38186" x="6534150" y="2686050"/>
          <p14:tracePt t="38220" x="6527800" y="2686050"/>
          <p14:tracePt t="38242" x="6521450" y="2686050"/>
          <p14:tracePt t="38255" x="6515100" y="2686050"/>
          <p14:tracePt t="38289" x="6508750" y="2686050"/>
          <p14:tracePt t="38304" x="6502400" y="2686050"/>
          <p14:tracePt t="38317" x="6496050" y="2686050"/>
          <p14:tracePt t="38326" x="6483350" y="2686050"/>
          <p14:tracePt t="38338" x="6477000" y="2686050"/>
          <p14:tracePt t="38355" x="6464300" y="2686050"/>
          <p14:tracePt t="38372" x="6451600" y="2686050"/>
          <p14:tracePt t="38388" x="6432550" y="2686050"/>
          <p14:tracePt t="38405" x="6426200" y="2686050"/>
          <p14:tracePt t="38422" x="6407150" y="2686050"/>
          <p14:tracePt t="38438" x="6394450" y="2686050"/>
          <p14:tracePt t="38455" x="6375400" y="2686050"/>
          <p14:tracePt t="38472" x="6362700" y="2686050"/>
          <p14:tracePt t="38488" x="6356350" y="2686050"/>
          <p14:tracePt t="38505" x="6343650" y="2686050"/>
          <p14:tracePt t="38522" x="6337300" y="2686050"/>
          <p14:tracePt t="38538" x="6324600" y="2686050"/>
          <p14:tracePt t="38555" x="6318250" y="2692400"/>
          <p14:tracePt t="38572" x="6311900" y="2692400"/>
          <p14:tracePt t="38589" x="6299200" y="2698750"/>
          <p14:tracePt t="38605" x="6292850" y="2698750"/>
          <p14:tracePt t="38622" x="6286500" y="2711450"/>
          <p14:tracePt t="38655" x="6280150" y="2717800"/>
          <p14:tracePt t="38672" x="6273800" y="2717800"/>
          <p14:tracePt t="38688" x="6273800" y="2724150"/>
          <p14:tracePt t="38705" x="6261100" y="2730500"/>
          <p14:tracePt t="38722" x="6261100" y="2736850"/>
          <p14:tracePt t="38738" x="6254750" y="2743200"/>
          <p14:tracePt t="38755" x="6248400" y="2755900"/>
          <p14:tracePt t="38772" x="6248400" y="2762250"/>
          <p14:tracePt t="38788" x="6242050" y="2774950"/>
          <p14:tracePt t="38805" x="6242050" y="2794000"/>
          <p14:tracePt t="38822" x="6235700" y="2800350"/>
          <p14:tracePt t="38838" x="6223000" y="2819400"/>
          <p14:tracePt t="38855" x="6223000" y="2832100"/>
          <p14:tracePt t="38872" x="6210300" y="2851150"/>
          <p14:tracePt t="38889" x="6203950" y="2870200"/>
          <p14:tracePt t="38905" x="6203950" y="2889250"/>
          <p14:tracePt t="38922" x="6184900" y="2921000"/>
          <p14:tracePt t="38939" x="6178550" y="2952750"/>
          <p14:tracePt t="38955" x="6165850" y="2990850"/>
          <p14:tracePt t="38972" x="6153150" y="3035300"/>
          <p14:tracePt t="38988" x="6153150" y="3060700"/>
          <p14:tracePt t="39005" x="6146800" y="3098800"/>
          <p14:tracePt t="39022" x="6146800" y="3124200"/>
          <p14:tracePt t="39038" x="6146800" y="3149600"/>
          <p14:tracePt t="39055" x="6146800" y="3168650"/>
          <p14:tracePt t="39072" x="6146800" y="3181350"/>
          <p14:tracePt t="39088" x="6146800" y="3200400"/>
          <p14:tracePt t="39105" x="6146800" y="3213100"/>
          <p14:tracePt t="39122" x="6146800" y="3232150"/>
          <p14:tracePt t="39138" x="6146800" y="3238500"/>
          <p14:tracePt t="39155" x="6146800" y="3263900"/>
          <p14:tracePt t="39172" x="6146800" y="3289300"/>
          <p14:tracePt t="39188" x="6146800" y="3308350"/>
          <p14:tracePt t="39205" x="6146800" y="3327400"/>
          <p14:tracePt t="39222" x="6146800" y="3346450"/>
          <p14:tracePt t="39240" x="6134100" y="3359150"/>
          <p14:tracePt t="39255" x="6134100" y="3365500"/>
          <p14:tracePt t="39272" x="6127750" y="3371850"/>
          <p14:tracePt t="39288" x="6115050" y="3378200"/>
          <p14:tracePt t="39305" x="6096000" y="3378200"/>
          <p14:tracePt t="39309" x="6089650" y="3378200"/>
          <p14:tracePt t="39322" x="6076950" y="3378200"/>
          <p14:tracePt t="39338" x="6026150" y="3352800"/>
          <p14:tracePt t="39355" x="5962650" y="3327400"/>
          <p14:tracePt t="39372" x="5816600" y="3257550"/>
          <p14:tracePt t="39389" x="5670550" y="3187700"/>
          <p14:tracePt t="39405" x="5486400" y="3111500"/>
          <p14:tracePt t="39422" x="5302250" y="3035300"/>
          <p14:tracePt t="39438" x="5264150" y="3028950"/>
          <p14:tracePt t="39455" x="5232400" y="3016250"/>
          <p14:tracePt t="39472" x="5213350" y="3016250"/>
          <p14:tracePt t="39488" x="5200650" y="3016250"/>
          <p14:tracePt t="39505" x="5187950" y="3016250"/>
          <p14:tracePt t="39522" x="5181600" y="3016250"/>
          <p14:tracePt t="39538" x="5175250" y="3016250"/>
          <p14:tracePt t="39555" x="5168900" y="3016250"/>
          <p14:tracePt t="39588" x="5168900" y="3009900"/>
          <p14:tracePt t="39845" x="5035550" y="3022600"/>
          <p14:tracePt t="39851" x="4933950" y="3048000"/>
          <p14:tracePt t="39860" x="4781550" y="3067050"/>
          <p14:tracePt t="39872" x="4483100" y="3098800"/>
          <p14:tracePt t="39888" x="4330700" y="3117850"/>
          <p14:tracePt t="39905" x="4203700" y="3117850"/>
          <p14:tracePt t="39922" x="3987800" y="3124200"/>
          <p14:tracePt t="39938" x="3924300" y="3111500"/>
          <p14:tracePt t="39955" x="3860800" y="3098800"/>
          <p14:tracePt t="39972" x="3822700" y="3079750"/>
          <p14:tracePt t="39988" x="3721100" y="3048000"/>
          <p14:tracePt t="40005" x="3594100" y="3009900"/>
          <p14:tracePt t="40022" x="3556000" y="2997200"/>
          <p14:tracePt t="40038" x="3524250" y="2990850"/>
          <p14:tracePt t="40055" x="3505200" y="2984500"/>
          <p14:tracePt t="40072" x="3486150" y="2978150"/>
          <p14:tracePt t="40088" x="3448050" y="2978150"/>
          <p14:tracePt t="40105" x="3429000" y="2978150"/>
          <p14:tracePt t="40121" x="3397250" y="2978150"/>
          <p14:tracePt t="40138" x="3371850" y="2978150"/>
          <p14:tracePt t="40155" x="3346450" y="2984500"/>
          <p14:tracePt t="40172" x="3308350" y="2997200"/>
          <p14:tracePt t="40188" x="3276600" y="3016250"/>
          <p14:tracePt t="40205" x="3219450" y="3035300"/>
          <p14:tracePt t="40222" x="3181350" y="3048000"/>
          <p14:tracePt t="40238" x="3130550" y="3067050"/>
          <p14:tracePt t="40255" x="2673350" y="3175000"/>
          <p14:tracePt t="40272" x="2387600" y="3238500"/>
          <p14:tracePt t="40288" x="2254250" y="3263900"/>
          <p14:tracePt t="40305" x="2139950" y="3302000"/>
          <p14:tracePt t="40322" x="2101850" y="3308350"/>
          <p14:tracePt t="40338" x="2070100" y="3321050"/>
          <p14:tracePt t="40355" x="2051050" y="3327400"/>
          <p14:tracePt t="40372" x="2038350" y="3327400"/>
          <p14:tracePt t="40388" x="2025650" y="3333750"/>
          <p14:tracePt t="40405" x="2019300" y="3340100"/>
          <p14:tracePt t="40422" x="2012950" y="3340100"/>
          <p14:tracePt t="40438" x="2012950" y="3346450"/>
          <p14:tracePt t="40455" x="2006600" y="3346450"/>
          <p14:tracePt t="40519" x="2012950" y="3346450"/>
          <p14:tracePt t="40527" x="2038350" y="3340100"/>
          <p14:tracePt t="40539" x="2114550" y="3314700"/>
          <p14:tracePt t="40555" x="2978150" y="3187700"/>
          <p14:tracePt t="40572" x="3352800" y="3175000"/>
          <p14:tracePt t="40588" x="3511550" y="3175000"/>
          <p14:tracePt t="40605" x="3797300" y="3200400"/>
          <p14:tracePt t="40622" x="4210050" y="3238500"/>
          <p14:tracePt t="40638" x="4470400" y="3276600"/>
          <p14:tracePt t="40655" x="4572000" y="3302000"/>
          <p14:tracePt t="40672" x="4762500" y="3359150"/>
          <p14:tracePt t="40688" x="4921250" y="3371850"/>
          <p14:tracePt t="40706" x="5137150" y="3403600"/>
          <p14:tracePt t="40721" x="5283200" y="3422650"/>
          <p14:tracePt t="40738" x="5467350" y="3448050"/>
          <p14:tracePt t="40755" x="5619750" y="3460750"/>
          <p14:tracePt t="40771" x="5778500" y="3467100"/>
          <p14:tracePt t="40788" x="5962650" y="3479800"/>
          <p14:tracePt t="40805" x="6045200" y="3479800"/>
          <p14:tracePt t="40821" x="6083300" y="3479800"/>
          <p14:tracePt t="40838" x="6115050" y="3479800"/>
          <p14:tracePt t="40855" x="6134100" y="3479800"/>
          <p14:tracePt t="40872" x="6191250" y="3479800"/>
          <p14:tracePt t="40888" x="6311900" y="3473450"/>
          <p14:tracePt t="40905" x="6388100" y="3467100"/>
          <p14:tracePt t="40922" x="6445250" y="3467100"/>
          <p14:tracePt t="40938" x="6464300" y="3467100"/>
          <p14:tracePt t="40955" x="6483350" y="3467100"/>
          <p14:tracePt t="40972" x="6489700" y="3467100"/>
          <p14:tracePt t="40988" x="6502400" y="3467100"/>
          <p14:tracePt t="41005" x="6597650" y="3479800"/>
          <p14:tracePt t="41021" x="6724650" y="3498850"/>
          <p14:tracePt t="41038" x="6800850" y="3517900"/>
          <p14:tracePt t="41055" x="6819900" y="3517900"/>
          <p14:tracePt t="41072" x="6826250" y="3524250"/>
          <p14:tracePt t="41088" x="6832600" y="3524250"/>
          <p14:tracePt t="41105" x="6838950" y="3530600"/>
          <p14:tracePt t="41138" x="6845300" y="3530600"/>
          <p14:tracePt t="41155" x="6851650" y="3530600"/>
          <p14:tracePt t="41178" x="6858000" y="3530600"/>
          <p14:tracePt t="42282" x="6781800" y="3517900"/>
          <p14:tracePt t="42289" x="6718300" y="3492500"/>
          <p14:tracePt t="42298" x="6661150" y="3473450"/>
          <p14:tracePt t="42305" x="6629400" y="3467100"/>
          <p14:tracePt t="42321" x="6527800" y="3454400"/>
          <p14:tracePt t="42338" x="6337300" y="3435350"/>
          <p14:tracePt t="42355" x="6254750" y="3429000"/>
          <p14:tracePt t="42372" x="6210300" y="3416300"/>
          <p14:tracePt t="42388" x="6165850" y="3416300"/>
          <p14:tracePt t="42405" x="6064250" y="3409950"/>
          <p14:tracePt t="42421" x="5822950" y="3409950"/>
          <p14:tracePt t="42438" x="5727700" y="3409950"/>
          <p14:tracePt t="42455" x="5594350" y="3416300"/>
          <p14:tracePt t="42471" x="5391150" y="3422650"/>
          <p14:tracePt t="42488" x="5207000" y="3422650"/>
          <p14:tracePt t="42505" x="4953000" y="3429000"/>
          <p14:tracePt t="42521" x="4762500" y="3441700"/>
          <p14:tracePt t="42539" x="4635500" y="3460750"/>
          <p14:tracePt t="42555" x="4603750" y="3460750"/>
          <p14:tracePt t="42571" x="4565650" y="3460750"/>
          <p14:tracePt t="42588" x="4495800" y="3460750"/>
          <p14:tracePt t="42605" x="4457700" y="3460750"/>
          <p14:tracePt t="42622" x="4419600" y="3460750"/>
          <p14:tracePt t="42638" x="4400550" y="3460750"/>
          <p14:tracePt t="42655" x="4394200" y="3460750"/>
          <p14:tracePt t="42671" x="4381500" y="3460750"/>
          <p14:tracePt t="42688" x="4375150" y="3460750"/>
          <p14:tracePt t="42704" x="4368800" y="3460750"/>
          <p14:tracePt t="42721" x="4362450" y="3460750"/>
          <p14:tracePt t="42738" x="4356100" y="3460750"/>
          <p14:tracePt t="42771" x="4349750" y="3460750"/>
          <p14:tracePt t="42788" x="4343400" y="3460750"/>
          <p14:tracePt t="44873" x="4324350" y="3467100"/>
          <p14:tracePt t="44880" x="4254500" y="3524250"/>
          <p14:tracePt t="44888" x="4121150" y="3594100"/>
          <p14:tracePt t="44904" x="3746500" y="3727450"/>
          <p14:tracePt t="44908" x="3619500" y="3752850"/>
          <p14:tracePt t="44921" x="3448050" y="3797300"/>
          <p14:tracePt t="44938" x="3282950" y="3835400"/>
          <p14:tracePt t="44954" x="3206750" y="3848100"/>
          <p14:tracePt t="44971" x="3155950" y="3860800"/>
          <p14:tracePt t="44988" x="3111500" y="3867150"/>
          <p14:tracePt t="45004" x="2927350" y="3867150"/>
          <p14:tracePt t="45021" x="2724150" y="3854450"/>
          <p14:tracePt t="45039" x="2514600" y="3822700"/>
          <p14:tracePt t="45054" x="2419350" y="3810000"/>
          <p14:tracePt t="45071" x="2343150" y="3810000"/>
          <p14:tracePt t="45088" x="2292350" y="3810000"/>
          <p14:tracePt t="45104" x="2273300" y="3810000"/>
          <p14:tracePt t="45121" x="2260600" y="3810000"/>
          <p14:tracePt t="45138" x="2235200" y="3810000"/>
          <p14:tracePt t="45154" x="2222500" y="3810000"/>
          <p14:tracePt t="45171" x="2190750" y="3810000"/>
          <p14:tracePt t="45188" x="2165350" y="3810000"/>
          <p14:tracePt t="45204" x="2139950" y="3810000"/>
          <p14:tracePt t="45221" x="2114550" y="3810000"/>
          <p14:tracePt t="45238" x="2108200" y="3810000"/>
          <p14:tracePt t="45254" x="2101850" y="3810000"/>
          <p14:tracePt t="45271" x="2095500" y="3810000"/>
          <p14:tracePt t="45288" x="2089150" y="3810000"/>
          <p14:tracePt t="45325" x="2095500" y="3810000"/>
          <p14:tracePt t="45331" x="2101850" y="3810000"/>
          <p14:tracePt t="45340" x="2114550" y="3803650"/>
          <p14:tracePt t="45354" x="2127250" y="3797300"/>
          <p14:tracePt t="45371" x="2165350" y="3790950"/>
          <p14:tracePt t="45388" x="2413000" y="3759200"/>
          <p14:tracePt t="45404" x="2794000" y="3727450"/>
          <p14:tracePt t="45421" x="3086100" y="3733800"/>
          <p14:tracePt t="45438" x="3206750" y="3746500"/>
          <p14:tracePt t="45454" x="3314700" y="3759200"/>
          <p14:tracePt t="45471" x="3365500" y="3771900"/>
          <p14:tracePt t="45488" x="3403600" y="3784600"/>
          <p14:tracePt t="45504" x="3606800" y="3797300"/>
          <p14:tracePt t="45521" x="3784600" y="3797300"/>
          <p14:tracePt t="45538" x="3898900" y="3797300"/>
          <p14:tracePt t="45554" x="4006850" y="3797300"/>
          <p14:tracePt t="45571" x="4095750" y="3797300"/>
          <p14:tracePt t="45588" x="4222750" y="3797300"/>
          <p14:tracePt t="45604" x="4292600" y="3797300"/>
          <p14:tracePt t="45621" x="4368800" y="3810000"/>
          <p14:tracePt t="45638" x="4711700" y="3848100"/>
          <p14:tracePt t="45654" x="4806950" y="3854450"/>
          <p14:tracePt t="45671" x="4851400" y="3867150"/>
          <p14:tracePt t="45688" x="4870450" y="3867150"/>
          <p14:tracePt t="45704" x="4889500" y="3873500"/>
          <p14:tracePt t="45721" x="4914900" y="3879850"/>
          <p14:tracePt t="45738" x="4927600" y="3879850"/>
          <p14:tracePt t="45754" x="4933950" y="3886200"/>
          <p14:tracePt t="45771" x="4940300" y="3886200"/>
          <p14:tracePt t="45788" x="4946650" y="3886200"/>
          <p14:tracePt t="45804" x="4953000" y="3886200"/>
          <p14:tracePt t="45821" x="4940300" y="3892550"/>
          <p14:tracePt t="45838" x="4565650" y="3975100"/>
          <p14:tracePt t="45854" x="3708400" y="4159250"/>
          <p14:tracePt t="45871" x="3346450" y="4184650"/>
          <p14:tracePt t="45888" x="3124200" y="4171950"/>
          <p14:tracePt t="45904" x="2984500" y="4171950"/>
          <p14:tracePt t="45921" x="2832100" y="4171950"/>
          <p14:tracePt t="45938" x="2794000" y="4178300"/>
          <p14:tracePt t="45954" x="2749550" y="4191000"/>
          <p14:tracePt t="45971" x="2660650" y="4197350"/>
          <p14:tracePt t="45988" x="2533650" y="4203700"/>
          <p14:tracePt t="46004" x="2432050" y="4216400"/>
          <p14:tracePt t="46021" x="2387600" y="4216400"/>
          <p14:tracePt t="46038" x="2355850" y="4216400"/>
          <p14:tracePt t="46054" x="2317750" y="4216400"/>
          <p14:tracePt t="46071" x="2286000" y="4216400"/>
          <p14:tracePt t="46088" x="2222500" y="4216400"/>
          <p14:tracePt t="46104" x="2184400" y="4216400"/>
          <p14:tracePt t="46121" x="2146300" y="4222750"/>
          <p14:tracePt t="46138" x="2114550" y="4222750"/>
          <p14:tracePt t="46154" x="2082800" y="4229100"/>
          <p14:tracePt t="46171" x="2057400" y="4235450"/>
          <p14:tracePt t="46188" x="2044700" y="4241800"/>
          <p14:tracePt t="46204" x="2038350" y="4241800"/>
          <p14:tracePt t="46221" x="2025650" y="4248150"/>
          <p14:tracePt t="46237" x="2019300" y="4248150"/>
          <p14:tracePt t="46254" x="2012950" y="4254500"/>
          <p14:tracePt t="46271" x="2006600" y="4254500"/>
          <p14:tracePt t="46304" x="2032000" y="4260850"/>
          <p14:tracePt t="46321" x="2209800" y="4286250"/>
          <p14:tracePt t="46337" x="2876550" y="4400550"/>
          <p14:tracePt t="46354" x="3270250" y="4470400"/>
          <p14:tracePt t="46371" x="3416300" y="4521200"/>
          <p14:tracePt t="46388" x="3727450" y="4591050"/>
          <p14:tracePt t="46404" x="3873500" y="4629150"/>
          <p14:tracePt t="46421" x="3994150" y="4692650"/>
          <p14:tracePt t="46438" x="4044950" y="4711700"/>
          <p14:tracePt t="46454" x="4114800" y="4730750"/>
          <p14:tracePt t="46471" x="4203700" y="4749800"/>
          <p14:tracePt t="46488" x="4235450" y="4756150"/>
          <p14:tracePt t="46504" x="4267200" y="4768850"/>
          <p14:tracePt t="46521" x="4279900" y="4775200"/>
          <p14:tracePt t="46538" x="4286250" y="4775200"/>
          <p14:tracePt t="46554" x="4298950" y="4781550"/>
          <p14:tracePt t="46571" x="4305300" y="4781550"/>
          <p14:tracePt t="46588" x="4311650" y="4781550"/>
          <p14:tracePt t="46604" x="4324350" y="4781550"/>
          <p14:tracePt t="46621" x="4330700" y="4781550"/>
          <p14:tracePt t="46638" x="4337050" y="4781550"/>
          <p14:tracePt t="46654" x="4349750" y="4781550"/>
          <p14:tracePt t="46671" x="4356100" y="4781550"/>
          <p14:tracePt t="46688" x="4362450" y="4781550"/>
          <p14:tracePt t="46704" x="4368800" y="478155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solidFill>
                  <a:schemeClr val="tx1"/>
                </a:solidFill>
              </a:rPr>
              <a:t>Kernel mapping stage</a:t>
            </a:r>
            <a:endParaRPr lang="en-US" sz="4400" u="sng" dirty="0">
              <a:solidFill>
                <a:schemeClr val="tx1"/>
              </a:solidFill>
            </a:endParaRPr>
          </a:p>
        </p:txBody>
      </p:sp>
      <p:sp>
        <p:nvSpPr>
          <p:cNvPr id="3" name="Content Placeholder 2"/>
          <p:cNvSpPr>
            <a:spLocks noGrp="1"/>
          </p:cNvSpPr>
          <p:nvPr>
            <p:ph idx="1"/>
          </p:nvPr>
        </p:nvSpPr>
        <p:spPr>
          <a:xfrm>
            <a:off x="1097280" y="1845734"/>
            <a:ext cx="8151223" cy="4023360"/>
          </a:xfrm>
        </p:spPr>
        <p:txBody>
          <a:bodyPr>
            <a:normAutofit fontScale="92500" lnSpcReduction="20000"/>
          </a:bodyPr>
          <a:lstStyle/>
          <a:p>
            <a:pPr>
              <a:buFont typeface="Wingdings" panose="05000000000000000000" pitchFamily="2" charset="2"/>
              <a:buChar char="q"/>
            </a:pPr>
            <a:r>
              <a:rPr lang="en-US" sz="2400" dirty="0" smtClean="0"/>
              <a:t>The DAG generated through GUI-Each node mapped to run on GPU or CPU device.</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Basically, generate a command queue for each device</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Two types of mapping:</a:t>
            </a:r>
          </a:p>
          <a:p>
            <a:pPr marL="0" indent="0">
              <a:buNone/>
            </a:pPr>
            <a:r>
              <a:rPr lang="en-US" sz="2400" dirty="0" smtClean="0"/>
              <a:t>	A)Topology oblivious mapping</a:t>
            </a:r>
          </a:p>
          <a:p>
            <a:pPr marL="0" indent="0">
              <a:buNone/>
            </a:pPr>
            <a:endParaRPr lang="en-US" sz="2400" dirty="0"/>
          </a:p>
          <a:p>
            <a:pPr marL="0" indent="0">
              <a:buNone/>
            </a:pPr>
            <a:r>
              <a:rPr lang="en-US" sz="2400" dirty="0" smtClean="0"/>
              <a:t>	B)Topology aware mapping</a:t>
            </a:r>
            <a:endParaRPr lang="en-US" sz="2400" dirty="0"/>
          </a:p>
          <a:p>
            <a:pPr marL="0" indent="0">
              <a:buNone/>
            </a:pPr>
            <a:r>
              <a:rPr lang="en-US" sz="2400" dirty="0" smtClean="0"/>
              <a:t>          </a:t>
            </a:r>
            <a:endParaRPr lang="en-US" sz="2400" dirty="0"/>
          </a:p>
        </p:txBody>
      </p:sp>
    </p:spTree>
    <p:extLst>
      <p:ext uri="{BB962C8B-B14F-4D97-AF65-F5344CB8AC3E}">
        <p14:creationId xmlns:p14="http://schemas.microsoft.com/office/powerpoint/2010/main" val="2977979636"/>
      </p:ext>
    </p:extLst>
  </p:cSld>
  <p:clrMapOvr>
    <a:masterClrMapping/>
  </p:clrMapOvr>
  <mc:AlternateContent xmlns:mc="http://schemas.openxmlformats.org/markup-compatibility/2006" xmlns:p14="http://schemas.microsoft.com/office/powerpoint/2010/main">
    <mc:Choice Requires="p14">
      <p:transition spd="slow" p14:dur="2000" advTm="25117"/>
    </mc:Choice>
    <mc:Fallback xmlns="">
      <p:transition spd="slow" advTm="25117"/>
    </mc:Fallback>
  </mc:AlternateContent>
  <p:timing>
    <p:tnLst>
      <p:par>
        <p:cTn id="1" dur="indefinite" restart="never" nodeType="tmRoot"/>
      </p:par>
    </p:tnLst>
  </p:timing>
  <p:extLst mod="1">
    <p:ext uri="{3A86A75C-4F4B-4683-9AE1-C65F6400EC91}">
      <p14:laserTraceLst xmlns:p14="http://schemas.microsoft.com/office/powerpoint/2010/main">
        <p14:tracePtLst>
          <p14:tracePt t="547" x="6083300" y="3784600"/>
          <p14:tracePt t="554" x="5899150" y="3746500"/>
          <p14:tracePt t="562" x="5562600" y="3708400"/>
          <p14:tracePt t="573" x="5270500" y="3657600"/>
          <p14:tracePt t="590" x="5124450" y="3644900"/>
          <p14:tracePt t="606" x="4959350" y="3638550"/>
          <p14:tracePt t="623" x="4889500" y="3625850"/>
          <p14:tracePt t="640" x="4870450" y="3619500"/>
          <p14:tracePt t="657" x="4832350" y="3606800"/>
          <p14:tracePt t="673" x="4800600" y="3594100"/>
          <p14:tracePt t="690" x="4686300" y="3543300"/>
          <p14:tracePt t="706" x="4400550" y="3467100"/>
          <p14:tracePt t="723" x="4260850" y="3416300"/>
          <p14:tracePt t="740" x="4083050" y="3346450"/>
          <p14:tracePt t="756" x="3987800" y="3327400"/>
          <p14:tracePt t="773" x="3930650" y="3295650"/>
          <p14:tracePt t="790" x="3873500" y="3276600"/>
          <p14:tracePt t="806" x="3848100" y="3257550"/>
          <p14:tracePt t="823" x="3784600" y="3238500"/>
          <p14:tracePt t="840" x="3746500" y="3213100"/>
          <p14:tracePt t="856" x="3714750" y="3206750"/>
          <p14:tracePt t="873" x="3676650" y="3187700"/>
          <p14:tracePt t="890" x="3670300" y="3181350"/>
          <p14:tracePt t="907" x="3651250" y="3181350"/>
          <p14:tracePt t="940" x="3644900" y="3181350"/>
          <p14:tracePt t="3458" x="3619500" y="3181350"/>
          <p14:tracePt t="3466" x="3600450" y="3175000"/>
          <p14:tracePt t="3472" x="3556000" y="3168650"/>
          <p14:tracePt t="3489" x="3460750" y="3149600"/>
          <p14:tracePt t="3506" x="3295650" y="3117850"/>
          <p14:tracePt t="3523" x="3213100" y="3098800"/>
          <p14:tracePt t="3539" x="3149600" y="3073400"/>
          <p14:tracePt t="3556" x="3035300" y="3022600"/>
          <p14:tracePt t="3573" x="2927350" y="2965450"/>
          <p14:tracePt t="3589" x="2781300" y="2914650"/>
          <p14:tracePt t="3606" x="2717800" y="2876550"/>
          <p14:tracePt t="3623" x="2660650" y="2832100"/>
          <p14:tracePt t="3639" x="2622550" y="2806700"/>
          <p14:tracePt t="3656" x="2533650" y="2755900"/>
          <p14:tracePt t="3673" x="2374900" y="2673350"/>
          <p14:tracePt t="3690" x="2279650" y="2609850"/>
          <p14:tracePt t="3706" x="2184400" y="2559050"/>
          <p14:tracePt t="3723" x="2063750" y="2489200"/>
          <p14:tracePt t="3739" x="1987550" y="2451100"/>
          <p14:tracePt t="3756" x="1892300" y="2406650"/>
          <p14:tracePt t="3773" x="1841500" y="2387600"/>
          <p14:tracePt t="3789" x="1809750" y="2374900"/>
          <p14:tracePt t="3806" x="1790700" y="2355850"/>
          <p14:tracePt t="3823" x="1771650" y="2343150"/>
          <p14:tracePt t="3839" x="1752600" y="2324100"/>
          <p14:tracePt t="3856" x="1727200" y="2305050"/>
          <p14:tracePt t="3860" x="1720850" y="2292350"/>
          <p14:tracePt t="3873" x="1708150" y="2286000"/>
          <p14:tracePt t="3890" x="1657350" y="2241550"/>
          <p14:tracePt t="3906" x="1606550" y="2203450"/>
          <p14:tracePt t="3923" x="1530350" y="2146300"/>
          <p14:tracePt t="3939" x="1485900" y="2114550"/>
          <p14:tracePt t="3956" x="1466850" y="2101850"/>
          <p14:tracePt t="3973" x="1454150" y="2082800"/>
          <p14:tracePt t="3989" x="1441450" y="2082800"/>
          <p14:tracePt t="4006" x="1435100" y="2082800"/>
          <p14:tracePt t="4023" x="1435100" y="2070100"/>
          <p14:tracePt t="4039" x="1428750" y="2070100"/>
          <p14:tracePt t="4118" x="1435100" y="2070100"/>
          <p14:tracePt t="4132" x="1441450" y="2070100"/>
          <p14:tracePt t="4139" x="1447800" y="2070100"/>
          <p14:tracePt t="4153" x="1460500" y="2070100"/>
          <p14:tracePt t="4160" x="1466850" y="2070100"/>
          <p14:tracePt t="4173" x="1492250" y="2070100"/>
          <p14:tracePt t="4189" x="1517650" y="2076450"/>
          <p14:tracePt t="4206" x="1549400" y="2082800"/>
          <p14:tracePt t="4223" x="1651000" y="2082800"/>
          <p14:tracePt t="4239" x="1924050" y="2082800"/>
          <p14:tracePt t="4256" x="2254250" y="2082800"/>
          <p14:tracePt t="4273" x="2349500" y="2082800"/>
          <p14:tracePt t="4289" x="2400300" y="2089150"/>
          <p14:tracePt t="4306" x="2470150" y="2095500"/>
          <p14:tracePt t="4323" x="2527300" y="2095500"/>
          <p14:tracePt t="4339" x="2590800" y="2101850"/>
          <p14:tracePt t="4356" x="2622550" y="2101850"/>
          <p14:tracePt t="4373" x="2647950" y="2108200"/>
          <p14:tracePt t="4377" x="2667000" y="2114550"/>
          <p14:tracePt t="4389" x="2711450" y="2114550"/>
          <p14:tracePt t="4406" x="2787650" y="2114550"/>
          <p14:tracePt t="4423" x="2940050" y="2114550"/>
          <p14:tracePt t="4439" x="3016250" y="2127250"/>
          <p14:tracePt t="4456" x="3073400" y="2127250"/>
          <p14:tracePt t="4473" x="3168650" y="2133600"/>
          <p14:tracePt t="4489" x="3238500" y="2133600"/>
          <p14:tracePt t="4507" x="3333750" y="2133600"/>
          <p14:tracePt t="4523" x="3378200" y="2133600"/>
          <p14:tracePt t="4539" x="3403600" y="2133600"/>
          <p14:tracePt t="4556" x="3441700" y="2133600"/>
          <p14:tracePt t="4573" x="3460750" y="2133600"/>
          <p14:tracePt t="4589" x="3498850" y="2133600"/>
          <p14:tracePt t="4606" x="3536950" y="2133600"/>
          <p14:tracePt t="4623" x="3594100" y="2133600"/>
          <p14:tracePt t="4639" x="3676650" y="2133600"/>
          <p14:tracePt t="4656" x="3733800" y="2133600"/>
          <p14:tracePt t="4673" x="3797300" y="2133600"/>
          <p14:tracePt t="4689" x="3835400" y="2133600"/>
          <p14:tracePt t="4706" x="3879850" y="2133600"/>
          <p14:tracePt t="4723" x="3943350" y="2133600"/>
          <p14:tracePt t="4739" x="3987800" y="2133600"/>
          <p14:tracePt t="4756" x="4032250" y="2133600"/>
          <p14:tracePt t="4773" x="4070350" y="2133600"/>
          <p14:tracePt t="4789" x="4083050" y="2133600"/>
          <p14:tracePt t="4806" x="4121150" y="2133600"/>
          <p14:tracePt t="4823" x="4140200" y="2133600"/>
          <p14:tracePt t="4839" x="4184650" y="2133600"/>
          <p14:tracePt t="4856" x="4235450" y="2133600"/>
          <p14:tracePt t="4873" x="4298950" y="2139950"/>
          <p14:tracePt t="4877" x="4330700" y="2139950"/>
          <p14:tracePt t="4889" x="4387850" y="2139950"/>
          <p14:tracePt t="4906" x="4445000" y="2139950"/>
          <p14:tracePt t="4923" x="4508500" y="2139950"/>
          <p14:tracePt t="4939" x="4559300" y="2146300"/>
          <p14:tracePt t="4956" x="4603750" y="2152650"/>
          <p14:tracePt t="4972" x="4724400" y="2152650"/>
          <p14:tracePt t="4989" x="4794250" y="2152650"/>
          <p14:tracePt t="5006" x="4838700" y="2152650"/>
          <p14:tracePt t="5023" x="4870450" y="2152650"/>
          <p14:tracePt t="5039" x="4883150" y="2152650"/>
          <p14:tracePt t="5056" x="4895850" y="2152650"/>
          <p14:tracePt t="5072" x="4908550" y="2152650"/>
          <p14:tracePt t="5089" x="4921250" y="2152650"/>
          <p14:tracePt t="5106" x="4927600" y="2152650"/>
          <p14:tracePt t="5123" x="4933950" y="2146300"/>
          <p14:tracePt t="5139" x="4946650" y="2146300"/>
          <p14:tracePt t="5156" x="4953000" y="2139950"/>
          <p14:tracePt t="5189" x="4959350" y="2139950"/>
          <p14:tracePt t="5206" x="4965700" y="2139950"/>
          <p14:tracePt t="5223" x="4972050" y="2139950"/>
          <p14:tracePt t="5244" x="4978400" y="2139950"/>
          <p14:tracePt t="5259" x="4984750" y="2139950"/>
          <p14:tracePt t="5285" x="4984750" y="2133600"/>
          <p14:tracePt t="12381" x="4972050" y="2139950"/>
          <p14:tracePt t="12387" x="4965700" y="2139950"/>
          <p14:tracePt t="12395" x="4946650" y="2152650"/>
          <p14:tracePt t="12405" x="4933950" y="2159000"/>
          <p14:tracePt t="12422" x="4876800" y="2171700"/>
          <p14:tracePt t="12438" x="4768850" y="2184400"/>
          <p14:tracePt t="12455" x="4533900" y="2197100"/>
          <p14:tracePt t="12472" x="3943350" y="2254250"/>
          <p14:tracePt t="12488" x="3683000" y="2273300"/>
          <p14:tracePt t="12505" x="3600450" y="2279650"/>
          <p14:tracePt t="12522" x="3556000" y="2279650"/>
          <p14:tracePt t="12538" x="3448050" y="2286000"/>
          <p14:tracePt t="12555" x="3213100" y="2286000"/>
          <p14:tracePt t="12572" x="3067050" y="2298700"/>
          <p14:tracePt t="12588" x="2832100" y="2324100"/>
          <p14:tracePt t="12605" x="2730500" y="2330450"/>
          <p14:tracePt t="12622" x="2686050" y="2330450"/>
          <p14:tracePt t="12638" x="2641600" y="2336800"/>
          <p14:tracePt t="12655" x="2578100" y="2343150"/>
          <p14:tracePt t="12672" x="2330450" y="2343150"/>
          <p14:tracePt t="12688" x="2159000" y="2362200"/>
          <p14:tracePt t="12705" x="1917700" y="2381250"/>
          <p14:tracePt t="12722" x="1752600" y="2368550"/>
          <p14:tracePt t="12738" x="1695450" y="2355850"/>
          <p14:tracePt t="12755" x="1606550" y="2349500"/>
          <p14:tracePt t="12772" x="1574800" y="2343150"/>
          <p14:tracePt t="12788" x="1555750" y="2343150"/>
          <p14:tracePt t="12805" x="1543050" y="2343150"/>
          <p14:tracePt t="12822" x="1530350" y="2343150"/>
          <p14:tracePt t="12855" x="1524000" y="2343150"/>
          <p14:tracePt t="13221" x="1606550" y="2362200"/>
          <p14:tracePt t="13228" x="1695450" y="2393950"/>
          <p14:tracePt t="13238" x="1752600" y="2413000"/>
          <p14:tracePt t="13255" x="1797050" y="2438400"/>
          <p14:tracePt t="13272" x="1873250" y="2463800"/>
          <p14:tracePt t="13288" x="1930400" y="2482850"/>
          <p14:tracePt t="13305" x="2051050" y="2514600"/>
          <p14:tracePt t="13322" x="2159000" y="2552700"/>
          <p14:tracePt t="13338" x="2266950" y="2578100"/>
          <p14:tracePt t="13355" x="2298700" y="2590800"/>
          <p14:tracePt t="13372" x="2330450" y="2603500"/>
          <p14:tracePt t="13388" x="2362200" y="2609850"/>
          <p14:tracePt t="13405" x="2381250" y="2616200"/>
          <p14:tracePt t="13422" x="2425700" y="2622550"/>
          <p14:tracePt t="13438" x="2444750" y="2628900"/>
          <p14:tracePt t="13455" x="2463800" y="2635250"/>
          <p14:tracePt t="13471" x="2470150" y="2641600"/>
          <p14:tracePt t="13488" x="2482850" y="2641600"/>
          <p14:tracePt t="13505" x="2495550" y="2641600"/>
          <p14:tracePt t="13522" x="2546350" y="2641600"/>
          <p14:tracePt t="13538" x="2641600" y="2641600"/>
          <p14:tracePt t="13555" x="2781300" y="2635250"/>
          <p14:tracePt t="13572" x="2851150" y="2628900"/>
          <p14:tracePt t="13588" x="2921000" y="2609850"/>
          <p14:tracePt t="13605" x="2978150" y="2597150"/>
          <p14:tracePt t="13622" x="3028950" y="2578100"/>
          <p14:tracePt t="13638" x="3155950" y="2540000"/>
          <p14:tracePt t="13655" x="3219450" y="2520950"/>
          <p14:tracePt t="13672" x="3263900" y="2508250"/>
          <p14:tracePt t="13688" x="3276600" y="2501900"/>
          <p14:tracePt t="13722" x="3282950" y="2501900"/>
          <p14:tracePt t="13738" x="3289300" y="2501900"/>
          <p14:tracePt t="13770" x="3295650" y="2501900"/>
          <p14:tracePt t="13784" x="3302000" y="2501900"/>
          <p14:tracePt t="13798" x="3308350" y="2501900"/>
          <p14:tracePt t="13833" x="3314700" y="2501900"/>
          <p14:tracePt t="13847" x="3321050" y="2501900"/>
          <p14:tracePt t="13930" x="3314700" y="2501900"/>
          <p14:tracePt t="13937" x="3302000" y="2501900"/>
          <p14:tracePt t="13944" x="3289300" y="2508250"/>
          <p14:tracePt t="13955" x="3263900" y="2514600"/>
          <p14:tracePt t="13971" x="3175000" y="2546350"/>
          <p14:tracePt t="13988" x="3086100" y="2571750"/>
          <p14:tracePt t="14005" x="2940050" y="2622550"/>
          <p14:tracePt t="14021" x="2654300" y="2730500"/>
          <p14:tracePt t="14038" x="2571750" y="2781300"/>
          <p14:tracePt t="14055" x="2501900" y="2825750"/>
          <p14:tracePt t="14071" x="2451100" y="2851150"/>
          <p14:tracePt t="14088" x="2286000" y="2927350"/>
          <p14:tracePt t="14105" x="2197100" y="2978150"/>
          <p14:tracePt t="14121" x="2120900" y="3003550"/>
          <p14:tracePt t="14138" x="2076450" y="3022600"/>
          <p14:tracePt t="14155" x="2057400" y="3035300"/>
          <p14:tracePt t="14172" x="2025650" y="3041650"/>
          <p14:tracePt t="14188" x="2000250" y="3054350"/>
          <p14:tracePt t="14205" x="1974850" y="3060700"/>
          <p14:tracePt t="14221" x="1930400" y="3079750"/>
          <p14:tracePt t="14238" x="1898650" y="3086100"/>
          <p14:tracePt t="14255" x="1879600" y="3092450"/>
          <p14:tracePt t="14271" x="1854200" y="3098800"/>
          <p14:tracePt t="14288" x="1841500" y="3105150"/>
          <p14:tracePt t="14305" x="1828800" y="3105150"/>
          <p14:tracePt t="14321" x="1809750" y="3111500"/>
          <p14:tracePt t="14338" x="1797050" y="3117850"/>
          <p14:tracePt t="14355" x="1784350" y="3124200"/>
          <p14:tracePt t="14372" x="1771650" y="3124200"/>
          <p14:tracePt t="14388" x="1758950" y="3130550"/>
          <p14:tracePt t="14405" x="1752600" y="3136900"/>
          <p14:tracePt t="14422" x="1739900" y="3143250"/>
          <p14:tracePt t="14438" x="1733550" y="3143250"/>
          <p14:tracePt t="14455" x="1727200" y="3149600"/>
          <p14:tracePt t="14472" x="1727200" y="3155950"/>
          <p14:tracePt t="14488" x="1720850" y="3155950"/>
          <p14:tracePt t="14505" x="1720850" y="3162300"/>
          <p14:tracePt t="14521" x="1720850" y="3168650"/>
          <p14:tracePt t="14538" x="1720850" y="3175000"/>
          <p14:tracePt t="14582" x="1727200" y="3175000"/>
          <p14:tracePt t="14597" x="1733550" y="3175000"/>
          <p14:tracePt t="14617" x="1739900" y="3175000"/>
          <p14:tracePt t="14625" x="1746250" y="3175000"/>
          <p14:tracePt t="14632" x="1752600" y="3175000"/>
          <p14:tracePt t="14646" x="1765300" y="3175000"/>
          <p14:tracePt t="14655" x="1784350" y="3175000"/>
          <p14:tracePt t="14672" x="1860550" y="3175000"/>
          <p14:tracePt t="14688" x="1930400" y="3162300"/>
          <p14:tracePt t="14705" x="1968500" y="3162300"/>
          <p14:tracePt t="14721" x="2012950" y="3162300"/>
          <p14:tracePt t="14738" x="2044700" y="3162300"/>
          <p14:tracePt t="14756" x="2070100" y="3162300"/>
          <p14:tracePt t="14771" x="2120900" y="3162300"/>
          <p14:tracePt t="14788" x="2152650" y="3162300"/>
          <p14:tracePt t="14805" x="2203450" y="3162300"/>
          <p14:tracePt t="14822" x="2235200" y="3162300"/>
          <p14:tracePt t="14838" x="2254250" y="3162300"/>
          <p14:tracePt t="14855" x="2273300" y="3162300"/>
          <p14:tracePt t="14871" x="2292350" y="3162300"/>
          <p14:tracePt t="14888" x="2317750" y="3162300"/>
          <p14:tracePt t="14905" x="2330450" y="3162300"/>
          <p14:tracePt t="14922" x="2368550" y="3162300"/>
          <p14:tracePt t="14938" x="2393950" y="3162300"/>
          <p14:tracePt t="14955" x="2425700" y="3162300"/>
          <p14:tracePt t="14971" x="2482850" y="3162300"/>
          <p14:tracePt t="14988" x="2520950" y="3162300"/>
          <p14:tracePt t="15005" x="2559050" y="3162300"/>
          <p14:tracePt t="15021" x="2603500" y="3162300"/>
          <p14:tracePt t="15038" x="2628900" y="3162300"/>
          <p14:tracePt t="15055" x="2673350" y="3162300"/>
          <p14:tracePt t="15071" x="2705100" y="3162300"/>
          <p14:tracePt t="15088" x="2749550" y="3162300"/>
          <p14:tracePt t="15105" x="2787650" y="3162300"/>
          <p14:tracePt t="15121" x="2819400" y="3162300"/>
          <p14:tracePt t="15138" x="2870200" y="3162300"/>
          <p14:tracePt t="15155" x="2901950" y="3162300"/>
          <p14:tracePt t="15172" x="2914650" y="3162300"/>
          <p14:tracePt t="15188" x="2946400" y="3162300"/>
          <p14:tracePt t="15205" x="2978150" y="3168650"/>
          <p14:tracePt t="15221" x="3028950" y="3175000"/>
          <p14:tracePt t="15238" x="3067050" y="3181350"/>
          <p14:tracePt t="15255" x="3105150" y="3181350"/>
          <p14:tracePt t="15271" x="3225800" y="3181350"/>
          <p14:tracePt t="15288" x="3340100" y="3181350"/>
          <p14:tracePt t="15305" x="3467100" y="3181350"/>
          <p14:tracePt t="15321" x="3524250" y="3181350"/>
          <p14:tracePt t="15338" x="3575050" y="3181350"/>
          <p14:tracePt t="15355" x="3600450" y="3181350"/>
          <p14:tracePt t="15371" x="3625850" y="3181350"/>
          <p14:tracePt t="15388" x="3651250" y="3181350"/>
          <p14:tracePt t="15405" x="3683000" y="3175000"/>
          <p14:tracePt t="15422" x="3714750" y="3162300"/>
          <p14:tracePt t="15702" x="3841750" y="3162300"/>
          <p14:tracePt t="15709" x="4044950" y="3175000"/>
          <p14:tracePt t="15715" x="4165600" y="3194050"/>
          <p14:tracePt t="15721" x="4216400" y="3194050"/>
          <p14:tracePt t="15738" x="4267200" y="3206750"/>
          <p14:tracePt t="15755" x="4343400" y="3219450"/>
          <p14:tracePt t="15771" x="4495800" y="3238500"/>
          <p14:tracePt t="15788" x="4616450" y="3238500"/>
          <p14:tracePt t="15805" x="4711700" y="3238500"/>
          <p14:tracePt t="15821" x="4756150" y="3238500"/>
          <p14:tracePt t="15838" x="4845050" y="3238500"/>
          <p14:tracePt t="15855" x="4908550" y="3238500"/>
          <p14:tracePt t="15872" x="4965700" y="3238500"/>
          <p14:tracePt t="15888" x="5016500" y="3238500"/>
          <p14:tracePt t="15905" x="5029200" y="3238500"/>
          <p14:tracePt t="15921" x="5048250" y="3238500"/>
          <p14:tracePt t="15938" x="5092700" y="3238500"/>
          <p14:tracePt t="15955" x="5124450" y="3238500"/>
          <p14:tracePt t="15971" x="5187950" y="3238500"/>
          <p14:tracePt t="15988" x="5251450" y="3232150"/>
          <p14:tracePt t="16005" x="5308600" y="3219450"/>
          <p14:tracePt t="16021" x="5403850" y="3194050"/>
          <p14:tracePt t="16038" x="5454650" y="3187700"/>
          <p14:tracePt t="16054" x="5524500" y="3175000"/>
          <p14:tracePt t="16071" x="5581650" y="3175000"/>
          <p14:tracePt t="16088" x="5664200" y="3155950"/>
          <p14:tracePt t="16105" x="5702300" y="3155950"/>
          <p14:tracePt t="16121" x="5721350" y="3155950"/>
          <p14:tracePt t="16126" x="5727700" y="3155950"/>
          <p14:tracePt t="16138" x="5753100" y="3155950"/>
          <p14:tracePt t="16155" x="5765800" y="3155950"/>
          <p14:tracePt t="16171" x="5778500" y="3155950"/>
          <p14:tracePt t="16188" x="5803900" y="3155950"/>
          <p14:tracePt t="16205" x="5829300" y="3155950"/>
          <p14:tracePt t="16221" x="5911850" y="3155950"/>
          <p14:tracePt t="16238" x="6000750" y="3143250"/>
          <p14:tracePt t="16255" x="6064250" y="3143250"/>
          <p14:tracePt t="16271" x="6108700" y="3143250"/>
          <p14:tracePt t="16288" x="6121400" y="3143250"/>
          <p14:tracePt t="16305" x="6140450" y="3149600"/>
          <p14:tracePt t="16321" x="6153150" y="3155950"/>
          <p14:tracePt t="16338" x="6172200" y="3155950"/>
          <p14:tracePt t="16355" x="6191250" y="3155950"/>
          <p14:tracePt t="16371" x="6210300" y="3155950"/>
          <p14:tracePt t="16388" x="6248400" y="3155950"/>
          <p14:tracePt t="16405" x="6273800" y="3155950"/>
          <p14:tracePt t="16421" x="6305550" y="3155950"/>
          <p14:tracePt t="16438" x="6350000" y="3155950"/>
          <p14:tracePt t="16455" x="6388100" y="3155950"/>
          <p14:tracePt t="16471" x="6407150" y="3155950"/>
          <p14:tracePt t="16488" x="6426200" y="3155950"/>
          <p14:tracePt t="16505" x="6432550" y="3155950"/>
          <p14:tracePt t="16521" x="6451600" y="3155950"/>
          <p14:tracePt t="16538" x="6464300" y="3155950"/>
          <p14:tracePt t="16555" x="6496050" y="3155950"/>
          <p14:tracePt t="16571" x="6521450" y="3155950"/>
          <p14:tracePt t="16589" x="6572250" y="3155950"/>
          <p14:tracePt t="16605" x="6604000" y="3155950"/>
          <p14:tracePt t="16621" x="6623050" y="3155950"/>
          <p14:tracePt t="16638" x="6642100" y="3155950"/>
          <p14:tracePt t="16655" x="6654800" y="3155950"/>
          <p14:tracePt t="16671" x="6667500" y="3155950"/>
          <p14:tracePt t="16688" x="6686550" y="3155950"/>
          <p14:tracePt t="16705" x="6692900" y="3155950"/>
          <p14:tracePt t="16721" x="6711950" y="3162300"/>
          <p14:tracePt t="16738" x="6724650" y="3162300"/>
          <p14:tracePt t="16755" x="6737350" y="3162300"/>
          <p14:tracePt t="16771" x="6756400" y="3162300"/>
          <p14:tracePt t="16788" x="6762750" y="3162300"/>
          <p14:tracePt t="16805" x="6781800" y="3162300"/>
          <p14:tracePt t="16821" x="6800850" y="3162300"/>
          <p14:tracePt t="16855" x="6813550" y="3162300"/>
          <p14:tracePt t="16871" x="6826250" y="3162300"/>
          <p14:tracePt t="16888" x="6838950" y="3162300"/>
          <p14:tracePt t="16904" x="6851650" y="3162300"/>
          <p14:tracePt t="16921" x="6864350" y="3162300"/>
          <p14:tracePt t="16938" x="6883400" y="3162300"/>
          <p14:tracePt t="16955" x="6896100" y="3162300"/>
          <p14:tracePt t="16971" x="6915150" y="3162300"/>
          <p14:tracePt t="16988" x="6921500" y="3162300"/>
          <p14:tracePt t="17004" x="6934200" y="3162300"/>
          <p14:tracePt t="17021" x="6946900" y="3162300"/>
          <p14:tracePt t="17038" x="6953250" y="3162300"/>
          <p14:tracePt t="17054" x="6965950" y="3162300"/>
          <p14:tracePt t="17071" x="6972300" y="3162300"/>
          <p14:tracePt t="17089" x="6978650" y="3162300"/>
          <p14:tracePt t="17458" x="6927850" y="3200400"/>
          <p14:tracePt t="17465" x="6794500" y="3282950"/>
          <p14:tracePt t="17472" x="6705600" y="3346450"/>
          <p14:tracePt t="17488" x="6559550" y="3409950"/>
          <p14:tracePt t="17504" x="6280150" y="3479800"/>
          <p14:tracePt t="17521" x="5905500" y="3575050"/>
          <p14:tracePt t="17538" x="5784850" y="3606800"/>
          <p14:tracePt t="17554" x="5486400" y="3689350"/>
          <p14:tracePt t="17571" x="5276850" y="3771900"/>
          <p14:tracePt t="17588" x="5143500" y="3822700"/>
          <p14:tracePt t="17604" x="4883150" y="3937000"/>
          <p14:tracePt t="17621" x="4787900" y="3994150"/>
          <p14:tracePt t="17638" x="4552950" y="4076700"/>
          <p14:tracePt t="17655" x="4273550" y="4152900"/>
          <p14:tracePt t="17660" x="4178300" y="4171950"/>
          <p14:tracePt t="17671" x="4102100" y="4184650"/>
          <p14:tracePt t="17688" x="3841750" y="4235450"/>
          <p14:tracePt t="17705" x="3752850" y="4254500"/>
          <p14:tracePt t="17721" x="3695700" y="4267200"/>
          <p14:tracePt t="17738" x="3651250" y="4279900"/>
          <p14:tracePt t="17754" x="3613150" y="4286250"/>
          <p14:tracePt t="17771" x="3454400" y="4305300"/>
          <p14:tracePt t="17788" x="3346450" y="4311650"/>
          <p14:tracePt t="17805" x="3270250" y="4318000"/>
          <p14:tracePt t="17821" x="3187700" y="4324350"/>
          <p14:tracePt t="17838" x="3111500" y="4324350"/>
          <p14:tracePt t="17855" x="3016250" y="4324350"/>
          <p14:tracePt t="17871" x="2978150" y="4324350"/>
          <p14:tracePt t="17888" x="2940050" y="4324350"/>
          <p14:tracePt t="17905" x="2921000" y="4324350"/>
          <p14:tracePt t="17921" x="2908300" y="4324350"/>
          <p14:tracePt t="17938" x="2901950" y="4324350"/>
          <p14:tracePt t="17955" x="2889250" y="4324350"/>
          <p14:tracePt t="17971" x="2882900" y="4324350"/>
          <p14:tracePt t="17988" x="2870200" y="4324350"/>
          <p14:tracePt t="18021" x="2863850" y="4318000"/>
          <p14:tracePt t="18038" x="2857500" y="4318000"/>
          <p14:tracePt t="18054" x="2851150" y="4305300"/>
          <p14:tracePt t="18088" x="2844800" y="4298950"/>
          <p14:tracePt t="18104" x="2838450" y="4292600"/>
          <p14:tracePt t="18138" x="2838450" y="4286250"/>
          <p14:tracePt t="18155" x="2832100" y="4286250"/>
          <p14:tracePt t="18171" x="2825750" y="4279900"/>
          <p14:tracePt t="18188" x="2819400" y="4267200"/>
          <p14:tracePt t="18204" x="2806700" y="4260850"/>
          <p14:tracePt t="18221" x="2743200" y="4222750"/>
          <p14:tracePt t="18238" x="2705100" y="4203700"/>
          <p14:tracePt t="18255" x="2660650" y="4184650"/>
          <p14:tracePt t="18271" x="2609850" y="4159250"/>
          <p14:tracePt t="18288" x="2571750" y="4140200"/>
          <p14:tracePt t="18304" x="2520950" y="4108450"/>
          <p14:tracePt t="18321" x="2476500" y="4089400"/>
          <p14:tracePt t="18338" x="2432050" y="4070350"/>
          <p14:tracePt t="18354" x="2393950" y="4057650"/>
          <p14:tracePt t="18371" x="2381250" y="4051300"/>
          <p14:tracePt t="18388" x="2368550" y="4051300"/>
          <p14:tracePt t="18404" x="2355850" y="4051300"/>
          <p14:tracePt t="18438" x="2355850" y="4044950"/>
          <p14:tracePt t="18715" x="2311400" y="4044950"/>
          <p14:tracePt t="18723" x="2279650" y="4044950"/>
          <p14:tracePt t="18729" x="2254250" y="4038600"/>
          <p14:tracePt t="18738" x="2235200" y="4038600"/>
          <p14:tracePt t="18754" x="2203450" y="4032250"/>
          <p14:tracePt t="18771" x="2146300" y="4025900"/>
          <p14:tracePt t="18788" x="2070100" y="4013200"/>
          <p14:tracePt t="18804" x="1987550" y="4006850"/>
          <p14:tracePt t="18821" x="1917700" y="3994150"/>
          <p14:tracePt t="18839" x="1879600" y="3987800"/>
          <p14:tracePt t="18854" x="1854200" y="3981450"/>
          <p14:tracePt t="18871" x="1841500" y="3981450"/>
          <p14:tracePt t="18887" x="1835150" y="3981450"/>
          <p14:tracePt t="18904" x="1816100" y="3981450"/>
          <p14:tracePt t="18921" x="1809750" y="3981450"/>
          <p14:tracePt t="18938" x="1797050" y="3981450"/>
          <p14:tracePt t="18954" x="1790700" y="3981450"/>
          <p14:tracePt t="18971" x="1778000" y="3981450"/>
          <p14:tracePt t="18988" x="1771650" y="3975100"/>
          <p14:tracePt t="19006" x="1765300" y="3975100"/>
          <p14:tracePt t="19021" x="1752600" y="3975100"/>
          <p14:tracePt t="19038" x="1746250" y="3968750"/>
          <p14:tracePt t="19055" x="1739900" y="3962400"/>
          <p14:tracePt t="19071" x="1727200" y="3962400"/>
          <p14:tracePt t="19088" x="1714500" y="3956050"/>
          <p14:tracePt t="19104" x="1689100" y="3949700"/>
          <p14:tracePt t="19121" x="1670050" y="3943350"/>
          <p14:tracePt t="19138" x="1657350" y="3943350"/>
          <p14:tracePt t="19154" x="1638300" y="3937000"/>
          <p14:tracePt t="19171" x="1631950" y="3937000"/>
          <p14:tracePt t="19188" x="1612900" y="3924300"/>
          <p14:tracePt t="19204" x="1600200" y="3924300"/>
          <p14:tracePt t="19221" x="1587500" y="3924300"/>
          <p14:tracePt t="19238" x="1568450" y="3911600"/>
          <p14:tracePt t="19254" x="1555750" y="3911600"/>
          <p14:tracePt t="19271" x="1543050" y="3905250"/>
          <p14:tracePt t="19288" x="1536700" y="3905250"/>
          <p14:tracePt t="19305" x="1524000" y="3905250"/>
          <p14:tracePt t="19321" x="1517650" y="3898900"/>
          <p14:tracePt t="19338" x="1504950" y="3898900"/>
          <p14:tracePt t="19355" x="1498600" y="3898900"/>
          <p14:tracePt t="19371" x="1492250" y="3898900"/>
          <p14:tracePt t="19388" x="1485900" y="3898900"/>
          <p14:tracePt t="19421" x="1479550" y="3892550"/>
          <p14:tracePt t="19438" x="1473200" y="3892550"/>
          <p14:tracePt t="19460" x="1466850" y="3892550"/>
          <p14:tracePt t="19479" x="1460500" y="3892550"/>
          <p14:tracePt t="19493" x="1454150" y="3892550"/>
          <p14:tracePt t="19528" x="1447800" y="3892550"/>
          <p14:tracePt t="19576" x="1441450" y="3892550"/>
          <p14:tracePt t="19618" x="1435100" y="3892550"/>
          <p14:tracePt t="19633" x="1428750" y="3892550"/>
          <p14:tracePt t="19653" x="1422400" y="3892550"/>
          <p14:tracePt t="19680" x="1416050" y="3892550"/>
          <p14:tracePt t="19701" x="1409700" y="3892550"/>
          <p14:tracePt t="19729" x="1403350" y="3892550"/>
          <p14:tracePt t="19750" x="1397000" y="3892550"/>
          <p14:tracePt t="20925" x="1473200" y="3917950"/>
          <p14:tracePt t="20931" x="1581150" y="3949700"/>
          <p14:tracePt t="20940" x="1670050" y="3975100"/>
          <p14:tracePt t="20954" x="1778000" y="4025900"/>
          <p14:tracePt t="20971" x="1841500" y="4057650"/>
          <p14:tracePt t="20988" x="1905000" y="4083050"/>
          <p14:tracePt t="21004" x="1962150" y="4108450"/>
          <p14:tracePt t="21021" x="2089150" y="4152900"/>
          <p14:tracePt t="21037" x="2127250" y="4171950"/>
          <p14:tracePt t="21054" x="2159000" y="4191000"/>
          <p14:tracePt t="21071" x="2209800" y="4216400"/>
          <p14:tracePt t="21088" x="2254250" y="4229100"/>
          <p14:tracePt t="21104" x="2343150" y="4254500"/>
          <p14:tracePt t="21121" x="2482850" y="4286250"/>
          <p14:tracePt t="21137" x="2527300" y="4298950"/>
          <p14:tracePt t="21154" x="2603500" y="4318000"/>
          <p14:tracePt t="21171" x="2660650" y="4337050"/>
          <p14:tracePt t="21187" x="2768600" y="4356100"/>
          <p14:tracePt t="21204" x="2844800" y="4362450"/>
          <p14:tracePt t="21221" x="2895600" y="4368800"/>
          <p14:tracePt t="21238" x="2927350" y="4375150"/>
          <p14:tracePt t="21254" x="2959100" y="4381500"/>
          <p14:tracePt t="21271" x="3035300" y="4394200"/>
          <p14:tracePt t="21287" x="3181350" y="4413250"/>
          <p14:tracePt t="21304" x="3333750" y="4425950"/>
          <p14:tracePt t="21321" x="3435350" y="4445000"/>
          <p14:tracePt t="21337" x="3467100" y="4451350"/>
          <p14:tracePt t="21354" x="3530600" y="4457700"/>
          <p14:tracePt t="21371" x="3581400" y="4457700"/>
          <p14:tracePt t="21388" x="3651250" y="4457700"/>
          <p14:tracePt t="21404" x="3714750" y="4457700"/>
          <p14:tracePt t="21421" x="3740150" y="4457700"/>
          <p14:tracePt t="21437" x="3759200" y="4457700"/>
          <p14:tracePt t="21454" x="3784600" y="4457700"/>
          <p14:tracePt t="21471" x="3810000" y="4457700"/>
          <p14:tracePt t="21487" x="3879850" y="4457700"/>
          <p14:tracePt t="21504" x="3968750" y="4457700"/>
          <p14:tracePt t="21521" x="4108450" y="4457700"/>
          <p14:tracePt t="21537" x="4171950" y="4457700"/>
          <p14:tracePt t="21554" x="4210050" y="4457700"/>
          <p14:tracePt t="21571" x="4254500" y="4457700"/>
          <p14:tracePt t="21587" x="4298950" y="4457700"/>
          <p14:tracePt t="21604" x="4362450" y="4457700"/>
          <p14:tracePt t="21621" x="4387850" y="4457700"/>
          <p14:tracePt t="21637" x="4406900" y="4457700"/>
          <p14:tracePt t="21654" x="4413250" y="4457700"/>
          <p14:tracePt t="21671" x="4419600" y="4457700"/>
          <p14:tracePt t="21687" x="4425950" y="4457700"/>
          <p14:tracePt t="21980" x="4476750" y="4457700"/>
          <p14:tracePt t="21987" x="4597400" y="4438650"/>
          <p14:tracePt t="21995" x="4737100" y="4419600"/>
          <p14:tracePt t="22004" x="4908550" y="4387850"/>
          <p14:tracePt t="22021" x="5130800" y="4375150"/>
          <p14:tracePt t="22037" x="5213350" y="4375150"/>
          <p14:tracePt t="22054" x="5321300" y="4375150"/>
          <p14:tracePt t="22071" x="5480050" y="4375150"/>
          <p14:tracePt t="22087" x="5518150" y="4375150"/>
          <p14:tracePt t="22104" x="5537200" y="4375150"/>
          <p14:tracePt t="22121" x="5575300" y="4375150"/>
          <p14:tracePt t="22137" x="5638800" y="4375150"/>
          <p14:tracePt t="22155" x="5797550" y="4387850"/>
          <p14:tracePt t="22171" x="5848350" y="4394200"/>
          <p14:tracePt t="22188" x="5880100" y="4400550"/>
          <p14:tracePt t="22204" x="5892800" y="4400550"/>
          <p14:tracePt t="22237" x="5899150" y="4400550"/>
          <p14:tracePt t="22287" x="5892800" y="4400550"/>
          <p14:tracePt t="22293" x="5873750" y="4400550"/>
          <p14:tracePt t="22305" x="5797550" y="4432300"/>
          <p14:tracePt t="22321" x="5149850" y="4762500"/>
          <p14:tracePt t="22337" x="4914900" y="4832350"/>
          <p14:tracePt t="22355" x="4781550" y="4876800"/>
          <p14:tracePt t="22371" x="4711700" y="4889500"/>
          <p14:tracePt t="22387" x="4635500" y="4921250"/>
          <p14:tracePt t="22404" x="4400550" y="4991100"/>
          <p14:tracePt t="22421" x="4222750" y="5080000"/>
          <p14:tracePt t="22437" x="3822700" y="5226050"/>
          <p14:tracePt t="22454" x="3632200" y="5270500"/>
          <p14:tracePt t="22471" x="3479800" y="5308600"/>
          <p14:tracePt t="22487" x="3270250" y="5353050"/>
          <p14:tracePt t="22504" x="3187700" y="5384800"/>
          <p14:tracePt t="22521" x="3073400" y="5416550"/>
          <p14:tracePt t="22537" x="2952750" y="5448300"/>
          <p14:tracePt t="22554" x="2749550" y="5480050"/>
          <p14:tracePt t="22570" x="2584450" y="5505450"/>
          <p14:tracePt t="22587" x="2527300" y="5505450"/>
          <p14:tracePt t="22604" x="2419350" y="5511800"/>
          <p14:tracePt t="22621" x="2355850" y="5518150"/>
          <p14:tracePt t="22637" x="2324100" y="5524500"/>
          <p14:tracePt t="22654" x="2298700" y="5530850"/>
          <p14:tracePt t="22670" x="2292350" y="5530850"/>
          <p14:tracePt t="22687" x="2279650" y="5530850"/>
          <p14:tracePt t="22704" x="2266950" y="5530850"/>
          <p14:tracePt t="22737" x="2260600" y="5530850"/>
          <p14:tracePt t="22754" x="2254250" y="5530850"/>
          <p14:tracePt t="22787" x="2260600" y="5530850"/>
          <p14:tracePt t="22800" x="2266950" y="5530850"/>
          <p14:tracePt t="22808" x="2286000" y="5530850"/>
          <p14:tracePt t="22821" x="2343150" y="5518150"/>
          <p14:tracePt t="22837" x="2571750" y="5467350"/>
          <p14:tracePt t="22854" x="2927350" y="5403850"/>
          <p14:tracePt t="22871" x="3365500" y="5327650"/>
          <p14:tracePt t="22887" x="3422650" y="5314950"/>
          <p14:tracePt t="22904" x="3517900" y="5302250"/>
          <p14:tracePt t="22921" x="3670300" y="5289550"/>
          <p14:tracePt t="22937" x="3841750" y="5283200"/>
          <p14:tracePt t="22954" x="4019550" y="5295900"/>
          <p14:tracePt t="22970" x="4171950" y="5295900"/>
          <p14:tracePt t="22987" x="4330700" y="5302250"/>
          <p14:tracePt t="23004" x="4375150" y="5302250"/>
          <p14:tracePt t="23020" x="4394200" y="5302250"/>
          <p14:tracePt t="23037" x="4432300" y="5302250"/>
          <p14:tracePt t="23057" x="4470400" y="5302250"/>
          <p14:tracePt t="23070" x="4559300" y="5302250"/>
          <p14:tracePt t="23087" x="4629150" y="5302250"/>
          <p14:tracePt t="23104" x="4692650" y="5302250"/>
          <p14:tracePt t="23121" x="4743450" y="5302250"/>
          <p14:tracePt t="23137" x="4781550" y="5302250"/>
          <p14:tracePt t="23155" x="4819650" y="5302250"/>
          <p14:tracePt t="23171" x="4845050" y="5302250"/>
          <p14:tracePt t="23187" x="4895850" y="5302250"/>
          <p14:tracePt t="23204" x="4921250" y="5302250"/>
          <p14:tracePt t="23220" x="4927600" y="5302250"/>
          <p14:tracePt t="23238" x="4940300" y="5302250"/>
          <p14:tracePt t="23254" x="4946650" y="5302250"/>
          <p14:tracePt t="23271" x="4959350" y="5302250"/>
          <p14:tracePt t="23287" x="4965700" y="5302250"/>
          <p14:tracePt t="23304" x="4972050" y="5302250"/>
          <p14:tracePt t="23320" x="4984750" y="5302250"/>
          <p14:tracePt t="23357" x="4991100" y="5302250"/>
          <p14:tracePt t="23371" x="4997450" y="5302250"/>
          <p14:tracePt t="23387" x="5010150" y="5302250"/>
          <p14:tracePt t="23404" x="5016500" y="5302250"/>
          <p14:tracePt t="23421" x="5029200" y="5302250"/>
          <p14:tracePt t="23437" x="5035550" y="5302250"/>
          <p14:tracePt t="23455" x="5080000" y="5302250"/>
          <p14:tracePt t="23470" x="5175250" y="5289550"/>
          <p14:tracePt t="23487" x="5327650" y="5283200"/>
          <p14:tracePt t="23504" x="5391150" y="5276850"/>
          <p14:tracePt t="23520" x="5435600" y="5276850"/>
          <p14:tracePt t="23537" x="5454650" y="5276850"/>
          <p14:tracePt t="23570" x="5467350" y="5276850"/>
          <p14:tracePt t="23587" x="5480050" y="5276850"/>
          <p14:tracePt t="23604" x="5486400" y="5276850"/>
          <p14:tracePt t="23620" x="5499100" y="5276850"/>
          <p14:tracePt t="23654" x="5505450" y="5276850"/>
          <p14:tracePt t="23670" x="5511800" y="5276850"/>
          <p14:tracePt t="23687" x="5518150" y="5276850"/>
          <p14:tracePt t="23709" x="5524500" y="5276850"/>
          <p14:tracePt t="23730" x="5530850" y="5276850"/>
          <p14:tracePt t="23759" x="5537200" y="5276850"/>
          <p14:tracePt t="23772" x="5537200" y="5270500"/>
          <p14:tracePt t="23787" x="5537200" y="5264150"/>
          <p14:tracePt t="23820" x="5537200" y="5257800"/>
          <p14:tracePt t="23835" x="5537200" y="5251450"/>
          <p14:tracePt t="23858" x="5537200" y="5245100"/>
          <p14:tracePt t="23889" x="5537200" y="5238750"/>
          <p14:tracePt t="23904" x="5537200" y="5232400"/>
          <p14:tracePt t="23932" x="5537200" y="5226050"/>
          <p14:tracePt t="23953" x="5537200" y="5219700"/>
          <p14:tracePt t="23966" x="5537200" y="5213350"/>
          <p14:tracePt t="24085" x="5530850" y="5213350"/>
          <p14:tracePt t="24127" x="5524500" y="5213350"/>
          <p14:tracePt t="24167" x="5518150" y="521335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A)Topology oblivious mapping</a:t>
            </a:r>
            <a:endParaRPr lang="en-US" sz="4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Kernels mapped to devices individually</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39368"/>
            <a:ext cx="3839820" cy="3438100"/>
          </a:xfrm>
          <a:prstGeom prst="rect">
            <a:avLst/>
          </a:prstGeom>
        </p:spPr>
      </p:pic>
      <p:sp>
        <p:nvSpPr>
          <p:cNvPr id="6" name="Flowchart: Magnetic Disk 5"/>
          <p:cNvSpPr/>
          <p:nvPr/>
        </p:nvSpPr>
        <p:spPr>
          <a:xfrm>
            <a:off x="4361633" y="3439826"/>
            <a:ext cx="1166765" cy="1802734"/>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Dataset of kernels</a:t>
            </a:r>
            <a:endParaRPr lang="en-US" dirty="0"/>
          </a:p>
        </p:txBody>
      </p:sp>
      <p:sp>
        <p:nvSpPr>
          <p:cNvPr id="7" name="Curved Down Arrow 6"/>
          <p:cNvSpPr/>
          <p:nvPr/>
        </p:nvSpPr>
        <p:spPr>
          <a:xfrm>
            <a:off x="4746153" y="2696366"/>
            <a:ext cx="2699657" cy="940526"/>
          </a:xfrm>
          <a:prstGeom prst="curved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dirty="0" smtClean="0">
                <a:solidFill>
                  <a:schemeClr val="tx1"/>
                </a:solidFill>
              </a:rPr>
              <a:t>eature pass</a:t>
            </a:r>
            <a:endParaRPr lang="en-US" dirty="0">
              <a:solidFill>
                <a:schemeClr val="tx1"/>
              </a:solidFill>
            </a:endParaRPr>
          </a:p>
        </p:txBody>
      </p:sp>
      <p:sp>
        <p:nvSpPr>
          <p:cNvPr id="8" name="Rectangle 7"/>
          <p:cNvSpPr/>
          <p:nvPr/>
        </p:nvSpPr>
        <p:spPr>
          <a:xfrm>
            <a:off x="6279702" y="3648892"/>
            <a:ext cx="1863635" cy="1593668"/>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rved Up Arrow 8"/>
          <p:cNvSpPr/>
          <p:nvPr/>
        </p:nvSpPr>
        <p:spPr>
          <a:xfrm>
            <a:off x="4945015" y="5250903"/>
            <a:ext cx="2103119" cy="6879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 times</a:t>
            </a:r>
            <a:endParaRPr lang="en-US" dirty="0">
              <a:solidFill>
                <a:schemeClr val="tx1"/>
              </a:solidFill>
            </a:endParaRPr>
          </a:p>
        </p:txBody>
      </p:sp>
      <p:sp>
        <p:nvSpPr>
          <p:cNvPr id="10" name="TextBox 9"/>
          <p:cNvSpPr txBox="1"/>
          <p:nvPr/>
        </p:nvSpPr>
        <p:spPr>
          <a:xfrm>
            <a:off x="6339859" y="3648892"/>
            <a:ext cx="1619794" cy="338554"/>
          </a:xfrm>
          <a:prstGeom prst="rect">
            <a:avLst/>
          </a:prstGeom>
          <a:noFill/>
        </p:spPr>
        <p:txBody>
          <a:bodyPr wrap="square" rtlCol="0">
            <a:spAutoFit/>
          </a:bodyPr>
          <a:lstStyle/>
          <a:p>
            <a:r>
              <a:rPr lang="en-US" sz="1600" dirty="0" smtClean="0"/>
              <a:t>Data preparation</a:t>
            </a:r>
            <a:endParaRPr lang="en-US" sz="1600" dirty="0"/>
          </a:p>
        </p:txBody>
      </p:sp>
      <p:cxnSp>
        <p:nvCxnSpPr>
          <p:cNvPr id="11" name="Straight Connector 10"/>
          <p:cNvCxnSpPr/>
          <p:nvPr/>
        </p:nvCxnSpPr>
        <p:spPr>
          <a:xfrm flipH="1">
            <a:off x="6339859" y="3987446"/>
            <a:ext cx="165463"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339859" y="3987446"/>
            <a:ext cx="0" cy="10374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339859" y="5024846"/>
            <a:ext cx="165463"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7358762" y="3987446"/>
            <a:ext cx="139337"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506807" y="3987446"/>
            <a:ext cx="17417" cy="10374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7384886" y="5024846"/>
            <a:ext cx="13933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690063" y="3983499"/>
            <a:ext cx="125898" cy="263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7690063" y="3977465"/>
            <a:ext cx="0" cy="10374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7690063" y="5019130"/>
            <a:ext cx="104106" cy="163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897025" y="3975816"/>
            <a:ext cx="1393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8027654" y="3975816"/>
            <a:ext cx="17417" cy="10374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7908744" y="5013216"/>
            <a:ext cx="139338" cy="0"/>
          </a:xfrm>
          <a:prstGeom prst="line">
            <a:avLst/>
          </a:prstGeom>
        </p:spPr>
        <p:style>
          <a:lnRef idx="1">
            <a:schemeClr val="dk1"/>
          </a:lnRef>
          <a:fillRef idx="0">
            <a:schemeClr val="dk1"/>
          </a:fillRef>
          <a:effectRef idx="0">
            <a:schemeClr val="dk1"/>
          </a:effectRef>
          <a:fontRef idx="minor">
            <a:schemeClr val="tx1"/>
          </a:fontRef>
        </p:style>
      </p:cxnSp>
      <p:sp>
        <p:nvSpPr>
          <p:cNvPr id="23" name="Oval 22"/>
          <p:cNvSpPr/>
          <p:nvPr/>
        </p:nvSpPr>
        <p:spPr>
          <a:xfrm>
            <a:off x="6498441" y="4063283"/>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707244" y="4063283"/>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876039" y="4063282"/>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9385" y="4063281"/>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817349" y="4063280"/>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825423" y="4215680"/>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823207" y="4374176"/>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840129" y="4832901"/>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498441" y="4215683"/>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707244" y="4215683"/>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76039" y="4215682"/>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319385" y="4215681"/>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504537" y="4374179"/>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713340" y="4374179"/>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82135" y="4374178"/>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325481" y="4374177"/>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504537" y="4855763"/>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13340" y="4855763"/>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882135" y="4855762"/>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325481" y="4855761"/>
            <a:ext cx="6096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a:off x="7484446" y="4064627"/>
            <a:ext cx="278285" cy="107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7474797" y="4217027"/>
            <a:ext cx="278285" cy="107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7486372" y="4367500"/>
            <a:ext cx="278285" cy="107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7486372" y="4876779"/>
            <a:ext cx="278285" cy="107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7" name="Right Arrow 46"/>
          <p:cNvSpPr/>
          <p:nvPr/>
        </p:nvSpPr>
        <p:spPr>
          <a:xfrm>
            <a:off x="8150402" y="4236660"/>
            <a:ext cx="555255" cy="368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9224911" y="3289276"/>
            <a:ext cx="299398" cy="48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287362" y="2672587"/>
            <a:ext cx="1875098" cy="646331"/>
          </a:xfrm>
          <a:prstGeom prst="rect">
            <a:avLst/>
          </a:prstGeom>
          <a:noFill/>
        </p:spPr>
        <p:txBody>
          <a:bodyPr wrap="square" rtlCol="0">
            <a:spAutoFit/>
          </a:bodyPr>
          <a:lstStyle/>
          <a:p>
            <a:r>
              <a:rPr lang="en-US" dirty="0" smtClean="0"/>
              <a:t>Machine learning Algorithm</a:t>
            </a:r>
            <a:endParaRPr lang="en-US" dirty="0"/>
          </a:p>
        </p:txBody>
      </p:sp>
      <p:sp>
        <p:nvSpPr>
          <p:cNvPr id="50" name="Rectangle 49"/>
          <p:cNvSpPr/>
          <p:nvPr/>
        </p:nvSpPr>
        <p:spPr>
          <a:xfrm>
            <a:off x="10538259" y="3910575"/>
            <a:ext cx="1243245" cy="971621"/>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Trained </a:t>
            </a:r>
            <a:endParaRPr lang="en-US" sz="2400" dirty="0">
              <a:solidFill>
                <a:schemeClr val="tx1"/>
              </a:solidFill>
            </a:endParaRPr>
          </a:p>
          <a:p>
            <a:pPr algn="ctr"/>
            <a:r>
              <a:rPr lang="en-US" sz="2400" dirty="0" smtClean="0">
                <a:solidFill>
                  <a:schemeClr val="tx1"/>
                </a:solidFill>
              </a:rPr>
              <a:t>model</a:t>
            </a:r>
            <a:endParaRPr lang="en-US" sz="2400" dirty="0">
              <a:solidFill>
                <a:schemeClr val="tx1"/>
              </a:solidFill>
            </a:endParaRPr>
          </a:p>
        </p:txBody>
      </p:sp>
      <p:sp>
        <p:nvSpPr>
          <p:cNvPr id="51" name="Right Arrow 50"/>
          <p:cNvSpPr/>
          <p:nvPr/>
        </p:nvSpPr>
        <p:spPr>
          <a:xfrm>
            <a:off x="10033976" y="4270886"/>
            <a:ext cx="502752" cy="318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10916813" y="3180419"/>
            <a:ext cx="375448" cy="700875"/>
          </a:xfrm>
          <a:prstGeom prst="down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73654" y="2811087"/>
            <a:ext cx="1237170" cy="369332"/>
          </a:xfrm>
          <a:prstGeom prst="rect">
            <a:avLst/>
          </a:prstGeom>
          <a:noFill/>
        </p:spPr>
        <p:txBody>
          <a:bodyPr wrap="square" rtlCol="0">
            <a:spAutoFit/>
          </a:bodyPr>
          <a:lstStyle/>
          <a:p>
            <a:r>
              <a:rPr lang="en-US" dirty="0" smtClean="0"/>
              <a:t>New kernel</a:t>
            </a:r>
            <a:endParaRPr lang="en-US" dirty="0"/>
          </a:p>
        </p:txBody>
      </p:sp>
      <p:sp>
        <p:nvSpPr>
          <p:cNvPr id="54" name="Down Arrow 53"/>
          <p:cNvSpPr/>
          <p:nvPr/>
        </p:nvSpPr>
        <p:spPr>
          <a:xfrm>
            <a:off x="10916813" y="4882196"/>
            <a:ext cx="375448" cy="700875"/>
          </a:xfrm>
          <a:prstGeom prst="down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722074" y="3794419"/>
            <a:ext cx="1305073" cy="125258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Training a model</a:t>
            </a:r>
            <a:endParaRPr lang="en-US" sz="1600" dirty="0">
              <a:solidFill>
                <a:schemeClr val="tx1"/>
              </a:solidFill>
            </a:endParaRPr>
          </a:p>
        </p:txBody>
      </p:sp>
      <p:sp>
        <p:nvSpPr>
          <p:cNvPr id="4" name="TextBox 3"/>
          <p:cNvSpPr txBox="1"/>
          <p:nvPr/>
        </p:nvSpPr>
        <p:spPr>
          <a:xfrm>
            <a:off x="10326835" y="5510998"/>
            <a:ext cx="1998697" cy="646331"/>
          </a:xfrm>
          <a:prstGeom prst="rect">
            <a:avLst/>
          </a:prstGeom>
          <a:noFill/>
        </p:spPr>
        <p:txBody>
          <a:bodyPr wrap="square" rtlCol="0">
            <a:spAutoFit/>
          </a:bodyPr>
          <a:lstStyle/>
          <a:p>
            <a:r>
              <a:rPr lang="en-US" dirty="0" smtClean="0"/>
              <a:t>Prediction of kernel </a:t>
            </a:r>
            <a:r>
              <a:rPr lang="en-US" dirty="0" err="1" smtClean="0"/>
              <a:t>boundness</a:t>
            </a:r>
            <a:endParaRPr lang="en-US" dirty="0"/>
          </a:p>
        </p:txBody>
      </p:sp>
    </p:spTree>
    <p:extLst>
      <p:ext uri="{BB962C8B-B14F-4D97-AF65-F5344CB8AC3E}">
        <p14:creationId xmlns:p14="http://schemas.microsoft.com/office/powerpoint/2010/main" val="924602444"/>
      </p:ext>
    </p:extLst>
  </p:cSld>
  <p:clrMapOvr>
    <a:masterClrMapping/>
  </p:clrMapOvr>
  <mc:AlternateContent xmlns:mc="http://schemas.openxmlformats.org/markup-compatibility/2006" xmlns:p14="http://schemas.microsoft.com/office/powerpoint/2010/main">
    <mc:Choice Requires="p14">
      <p:transition spd="slow" p14:dur="2000" advTm="70626"/>
    </mc:Choice>
    <mc:Fallback xmlns="">
      <p:transition spd="slow" advTm="70626"/>
    </mc:Fallback>
  </mc:AlternateContent>
  <p:timing>
    <p:tnLst>
      <p:par>
        <p:cTn id="1" dur="indefinite" restart="never" nodeType="tmRoot"/>
      </p:par>
    </p:tnLst>
  </p:timing>
  <p:extLst mod="1">
    <p:ext uri="{3A86A75C-4F4B-4683-9AE1-C65F6400EC91}">
      <p14:laserTraceLst xmlns:p14="http://schemas.microsoft.com/office/powerpoint/2010/main">
        <p14:tracePtLst>
          <p14:tracePt t="522" x="8001000" y="1676400"/>
          <p14:tracePt t="530" x="7861300" y="1727200"/>
          <p14:tracePt t="539" x="7753350" y="1765300"/>
          <p14:tracePt t="557" x="7600950" y="1816100"/>
          <p14:tracePt t="573" x="7461250" y="1847850"/>
          <p14:tracePt t="589" x="7251700" y="1885950"/>
          <p14:tracePt t="606" x="6965950" y="1949450"/>
          <p14:tracePt t="623" x="6788150" y="1974850"/>
          <p14:tracePt t="640" x="6483350" y="2051050"/>
          <p14:tracePt t="656" x="6407150" y="2070100"/>
          <p14:tracePt t="673" x="6330950" y="2095500"/>
          <p14:tracePt t="689" x="6070600" y="2139950"/>
          <p14:tracePt t="706" x="5943600" y="2165350"/>
          <p14:tracePt t="723" x="5670550" y="2197100"/>
          <p14:tracePt t="739" x="5499100" y="2222500"/>
          <p14:tracePt t="756" x="5441950" y="2235200"/>
          <p14:tracePt t="773" x="5397500" y="2235200"/>
          <p14:tracePt t="789" x="5378450" y="2235200"/>
          <p14:tracePt t="806" x="5346700" y="2235200"/>
          <p14:tracePt t="823" x="5314950" y="2235200"/>
          <p14:tracePt t="839" x="5270500" y="2241550"/>
          <p14:tracePt t="856" x="5213350" y="2247900"/>
          <p14:tracePt t="873" x="5175250" y="2254250"/>
          <p14:tracePt t="890" x="5111750" y="2260600"/>
          <p14:tracePt t="906" x="5073650" y="2260600"/>
          <p14:tracePt t="923" x="5035550" y="2260600"/>
          <p14:tracePt t="939" x="4959350" y="2260600"/>
          <p14:tracePt t="956" x="4914900" y="2260600"/>
          <p14:tracePt t="973" x="4870450" y="2266950"/>
          <p14:tracePt t="989" x="4813300" y="2273300"/>
          <p14:tracePt t="1006" x="4787900" y="2279650"/>
          <p14:tracePt t="1023" x="4762500" y="2286000"/>
          <p14:tracePt t="1039" x="4749800" y="2292350"/>
          <p14:tracePt t="1056" x="4743450" y="2298700"/>
          <p14:tracePt t="1073" x="4730750" y="2305050"/>
          <p14:tracePt t="1090" x="4724400" y="2305050"/>
          <p14:tracePt t="1106" x="4711700" y="2305050"/>
          <p14:tracePt t="1140" x="4711700" y="2311400"/>
          <p14:tracePt t="5893" x="4718050" y="2343150"/>
          <p14:tracePt t="5900" x="4737100" y="2387600"/>
          <p14:tracePt t="5906" x="4749800" y="2425700"/>
          <p14:tracePt t="5922" x="4775200" y="2482850"/>
          <p14:tracePt t="5939" x="4781550" y="2520950"/>
          <p14:tracePt t="5955" x="4794250" y="2578100"/>
          <p14:tracePt t="5972" x="4800600" y="2616200"/>
          <p14:tracePt t="5989" x="4826000" y="2724150"/>
          <p14:tracePt t="6005" x="4832350" y="2787650"/>
          <p14:tracePt t="6022" x="4838700" y="2857500"/>
          <p14:tracePt t="6039" x="4845050" y="2940050"/>
          <p14:tracePt t="6055" x="4851400" y="2984500"/>
          <p14:tracePt t="6072" x="4851400" y="3073400"/>
          <p14:tracePt t="6089" x="4857750" y="3136900"/>
          <p14:tracePt t="6106" x="4864100" y="3187700"/>
          <p14:tracePt t="6122" x="4864100" y="3251200"/>
          <p14:tracePt t="6139" x="4864100" y="3276600"/>
          <p14:tracePt t="6156" x="4864100" y="3327400"/>
          <p14:tracePt t="6172" x="4864100" y="3365500"/>
          <p14:tracePt t="6189" x="4857750" y="3403600"/>
          <p14:tracePt t="6206" x="4857750" y="3460750"/>
          <p14:tracePt t="6222" x="4857750" y="3511550"/>
          <p14:tracePt t="6239" x="4851400" y="3581400"/>
          <p14:tracePt t="6256" x="4845050" y="3638550"/>
          <p14:tracePt t="6272" x="4838700" y="3695700"/>
          <p14:tracePt t="6289" x="4832350" y="3784600"/>
          <p14:tracePt t="6306" x="4826000" y="3835400"/>
          <p14:tracePt t="6322" x="4813300" y="3892550"/>
          <p14:tracePt t="6339" x="4806950" y="3917950"/>
          <p14:tracePt t="6356" x="4800600" y="3930650"/>
          <p14:tracePt t="6372" x="4794250" y="3943350"/>
          <p14:tracePt t="6389" x="4787900" y="3949700"/>
          <p14:tracePt t="6406" x="4768850" y="3968750"/>
          <p14:tracePt t="6422" x="4762500" y="3968750"/>
          <p14:tracePt t="6439" x="4749800" y="3968750"/>
          <p14:tracePt t="6456" x="4718050" y="3962400"/>
          <p14:tracePt t="6472" x="4673600" y="3930650"/>
          <p14:tracePt t="6489" x="4616450" y="3879850"/>
          <p14:tracePt t="6505" x="4591050" y="3848100"/>
          <p14:tracePt t="6522" x="4559300" y="3810000"/>
          <p14:tracePt t="6539" x="4521200" y="3778250"/>
          <p14:tracePt t="6556" x="4508500" y="3765550"/>
          <p14:tracePt t="6572" x="4495800" y="3746500"/>
          <p14:tracePt t="6589" x="4483100" y="3727450"/>
          <p14:tracePt t="6605" x="4476750" y="3714750"/>
          <p14:tracePt t="6622" x="4464050" y="3695700"/>
          <p14:tracePt t="6639" x="4457700" y="3683000"/>
          <p14:tracePt t="6655" x="4451350" y="3670300"/>
          <p14:tracePt t="6672" x="4438650" y="3657600"/>
          <p14:tracePt t="6689" x="4432300" y="3644900"/>
          <p14:tracePt t="6706" x="4432300" y="3632200"/>
          <p14:tracePt t="6722" x="4425950" y="3625850"/>
          <p14:tracePt t="6739" x="4419600" y="3613150"/>
          <p14:tracePt t="6755" x="4413250" y="3606800"/>
          <p14:tracePt t="6772" x="4413250" y="3600450"/>
          <p14:tracePt t="6789" x="4406900" y="3587750"/>
          <p14:tracePt t="6806" x="4400550" y="3581400"/>
          <p14:tracePt t="6822" x="4400550" y="3575050"/>
          <p14:tracePt t="6839" x="4394200" y="3562350"/>
          <p14:tracePt t="6855" x="4387850" y="3562350"/>
          <p14:tracePt t="6872" x="4381500" y="3556000"/>
          <p14:tracePt t="6921" x="4375150" y="3562350"/>
          <p14:tracePt t="6935" x="4375150" y="3568700"/>
          <p14:tracePt t="6944" x="4375150" y="3575050"/>
          <p14:tracePt t="6956" x="4375150" y="3581400"/>
          <p14:tracePt t="6972" x="4375150" y="3594100"/>
          <p14:tracePt t="6989" x="4375150" y="3613150"/>
          <p14:tracePt t="7005" x="4375150" y="3625850"/>
          <p14:tracePt t="7022" x="4375150" y="3638550"/>
          <p14:tracePt t="7039" x="4381500" y="3657600"/>
          <p14:tracePt t="7055" x="4381500" y="3663950"/>
          <p14:tracePt t="7072" x="4381500" y="3683000"/>
          <p14:tracePt t="7089" x="4394200" y="3708400"/>
          <p14:tracePt t="7106" x="4406900" y="3740150"/>
          <p14:tracePt t="7122" x="4438650" y="3816350"/>
          <p14:tracePt t="7139" x="4464050" y="3879850"/>
          <p14:tracePt t="7156" x="4483100" y="3937000"/>
          <p14:tracePt t="7172" x="4508500" y="4013200"/>
          <p14:tracePt t="7189" x="4527550" y="4076700"/>
          <p14:tracePt t="7206" x="4559300" y="4152900"/>
          <p14:tracePt t="7222" x="4578350" y="4191000"/>
          <p14:tracePt t="7239" x="4597400" y="4229100"/>
          <p14:tracePt t="7256" x="4616450" y="4260850"/>
          <p14:tracePt t="7272" x="4629150" y="4279900"/>
          <p14:tracePt t="7289" x="4654550" y="4298950"/>
          <p14:tracePt t="7305" x="4724400" y="4356100"/>
          <p14:tracePt t="7322" x="4851400" y="4425950"/>
          <p14:tracePt t="7338" x="5073650" y="4514850"/>
          <p14:tracePt t="7355" x="5105400" y="4527550"/>
          <p14:tracePt t="7372" x="5130800" y="4533900"/>
          <p14:tracePt t="7389" x="5137150" y="4540250"/>
          <p14:tracePt t="7405" x="5143500" y="4540250"/>
          <p14:tracePt t="7422" x="5162550" y="4540250"/>
          <p14:tracePt t="7439" x="5194300" y="4540250"/>
          <p14:tracePt t="7457" x="5283200" y="4521200"/>
          <p14:tracePt t="7472" x="5346700" y="4502150"/>
          <p14:tracePt t="7489" x="5384800" y="4483100"/>
          <p14:tracePt t="7505" x="5416550" y="4470400"/>
          <p14:tracePt t="7522" x="5429250" y="4457700"/>
          <p14:tracePt t="7539" x="5448300" y="4445000"/>
          <p14:tracePt t="7556" x="5461000" y="4438650"/>
          <p14:tracePt t="7572" x="5467350" y="4432300"/>
          <p14:tracePt t="7589" x="5480050" y="4425950"/>
          <p14:tracePt t="7606" x="5480050" y="4419600"/>
          <p14:tracePt t="7622" x="5480050" y="4406900"/>
          <p14:tracePt t="7639" x="5480050" y="4394200"/>
          <p14:tracePt t="7655" x="5435600" y="4349750"/>
          <p14:tracePt t="7672" x="5245100" y="4229100"/>
          <p14:tracePt t="7689" x="5207000" y="4197350"/>
          <p14:tracePt t="7705" x="5175250" y="4171950"/>
          <p14:tracePt t="7722" x="5156200" y="4159250"/>
          <p14:tracePt t="7739" x="5143500" y="4152900"/>
          <p14:tracePt t="7755" x="5118100" y="4133850"/>
          <p14:tracePt t="7772" x="5092700" y="4114800"/>
          <p14:tracePt t="7789" x="5067300" y="4102100"/>
          <p14:tracePt t="7805" x="5048250" y="4089400"/>
          <p14:tracePt t="7822" x="5035550" y="4083050"/>
          <p14:tracePt t="7839" x="5022850" y="4076700"/>
          <p14:tracePt t="7855" x="5016500" y="4076700"/>
          <p14:tracePt t="7872" x="4997450" y="4070350"/>
          <p14:tracePt t="7888" x="4984750" y="4064000"/>
          <p14:tracePt t="7905" x="4972050" y="4051300"/>
          <p14:tracePt t="7922" x="4946650" y="4044950"/>
          <p14:tracePt t="7939" x="4921250" y="4032250"/>
          <p14:tracePt t="7955" x="4883150" y="4019550"/>
          <p14:tracePt t="7972" x="4800600" y="3994150"/>
          <p14:tracePt t="7989" x="4711700" y="3981450"/>
          <p14:tracePt t="8005" x="4578350" y="3975100"/>
          <p14:tracePt t="8022" x="4527550" y="3975100"/>
          <p14:tracePt t="8039" x="4489450" y="3981450"/>
          <p14:tracePt t="8055" x="4470400" y="3987800"/>
          <p14:tracePt t="8072" x="4451350" y="4000500"/>
          <p14:tracePt t="8088" x="4425950" y="4019550"/>
          <p14:tracePt t="8106" x="4406900" y="4044950"/>
          <p14:tracePt t="8122" x="4394200" y="4057650"/>
          <p14:tracePt t="8138" x="4368800" y="4095750"/>
          <p14:tracePt t="8155" x="4343400" y="4140200"/>
          <p14:tracePt t="8172" x="4292600" y="4241800"/>
          <p14:tracePt t="8189" x="4248150" y="4343400"/>
          <p14:tracePt t="8205" x="4216400" y="4432300"/>
          <p14:tracePt t="8222" x="4203700" y="4502150"/>
          <p14:tracePt t="8239" x="4203700" y="4559300"/>
          <p14:tracePt t="8255" x="4216400" y="4648200"/>
          <p14:tracePt t="8272" x="4248150" y="4730750"/>
          <p14:tracePt t="8288" x="4267200" y="4800600"/>
          <p14:tracePt t="8305" x="4298950" y="4870450"/>
          <p14:tracePt t="8322" x="4311650" y="4889500"/>
          <p14:tracePt t="8339" x="4318000" y="4908550"/>
          <p14:tracePt t="8355" x="4324350" y="4921250"/>
          <p14:tracePt t="8372" x="4330700" y="4921250"/>
          <p14:tracePt t="8388" x="4330700" y="4933950"/>
          <p14:tracePt t="8405" x="4343400" y="4940300"/>
          <p14:tracePt t="8422" x="4356100" y="4940300"/>
          <p14:tracePt t="8439" x="4368800" y="4946650"/>
          <p14:tracePt t="8455" x="4400550" y="4953000"/>
          <p14:tracePt t="8472" x="4489450" y="4959350"/>
          <p14:tracePt t="8489" x="4552950" y="4965700"/>
          <p14:tracePt t="8505" x="4654550" y="4965700"/>
          <p14:tracePt t="8522" x="4718050" y="4959350"/>
          <p14:tracePt t="8538" x="4838700" y="4953000"/>
          <p14:tracePt t="8555" x="5054600" y="4927600"/>
          <p14:tracePt t="8572" x="5111750" y="4921250"/>
          <p14:tracePt t="8588" x="5156200" y="4902200"/>
          <p14:tracePt t="8605" x="5187950" y="4895850"/>
          <p14:tracePt t="8622" x="5232400" y="4870450"/>
          <p14:tracePt t="8638" x="5384800" y="4775200"/>
          <p14:tracePt t="8655" x="5556250" y="4648200"/>
          <p14:tracePt t="8672" x="5721350" y="4521200"/>
          <p14:tracePt t="8688" x="5759450" y="4470400"/>
          <p14:tracePt t="8706" x="5778500" y="4445000"/>
          <p14:tracePt t="8722" x="5797550" y="4419600"/>
          <p14:tracePt t="8739" x="5803900" y="4406900"/>
          <p14:tracePt t="8755" x="5810250" y="4375150"/>
          <p14:tracePt t="8772" x="5816600" y="4330700"/>
          <p14:tracePt t="8789" x="5816600" y="4279900"/>
          <p14:tracePt t="8805" x="5803900" y="4159250"/>
          <p14:tracePt t="8822" x="5778500" y="4038600"/>
          <p14:tracePt t="8839" x="5702300" y="3860800"/>
          <p14:tracePt t="8855" x="5670550" y="3803650"/>
          <p14:tracePt t="8872" x="5619750" y="3746500"/>
          <p14:tracePt t="8888" x="5530850" y="3683000"/>
          <p14:tracePt t="8905" x="5480050" y="3657600"/>
          <p14:tracePt t="8922" x="5422900" y="3644900"/>
          <p14:tracePt t="8938" x="5410200" y="3638550"/>
          <p14:tracePt t="8955" x="5397500" y="3638550"/>
          <p14:tracePt t="8972" x="5365750" y="3638550"/>
          <p14:tracePt t="8988" x="5321300" y="3638550"/>
          <p14:tracePt t="9005" x="5137150" y="3638550"/>
          <p14:tracePt t="9022" x="5029200" y="3638550"/>
          <p14:tracePt t="9038" x="4972050" y="3638550"/>
          <p14:tracePt t="9043" x="4940300" y="3625850"/>
          <p14:tracePt t="9055" x="4870450" y="3625850"/>
          <p14:tracePt t="9072" x="4800600" y="3625850"/>
          <p14:tracePt t="9088" x="4667250" y="3625850"/>
          <p14:tracePt t="9105" x="4629150" y="3625850"/>
          <p14:tracePt t="9122" x="4610100" y="3625850"/>
          <p14:tracePt t="9138" x="4591050" y="3625850"/>
          <p14:tracePt t="9155" x="4584700" y="3632200"/>
          <p14:tracePt t="9172" x="4572000" y="3638550"/>
          <p14:tracePt t="9189" x="4559300" y="3638550"/>
          <p14:tracePt t="9206" x="4559300" y="3651250"/>
          <p14:tracePt t="9222" x="4540250" y="3657600"/>
          <p14:tracePt t="9238" x="4540250" y="3670300"/>
          <p14:tracePt t="9255" x="4533900" y="3689350"/>
          <p14:tracePt t="9272" x="4527550" y="3708400"/>
          <p14:tracePt t="9288" x="4521200" y="3721100"/>
          <p14:tracePt t="9305" x="4514850" y="3759200"/>
          <p14:tracePt t="9322" x="4508500" y="3784600"/>
          <p14:tracePt t="9338" x="4502150" y="3829050"/>
          <p14:tracePt t="9355" x="4502150" y="3879850"/>
          <p14:tracePt t="9372" x="4502150" y="3924300"/>
          <p14:tracePt t="9388" x="4495800" y="3994150"/>
          <p14:tracePt t="9405" x="4495800" y="4070350"/>
          <p14:tracePt t="9422" x="4495800" y="4178300"/>
          <p14:tracePt t="9438" x="4495800" y="4229100"/>
          <p14:tracePt t="9456" x="4495800" y="4260850"/>
          <p14:tracePt t="9472" x="4502150" y="4298950"/>
          <p14:tracePt t="9488" x="4502150" y="4311650"/>
          <p14:tracePt t="9506" x="4508500" y="4330700"/>
          <p14:tracePt t="9522" x="4514850" y="4356100"/>
          <p14:tracePt t="9538" x="4521200" y="4368800"/>
          <p14:tracePt t="9555" x="4521200" y="4406900"/>
          <p14:tracePt t="9572" x="4527550" y="4438650"/>
          <p14:tracePt t="9588" x="4533900" y="4457700"/>
          <p14:tracePt t="9605" x="4540250" y="4476750"/>
          <p14:tracePt t="9622" x="4546600" y="4483100"/>
          <p14:tracePt t="9638" x="4546600" y="4502150"/>
          <p14:tracePt t="9656" x="4552950" y="4508500"/>
          <p14:tracePt t="9672" x="4559300" y="4514850"/>
          <p14:tracePt t="9688" x="4572000" y="4521200"/>
          <p14:tracePt t="9705" x="4578350" y="4527550"/>
          <p14:tracePt t="9722" x="4591050" y="4533900"/>
          <p14:tracePt t="9738" x="4603750" y="4533900"/>
          <p14:tracePt t="9755" x="4616450" y="4540250"/>
          <p14:tracePt t="9772" x="4635500" y="4540250"/>
          <p14:tracePt t="9788" x="4641850" y="4540250"/>
          <p14:tracePt t="9805" x="4679950" y="4540250"/>
          <p14:tracePt t="9822" x="4699000" y="4540250"/>
          <p14:tracePt t="9838" x="4711700" y="4533900"/>
          <p14:tracePt t="9855" x="4737100" y="4521200"/>
          <p14:tracePt t="9872" x="4749800" y="4514850"/>
          <p14:tracePt t="9888" x="4775200" y="4483100"/>
          <p14:tracePt t="9905" x="4813300" y="4445000"/>
          <p14:tracePt t="9922" x="4972050" y="4184650"/>
          <p14:tracePt t="9939" x="5118100" y="3898900"/>
          <p14:tracePt t="9955" x="5156200" y="3784600"/>
          <p14:tracePt t="9972" x="5181600" y="3670300"/>
          <p14:tracePt t="9988" x="5187950" y="3638550"/>
          <p14:tracePt t="10005" x="5194300" y="3606800"/>
          <p14:tracePt t="10022" x="5194300" y="3581400"/>
          <p14:tracePt t="10055" x="5194300" y="3568700"/>
          <p14:tracePt t="10072" x="5194300" y="3556000"/>
          <p14:tracePt t="10089" x="5194300" y="3549650"/>
          <p14:tracePt t="10105" x="5194300" y="3536950"/>
          <p14:tracePt t="10122" x="5187950" y="3530600"/>
          <p14:tracePt t="10138" x="5187950" y="3517900"/>
          <p14:tracePt t="10155" x="5181600" y="3505200"/>
          <p14:tracePt t="10172" x="5175250" y="3492500"/>
          <p14:tracePt t="10189" x="5168900" y="3479800"/>
          <p14:tracePt t="10205" x="5168900" y="3467100"/>
          <p14:tracePt t="10222" x="5162550" y="3448050"/>
          <p14:tracePt t="10239" x="5156200" y="3441700"/>
          <p14:tracePt t="10255" x="5156200" y="3435350"/>
          <p14:tracePt t="10271" x="5143500" y="3422650"/>
          <p14:tracePt t="10288" x="5137150" y="3416300"/>
          <p14:tracePt t="10305" x="5118100" y="3403600"/>
          <p14:tracePt t="10322" x="5105400" y="3403600"/>
          <p14:tracePt t="10339" x="5067300" y="3390900"/>
          <p14:tracePt t="10355" x="5041900" y="3390900"/>
          <p14:tracePt t="10372" x="5016500" y="3390900"/>
          <p14:tracePt t="10388" x="4959350" y="3403600"/>
          <p14:tracePt t="10405" x="4927600" y="3409950"/>
          <p14:tracePt t="10421" x="4908550" y="3416300"/>
          <p14:tracePt t="10438" x="4870450" y="3435350"/>
          <p14:tracePt t="10455" x="4857750" y="3448050"/>
          <p14:tracePt t="10472" x="4838700" y="3460750"/>
          <p14:tracePt t="10488" x="4832350" y="3473450"/>
          <p14:tracePt t="10505" x="4819650" y="3486150"/>
          <p14:tracePt t="10522" x="4813300" y="3492500"/>
          <p14:tracePt t="10538" x="4806950" y="3498850"/>
          <p14:tracePt t="10555" x="4800600" y="3517900"/>
          <p14:tracePt t="10572" x="4794250" y="3524250"/>
          <p14:tracePt t="10589" x="4794250" y="3543300"/>
          <p14:tracePt t="10605" x="4794250" y="3549650"/>
          <p14:tracePt t="10622" x="4794250" y="3562350"/>
          <p14:tracePt t="10638" x="4794250" y="3568700"/>
          <p14:tracePt t="10655" x="4794250" y="3581400"/>
          <p14:tracePt t="10672" x="4794250" y="3587750"/>
          <p14:tracePt t="10688" x="4800600" y="3600450"/>
          <p14:tracePt t="10705" x="4806950" y="3606800"/>
          <p14:tracePt t="10721" x="4806950" y="3613150"/>
          <p14:tracePt t="10738" x="4813300" y="3613150"/>
          <p14:tracePt t="10755" x="4819650" y="3619500"/>
          <p14:tracePt t="10772" x="4819650" y="3625850"/>
          <p14:tracePt t="10788" x="4826000" y="3625850"/>
          <p14:tracePt t="10805" x="4832350" y="3625850"/>
          <p14:tracePt t="10822" x="4838700" y="3625850"/>
          <p14:tracePt t="10855" x="4845050" y="3625850"/>
          <p14:tracePt t="10871" x="4851400" y="3625850"/>
          <p14:tracePt t="10895" x="4857750" y="3625850"/>
          <p14:tracePt t="10910" x="4864100" y="3625850"/>
          <p14:tracePt t="10944" x="4864100" y="3619500"/>
          <p14:tracePt t="11000" x="4864100" y="3613150"/>
          <p14:tracePt t="11035" x="4864100" y="3606800"/>
          <p14:tracePt t="11070" x="4864100" y="3600450"/>
          <p14:tracePt t="11085" x="4864100" y="3594100"/>
          <p14:tracePt t="11097" x="4864100" y="3587750"/>
          <p14:tracePt t="13682" x="4883150" y="3556000"/>
          <p14:tracePt t="13691" x="4895850" y="3517900"/>
          <p14:tracePt t="13698" x="4902200" y="3498850"/>
          <p14:tracePt t="13704" x="4914900" y="3473450"/>
          <p14:tracePt t="13721" x="4927600" y="3448050"/>
          <p14:tracePt t="13738" x="4933950" y="3422650"/>
          <p14:tracePt t="13754" x="4933950" y="3409950"/>
          <p14:tracePt t="13771" x="4940300" y="3409950"/>
          <p14:tracePt t="13788" x="4946650" y="3397250"/>
          <p14:tracePt t="13804" x="4946650" y="3390900"/>
          <p14:tracePt t="13821" x="4946650" y="3384550"/>
          <p14:tracePt t="13838" x="4946650" y="3378200"/>
          <p14:tracePt t="13871" x="4946650" y="3371850"/>
          <p14:tracePt t="13932" x="4946650" y="3365500"/>
          <p14:tracePt t="13981" x="4946650" y="3359150"/>
          <p14:tracePt t="13995" x="4953000" y="3352800"/>
          <p14:tracePt t="14009" x="4953000" y="3346450"/>
          <p14:tracePt t="14016" x="4959350" y="3346450"/>
          <p14:tracePt t="14030" x="4965700" y="3346450"/>
          <p14:tracePt t="14044" x="4965700" y="3340100"/>
          <p14:tracePt t="14064" x="4972050" y="3333750"/>
          <p14:tracePt t="14079" x="4978400" y="3333750"/>
          <p14:tracePt t="14092" x="4978400" y="3327400"/>
          <p14:tracePt t="14110" x="4978400" y="3321050"/>
          <p14:tracePt t="14121" x="4984750" y="3321050"/>
          <p14:tracePt t="14138" x="4991100" y="3314700"/>
          <p14:tracePt t="14154" x="5003800" y="3314700"/>
          <p14:tracePt t="14171" x="5010150" y="3308350"/>
          <p14:tracePt t="14188" x="5016500" y="3302000"/>
          <p14:tracePt t="14204" x="5029200" y="3295650"/>
          <p14:tracePt t="14221" x="5041900" y="3282950"/>
          <p14:tracePt t="14238" x="5067300" y="3276600"/>
          <p14:tracePt t="14254" x="5092700" y="3263900"/>
          <p14:tracePt t="14271" x="5118100" y="3244850"/>
          <p14:tracePt t="14288" x="5168900" y="3206750"/>
          <p14:tracePt t="14304" x="5194300" y="3187700"/>
          <p14:tracePt t="14321" x="5226050" y="3162300"/>
          <p14:tracePt t="14338" x="5245100" y="3136900"/>
          <p14:tracePt t="14354" x="5270500" y="3124200"/>
          <p14:tracePt t="14371" x="5302250" y="3092450"/>
          <p14:tracePt t="14388" x="5327650" y="3079750"/>
          <p14:tracePt t="14404" x="5365750" y="3054350"/>
          <p14:tracePt t="14421" x="5384800" y="3035300"/>
          <p14:tracePt t="14438" x="5410200" y="3028950"/>
          <p14:tracePt t="14454" x="5454650" y="3003550"/>
          <p14:tracePt t="14471" x="5473700" y="2990850"/>
          <p14:tracePt t="14488" x="5499100" y="2978150"/>
          <p14:tracePt t="14504" x="5537200" y="2965450"/>
          <p14:tracePt t="14521" x="5562600" y="2946400"/>
          <p14:tracePt t="14538" x="5619750" y="2927350"/>
          <p14:tracePt t="14554" x="5651500" y="2914650"/>
          <p14:tracePt t="14571" x="5702300" y="2895600"/>
          <p14:tracePt t="14588" x="5740400" y="2882900"/>
          <p14:tracePt t="14606" x="5765800" y="2870200"/>
          <p14:tracePt t="14621" x="5816600" y="2857500"/>
          <p14:tracePt t="14638" x="5842000" y="2851150"/>
          <p14:tracePt t="14655" x="5867400" y="2838450"/>
          <p14:tracePt t="14671" x="5886450" y="2838450"/>
          <p14:tracePt t="14688" x="5899150" y="2838450"/>
          <p14:tracePt t="14704" x="5930900" y="2825750"/>
          <p14:tracePt t="14721" x="5949950" y="2825750"/>
          <p14:tracePt t="14738" x="5988050" y="2806700"/>
          <p14:tracePt t="14754" x="6026150" y="2806700"/>
          <p14:tracePt t="14771" x="6051550" y="2800350"/>
          <p14:tracePt t="14788" x="6089650" y="2794000"/>
          <p14:tracePt t="14804" x="6115050" y="2787650"/>
          <p14:tracePt t="14821" x="6146800" y="2787650"/>
          <p14:tracePt t="14838" x="6165850" y="2787650"/>
          <p14:tracePt t="14854" x="6172200" y="2787650"/>
          <p14:tracePt t="14871" x="6191250" y="2787650"/>
          <p14:tracePt t="14888" x="6203950" y="2787650"/>
          <p14:tracePt t="14905" x="6223000" y="2787650"/>
          <p14:tracePt t="14921" x="6242050" y="2787650"/>
          <p14:tracePt t="14938" x="6261100" y="2787650"/>
          <p14:tracePt t="14954" x="6305550" y="2787650"/>
          <p14:tracePt t="14971" x="6343650" y="2787650"/>
          <p14:tracePt t="14988" x="6394450" y="2787650"/>
          <p14:tracePt t="15004" x="6419850" y="2787650"/>
          <p14:tracePt t="15021" x="6438900" y="2787650"/>
          <p14:tracePt t="15038" x="6451600" y="2787650"/>
          <p14:tracePt t="15054" x="6470650" y="2787650"/>
          <p14:tracePt t="15071" x="6489700" y="2787650"/>
          <p14:tracePt t="15088" x="6496050" y="2794000"/>
          <p14:tracePt t="15104" x="6508750" y="2800350"/>
          <p14:tracePt t="15121" x="6527800" y="2806700"/>
          <p14:tracePt t="15138" x="6540500" y="2806700"/>
          <p14:tracePt t="15142" x="6546850" y="2813050"/>
          <p14:tracePt t="15155" x="6559550" y="2813050"/>
          <p14:tracePt t="15171" x="6604000" y="2825750"/>
          <p14:tracePt t="15188" x="6648450" y="2838450"/>
          <p14:tracePt t="15204" x="6724650" y="2863850"/>
          <p14:tracePt t="15221" x="6769100" y="2870200"/>
          <p14:tracePt t="15239" x="6819900" y="2882900"/>
          <p14:tracePt t="15254" x="6838950" y="2895600"/>
          <p14:tracePt t="15271" x="6877050" y="2908300"/>
          <p14:tracePt t="15288" x="6953250" y="2946400"/>
          <p14:tracePt t="15304" x="7016750" y="2984500"/>
          <p14:tracePt t="15321" x="7086600" y="3016250"/>
          <p14:tracePt t="15338" x="7118350" y="3028950"/>
          <p14:tracePt t="15354" x="7131050" y="3035300"/>
          <p14:tracePt t="15371" x="7150100" y="3048000"/>
          <p14:tracePt t="15388" x="7162800" y="3060700"/>
          <p14:tracePt t="15405" x="7194550" y="3079750"/>
          <p14:tracePt t="15421" x="7219950" y="3092450"/>
          <p14:tracePt t="15438" x="7232650" y="3105150"/>
          <p14:tracePt t="15454" x="7251700" y="3124200"/>
          <p14:tracePt t="15471" x="7258050" y="3130550"/>
          <p14:tracePt t="15488" x="7264400" y="3136900"/>
          <p14:tracePt t="15504" x="7264400" y="3149600"/>
          <p14:tracePt t="15521" x="7270750" y="3149600"/>
          <p14:tracePt t="15538" x="7277100" y="3168650"/>
          <p14:tracePt t="15554" x="7283450" y="3175000"/>
          <p14:tracePt t="15571" x="7283450" y="3181350"/>
          <p14:tracePt t="15588" x="7283450" y="3194050"/>
          <p14:tracePt t="15604" x="7283450" y="3200400"/>
          <p14:tracePt t="15621" x="7283450" y="3213100"/>
          <p14:tracePt t="15654" x="7283450" y="3219450"/>
          <p14:tracePt t="15671" x="7283450" y="3232150"/>
          <p14:tracePt t="15704" x="7283450" y="3238500"/>
          <p14:tracePt t="15721" x="7277100" y="3244850"/>
          <p14:tracePt t="15738" x="7270750" y="3244850"/>
          <p14:tracePt t="15754" x="7270750" y="3251200"/>
          <p14:tracePt t="15771" x="7264400" y="3257550"/>
          <p14:tracePt t="15788" x="7258050" y="3263900"/>
          <p14:tracePt t="15821" x="7258050" y="3270250"/>
          <p14:tracePt t="15838" x="7251700" y="3276600"/>
          <p14:tracePt t="15871" x="7245350" y="3282950"/>
          <p14:tracePt t="15888" x="7245350" y="3289300"/>
          <p14:tracePt t="15904" x="7239000" y="3295650"/>
          <p14:tracePt t="15938" x="7232650" y="3302000"/>
          <p14:tracePt t="15954" x="7226300" y="3308350"/>
          <p14:tracePt t="15988" x="7219950" y="3314700"/>
          <p14:tracePt t="16004" x="7219950" y="3321050"/>
          <p14:tracePt t="16021" x="7219950" y="3327400"/>
          <p14:tracePt t="16038" x="7213600" y="3327400"/>
          <p14:tracePt t="16054" x="7207250" y="3333750"/>
          <p14:tracePt t="16071" x="7207250" y="3340100"/>
          <p14:tracePt t="16088" x="7200900" y="3340100"/>
          <p14:tracePt t="16104" x="7200900" y="3346450"/>
          <p14:tracePt t="16121" x="7194550" y="3352800"/>
          <p14:tracePt t="16154" x="7188200" y="3359150"/>
          <p14:tracePt t="16171" x="7181850" y="3371850"/>
          <p14:tracePt t="16188" x="7175500" y="3384550"/>
          <p14:tracePt t="16204" x="7175500" y="3409950"/>
          <p14:tracePt t="16221" x="7175500" y="3429000"/>
          <p14:tracePt t="16238" x="7175500" y="3441700"/>
          <p14:tracePt t="16254" x="7175500" y="3454400"/>
          <p14:tracePt t="16271" x="7175500" y="3467100"/>
          <p14:tracePt t="16288" x="7175500" y="3473450"/>
          <p14:tracePt t="16304" x="7175500" y="3479800"/>
          <p14:tracePt t="16321" x="7181850" y="3479800"/>
          <p14:tracePt t="16338" x="7181850" y="3492500"/>
          <p14:tracePt t="16354" x="7188200" y="3492500"/>
          <p14:tracePt t="16371" x="7194550" y="3498850"/>
          <p14:tracePt t="16388" x="7200900" y="3505200"/>
          <p14:tracePt t="16404" x="7200900" y="3511550"/>
          <p14:tracePt t="16657" x="7200900" y="3498850"/>
          <p14:tracePt t="16670" x="7200900" y="3486150"/>
          <p14:tracePt t="17109" x="7200900" y="3492500"/>
          <p14:tracePt t="17123" x="7200900" y="3498850"/>
          <p14:tracePt t="17129" x="7207250" y="3505200"/>
          <p14:tracePt t="17137" x="7213600" y="3505200"/>
          <p14:tracePt t="17154" x="7219950" y="3530600"/>
          <p14:tracePt t="17171" x="7232650" y="3543300"/>
          <p14:tracePt t="17188" x="7232650" y="3549650"/>
          <p14:tracePt t="17205" x="7239000" y="3568700"/>
          <p14:tracePt t="17221" x="7245350" y="3568700"/>
          <p14:tracePt t="17254" x="7245350" y="3581400"/>
          <p14:tracePt t="17291" x="7245350" y="3587750"/>
          <p14:tracePt t="17304" x="7245350" y="3594100"/>
          <p14:tracePt t="17339" x="7245350" y="3600450"/>
          <p14:tracePt t="17351" x="7245350" y="3606800"/>
          <p14:tracePt t="17374" x="7245350" y="3613150"/>
          <p14:tracePt t="17401" x="7245350" y="3619500"/>
          <p14:tracePt t="17421" x="7245350" y="3625850"/>
          <p14:tracePt t="17436" x="7239000" y="3625850"/>
          <p14:tracePt t="17449" x="7226300" y="3632200"/>
          <p14:tracePt t="17458" x="7219950" y="3638550"/>
          <p14:tracePt t="17471" x="7200900" y="3644900"/>
          <p14:tracePt t="17488" x="7194550" y="3651250"/>
          <p14:tracePt t="17504" x="7156450" y="3670300"/>
          <p14:tracePt t="17521" x="7131050" y="3683000"/>
          <p14:tracePt t="17538" x="7112000" y="3702050"/>
          <p14:tracePt t="17554" x="7067550" y="3727450"/>
          <p14:tracePt t="17571" x="6985000" y="3759200"/>
          <p14:tracePt t="17588" x="6826250" y="3822700"/>
          <p14:tracePt t="17604" x="6731000" y="3867150"/>
          <p14:tracePt t="17621" x="6654800" y="3886200"/>
          <p14:tracePt t="17637" x="6546850" y="3930650"/>
          <p14:tracePt t="17654" x="6483350" y="3949700"/>
          <p14:tracePt t="17671" x="6388100" y="3981450"/>
          <p14:tracePt t="17688" x="6337300" y="3994150"/>
          <p14:tracePt t="17704" x="6292850" y="4013200"/>
          <p14:tracePt t="17721" x="6248400" y="4038600"/>
          <p14:tracePt t="17738" x="6235700" y="4044950"/>
          <p14:tracePt t="17754" x="6216650" y="4051300"/>
          <p14:tracePt t="17771" x="6203950" y="4057650"/>
          <p14:tracePt t="17787" x="6191250" y="4064000"/>
          <p14:tracePt t="17804" x="6178550" y="4070350"/>
          <p14:tracePt t="17821" x="6172200" y="4076700"/>
          <p14:tracePt t="17837" x="6165850" y="4076700"/>
          <p14:tracePt t="17854" x="6153150" y="4083050"/>
          <p14:tracePt t="17871" x="6140450" y="4089400"/>
          <p14:tracePt t="17887" x="6140450" y="4095750"/>
          <p14:tracePt t="17904" x="6134100" y="4095750"/>
          <p14:tracePt t="17921" x="6127750" y="4095750"/>
          <p14:tracePt t="17937" x="6121400" y="4095750"/>
          <p14:tracePt t="17971" x="6115050" y="4095750"/>
          <p14:tracePt t="18109" x="6121400" y="4095750"/>
          <p14:tracePt t="18124" x="6127750" y="4095750"/>
          <p14:tracePt t="18145" x="6134100" y="4089400"/>
          <p14:tracePt t="18165" x="6134100" y="4083050"/>
          <p14:tracePt t="18180" x="6140450" y="4083050"/>
          <p14:tracePt t="18193" x="6146800" y="4083050"/>
          <p14:tracePt t="18208" x="6153150" y="4083050"/>
          <p14:tracePt t="18214" x="6159500" y="4076700"/>
          <p14:tracePt t="18221" x="6165850" y="4076700"/>
          <p14:tracePt t="18243" x="6172200" y="4076700"/>
          <p14:tracePt t="18254" x="6178550" y="4076700"/>
          <p14:tracePt t="18271" x="6203950" y="4070350"/>
          <p14:tracePt t="18288" x="6223000" y="4070350"/>
          <p14:tracePt t="18304" x="6235700" y="4070350"/>
          <p14:tracePt t="18321" x="6242050" y="4070350"/>
          <p14:tracePt t="18338" x="6248400" y="4064000"/>
          <p14:tracePt t="18354" x="6248400" y="4051300"/>
          <p14:tracePt t="18371" x="6235700" y="4032250"/>
          <p14:tracePt t="18387" x="6203950" y="4013200"/>
          <p14:tracePt t="18404" x="5873750" y="3867150"/>
          <p14:tracePt t="18421" x="4933950" y="3543300"/>
          <p14:tracePt t="18437" x="4673600" y="3422650"/>
          <p14:tracePt t="18454" x="4533900" y="3327400"/>
          <p14:tracePt t="18471" x="4203700" y="3206750"/>
          <p14:tracePt t="18487" x="4032250" y="3143250"/>
          <p14:tracePt t="18504" x="3695700" y="3098800"/>
          <p14:tracePt t="18521" x="3498850" y="3073400"/>
          <p14:tracePt t="18537" x="3308350" y="3067050"/>
          <p14:tracePt t="18554" x="2965450" y="3079750"/>
          <p14:tracePt t="18571" x="2774950" y="3111500"/>
          <p14:tracePt t="18587" x="2673350" y="3143250"/>
          <p14:tracePt t="18604" x="2622550" y="3155950"/>
          <p14:tracePt t="18621" x="2590800" y="3155950"/>
          <p14:tracePt t="18637" x="2578100" y="3155950"/>
          <p14:tracePt t="18654" x="2571750" y="3155950"/>
          <p14:tracePt t="18957" x="2565400" y="3143250"/>
          <p14:tracePt t="18965" x="2540000" y="3117850"/>
          <p14:tracePt t="18971" x="2520950" y="3067050"/>
          <p14:tracePt t="18987" x="2489200" y="3009900"/>
          <p14:tracePt t="19004" x="2463800" y="2952750"/>
          <p14:tracePt t="19021" x="2438400" y="2876550"/>
          <p14:tracePt t="19037" x="2425700" y="2819400"/>
          <p14:tracePt t="19054" x="2400300" y="2743200"/>
          <p14:tracePt t="19071" x="2387600" y="2705100"/>
          <p14:tracePt t="19089" x="2374900" y="2654300"/>
          <p14:tracePt t="19104" x="2368550" y="2628900"/>
          <p14:tracePt t="19121" x="2362200" y="2616200"/>
          <p14:tracePt t="19137" x="2349500" y="2597150"/>
          <p14:tracePt t="19154" x="2330450" y="2584450"/>
          <p14:tracePt t="19170" x="2311400" y="2571750"/>
          <p14:tracePt t="19187" x="2286000" y="2559050"/>
          <p14:tracePt t="19204" x="2273300" y="2559050"/>
          <p14:tracePt t="19208" x="2266950" y="2552700"/>
          <p14:tracePt t="19220" x="2254250" y="2552700"/>
          <p14:tracePt t="19237" x="2235200" y="2552700"/>
          <p14:tracePt t="19254" x="2209800" y="2552700"/>
          <p14:tracePt t="19270" x="2171700" y="2571750"/>
          <p14:tracePt t="19287" x="2159000" y="2578100"/>
          <p14:tracePt t="19304" x="2146300" y="2584450"/>
          <p14:tracePt t="19321" x="2114550" y="2603500"/>
          <p14:tracePt t="19337" x="2082800" y="2622550"/>
          <p14:tracePt t="19354" x="1974850" y="2667000"/>
          <p14:tracePt t="19371" x="1816100" y="2762250"/>
          <p14:tracePt t="19387" x="1651000" y="2876550"/>
          <p14:tracePt t="19404" x="1625600" y="2901950"/>
          <p14:tracePt t="19420" x="1606550" y="2921000"/>
          <p14:tracePt t="19437" x="1587500" y="2946400"/>
          <p14:tracePt t="19454" x="1574800" y="2971800"/>
          <p14:tracePt t="19471" x="1562100" y="3016250"/>
          <p14:tracePt t="19487" x="1555750" y="3048000"/>
          <p14:tracePt t="19504" x="1549400" y="3124200"/>
          <p14:tracePt t="19521" x="1517650" y="3689350"/>
          <p14:tracePt t="19537" x="1524000" y="4146550"/>
          <p14:tracePt t="19554" x="1549400" y="4483100"/>
          <p14:tracePt t="19571" x="1555750" y="4540250"/>
          <p14:tracePt t="19587" x="1562100" y="4584700"/>
          <p14:tracePt t="19604" x="1574800" y="4648200"/>
          <p14:tracePt t="19621" x="1581150" y="4686300"/>
          <p14:tracePt t="19637" x="1600200" y="4730750"/>
          <p14:tracePt t="19654" x="1631950" y="4813300"/>
          <p14:tracePt t="19671" x="1651000" y="4864100"/>
          <p14:tracePt t="19687" x="1720850" y="5022850"/>
          <p14:tracePt t="19704" x="1778000" y="5156200"/>
          <p14:tracePt t="19707" x="1803400" y="5213350"/>
          <p14:tracePt t="19720" x="1854200" y="5314950"/>
          <p14:tracePt t="19737" x="1885950" y="5391150"/>
          <p14:tracePt t="19754" x="1917700" y="5454650"/>
          <p14:tracePt t="19771" x="1949450" y="5518150"/>
          <p14:tracePt t="19788" x="1962150" y="5556250"/>
          <p14:tracePt t="19804" x="2000250" y="5613400"/>
          <p14:tracePt t="19821" x="2025650" y="5651500"/>
          <p14:tracePt t="19837" x="2057400" y="5689600"/>
          <p14:tracePt t="19854" x="2120900" y="5753100"/>
          <p14:tracePt t="19871" x="2178050" y="5797550"/>
          <p14:tracePt t="19887" x="2241550" y="5848350"/>
          <p14:tracePt t="19904" x="2266950" y="5861050"/>
          <p14:tracePt t="19920" x="2286000" y="5873750"/>
          <p14:tracePt t="19937" x="2317750" y="5892800"/>
          <p14:tracePt t="19954" x="2368550" y="5899150"/>
          <p14:tracePt t="19970" x="2590800" y="5892800"/>
          <p14:tracePt t="19987" x="2743200" y="5861050"/>
          <p14:tracePt t="20004" x="2895600" y="5816600"/>
          <p14:tracePt t="20021" x="3073400" y="5753100"/>
          <p14:tracePt t="20037" x="3175000" y="5715000"/>
          <p14:tracePt t="20054" x="3276600" y="5657850"/>
          <p14:tracePt t="20071" x="3308350" y="5626100"/>
          <p14:tracePt t="20087" x="3365500" y="5549900"/>
          <p14:tracePt t="20104" x="3473450" y="5257800"/>
          <p14:tracePt t="20120" x="3524250" y="5067300"/>
          <p14:tracePt t="20137" x="3517900" y="4584700"/>
          <p14:tracePt t="20154" x="3517900" y="4171950"/>
          <p14:tracePt t="20170" x="3498850" y="3860800"/>
          <p14:tracePt t="20187" x="3498850" y="3511550"/>
          <p14:tracePt t="20204" x="3479800" y="3302000"/>
          <p14:tracePt t="20208" x="3479800" y="3225800"/>
          <p14:tracePt t="20220" x="3467100" y="3073400"/>
          <p14:tracePt t="20237" x="3460750" y="2959100"/>
          <p14:tracePt t="20254" x="3448050" y="2908300"/>
          <p14:tracePt t="20270" x="3435350" y="2863850"/>
          <p14:tracePt t="20287" x="3435350" y="2851150"/>
          <p14:tracePt t="20304" x="3422650" y="2832100"/>
          <p14:tracePt t="20320" x="3409950" y="2813050"/>
          <p14:tracePt t="20337" x="3384550" y="2774950"/>
          <p14:tracePt t="20354" x="3295650" y="2654300"/>
          <p14:tracePt t="20370" x="3187700" y="2514600"/>
          <p14:tracePt t="20387" x="3092450" y="2355850"/>
          <p14:tracePt t="20404" x="2997200" y="2197100"/>
          <p14:tracePt t="20420" x="2978150" y="2165350"/>
          <p14:tracePt t="20437" x="2959100" y="2146300"/>
          <p14:tracePt t="20454" x="2946400" y="2139950"/>
          <p14:tracePt t="20471" x="2927350" y="2133600"/>
          <p14:tracePt t="20487" x="2901950" y="2133600"/>
          <p14:tracePt t="20504" x="2870200" y="2133600"/>
          <p14:tracePt t="20520" x="2813050" y="2152650"/>
          <p14:tracePt t="20537" x="2774950" y="2165350"/>
          <p14:tracePt t="20554" x="2711450" y="2197100"/>
          <p14:tracePt t="20570" x="2673350" y="2222500"/>
          <p14:tracePt t="20587" x="2622550" y="2260600"/>
          <p14:tracePt t="20604" x="2520950" y="2336800"/>
          <p14:tracePt t="20620" x="2425700" y="2419350"/>
          <p14:tracePt t="20638" x="2305050" y="2546350"/>
          <p14:tracePt t="20654" x="2241550" y="2647950"/>
          <p14:tracePt t="20670" x="2184400" y="2762250"/>
          <p14:tracePt t="20687" x="2133600" y="2952750"/>
          <p14:tracePt t="20704" x="2114550" y="3073400"/>
          <p14:tracePt t="20721" x="2089150" y="3314700"/>
          <p14:tracePt t="20737" x="2057400" y="3670300"/>
          <p14:tracePt t="20754" x="2025650" y="4044950"/>
          <p14:tracePt t="20770" x="2025650" y="4318000"/>
          <p14:tracePt t="20787" x="2038350" y="4489450"/>
          <p14:tracePt t="20804" x="2063750" y="4673600"/>
          <p14:tracePt t="20820" x="2089150" y="4806950"/>
          <p14:tracePt t="20837" x="2101850" y="4933950"/>
          <p14:tracePt t="20854" x="2127250" y="5010150"/>
          <p14:tracePt t="20870" x="2152650" y="5092700"/>
          <p14:tracePt t="20888" x="2216150" y="5276850"/>
          <p14:tracePt t="20904" x="2266950" y="5391150"/>
          <p14:tracePt t="20920" x="2311400" y="5473700"/>
          <p14:tracePt t="20937" x="2355850" y="5549900"/>
          <p14:tracePt t="20954" x="2374900" y="5568950"/>
          <p14:tracePt t="20971" x="2393950" y="5600700"/>
          <p14:tracePt t="20987" x="2406650" y="5619750"/>
          <p14:tracePt t="21004" x="2413000" y="5632450"/>
          <p14:tracePt t="21020" x="2432050" y="5645150"/>
          <p14:tracePt t="21037" x="2444750" y="5657850"/>
          <p14:tracePt t="21054" x="2451100" y="5664200"/>
          <p14:tracePt t="21070" x="2457450" y="5676900"/>
          <p14:tracePt t="21087" x="2463800" y="5676900"/>
          <p14:tracePt t="21104" x="2476500" y="5683250"/>
          <p14:tracePt t="21120" x="2482850" y="5689600"/>
          <p14:tracePt t="21138" x="2508250" y="5689600"/>
          <p14:tracePt t="21154" x="2540000" y="5689600"/>
          <p14:tracePt t="21170" x="2571750" y="5683250"/>
          <p14:tracePt t="21187" x="2622550" y="5664200"/>
          <p14:tracePt t="21204" x="2654300" y="5645150"/>
          <p14:tracePt t="21208" x="2686050" y="5626100"/>
          <p14:tracePt t="21220" x="2711450" y="5607050"/>
          <p14:tracePt t="21237" x="2876550" y="5441950"/>
          <p14:tracePt t="21254" x="3054350" y="5111750"/>
          <p14:tracePt t="21270" x="3155950" y="4775200"/>
          <p14:tracePt t="21287" x="3155950" y="4610100"/>
          <p14:tracePt t="21304" x="3175000" y="4298950"/>
          <p14:tracePt t="21320" x="3168650" y="3752850"/>
          <p14:tracePt t="21337" x="3162300" y="3505200"/>
          <p14:tracePt t="21354" x="3136900" y="3206750"/>
          <p14:tracePt t="21370" x="3111500" y="3067050"/>
          <p14:tracePt t="21387" x="3092450" y="2997200"/>
          <p14:tracePt t="21403" x="3067050" y="2921000"/>
          <p14:tracePt t="21420" x="3054350" y="2908300"/>
          <p14:tracePt t="21437" x="3035300" y="2889250"/>
          <p14:tracePt t="21454" x="3016250" y="2870200"/>
          <p14:tracePt t="21470" x="2984500" y="2851150"/>
          <p14:tracePt t="21487" x="2895600" y="2787650"/>
          <p14:tracePt t="21504" x="2794000" y="2743200"/>
          <p14:tracePt t="21521" x="2679700" y="2679700"/>
          <p14:tracePt t="21537" x="2647950" y="2667000"/>
          <p14:tracePt t="21554" x="2616200" y="2654300"/>
          <p14:tracePt t="21570" x="2571750" y="2654300"/>
          <p14:tracePt t="21587" x="2527300" y="2654300"/>
          <p14:tracePt t="21603" x="2419350" y="2673350"/>
          <p14:tracePt t="21620" x="2317750" y="2705100"/>
          <p14:tracePt t="21637" x="2241550" y="2736850"/>
          <p14:tracePt t="21654" x="2101850" y="2781300"/>
          <p14:tracePt t="21670" x="2000250" y="2819400"/>
          <p14:tracePt t="21687" x="1898650" y="2870200"/>
          <p14:tracePt t="21704" x="1854200" y="2908300"/>
          <p14:tracePt t="21720" x="1828800" y="2940050"/>
          <p14:tracePt t="21724" x="1816100" y="2959100"/>
          <p14:tracePt t="21738" x="1803400" y="2978150"/>
          <p14:tracePt t="21754" x="1797050" y="3003550"/>
          <p14:tracePt t="21770" x="1790700" y="3060700"/>
          <p14:tracePt t="21787" x="1790700" y="3124200"/>
          <p14:tracePt t="21803" x="1841500" y="3371850"/>
          <p14:tracePt t="21820" x="2057400" y="3892550"/>
          <p14:tracePt t="21837" x="2165350" y="4165600"/>
          <p14:tracePt t="21854" x="2298700" y="4445000"/>
          <p14:tracePt t="21870" x="2374900" y="4667250"/>
          <p14:tracePt t="21887" x="2438400" y="4781550"/>
          <p14:tracePt t="21904" x="2546350" y="4933950"/>
          <p14:tracePt t="21920" x="2622550" y="5016500"/>
          <p14:tracePt t="21937" x="2705100" y="5105400"/>
          <p14:tracePt t="21954" x="2774950" y="5207000"/>
          <p14:tracePt t="21970" x="2825750" y="5251450"/>
          <p14:tracePt t="21987" x="3054350" y="5359400"/>
          <p14:tracePt t="22004" x="3282950" y="5435600"/>
          <p14:tracePt t="22020" x="3517900" y="5505450"/>
          <p14:tracePt t="22037" x="3676650" y="5511800"/>
          <p14:tracePt t="22054" x="3759200" y="5518150"/>
          <p14:tracePt t="22070" x="3892550" y="5511800"/>
          <p14:tracePt t="22087" x="4057650" y="5467350"/>
          <p14:tracePt t="22103" x="4610100" y="5340350"/>
          <p14:tracePt t="22120" x="5010150" y="5207000"/>
          <p14:tracePt t="22137" x="5162550" y="5143500"/>
          <p14:tracePt t="22154" x="5346700" y="5048250"/>
          <p14:tracePt t="22170" x="5492750" y="4959350"/>
          <p14:tracePt t="22187" x="5594350" y="4914900"/>
          <p14:tracePt t="22204" x="5645150" y="4876800"/>
          <p14:tracePt t="22220" x="5651500" y="4864100"/>
          <p14:tracePt t="22224" x="5657850" y="4851400"/>
          <p14:tracePt t="22487" x="5759450" y="4851400"/>
          <p14:tracePt t="22494" x="5949950" y="4851400"/>
          <p14:tracePt t="22503" x="6235700" y="4857750"/>
          <p14:tracePt t="22520" x="6546850" y="4876800"/>
          <p14:tracePt t="22537" x="6654800" y="4889500"/>
          <p14:tracePt t="22554" x="6762750" y="4889500"/>
          <p14:tracePt t="22570" x="6832600" y="4895850"/>
          <p14:tracePt t="22587" x="6845300" y="4895850"/>
          <p14:tracePt t="22604" x="6858000" y="4895850"/>
          <p14:tracePt t="22620" x="6870700" y="4895850"/>
          <p14:tracePt t="22637" x="6883400" y="4895850"/>
          <p14:tracePt t="22653" x="6921500" y="4895850"/>
          <p14:tracePt t="22670" x="6959600" y="4895850"/>
          <p14:tracePt t="22687" x="7029450" y="4895850"/>
          <p14:tracePt t="22704" x="7067550" y="4889500"/>
          <p14:tracePt t="22720" x="7092950" y="4889500"/>
          <p14:tracePt t="22737" x="7131050" y="4883150"/>
          <p14:tracePt t="22753" x="7181850" y="4864100"/>
          <p14:tracePt t="22770" x="7302500" y="4794250"/>
          <p14:tracePt t="22787" x="7429500" y="4692650"/>
          <p14:tracePt t="22804" x="7531100" y="4603750"/>
          <p14:tracePt t="22820" x="7620000" y="4476750"/>
          <p14:tracePt t="22837" x="7651750" y="4394200"/>
          <p14:tracePt t="22853" x="7658100" y="4349750"/>
          <p14:tracePt t="22870" x="7658100" y="4318000"/>
          <p14:tracePt t="22887" x="7658100" y="4298950"/>
          <p14:tracePt t="22904" x="7639050" y="4286250"/>
          <p14:tracePt t="22920" x="7607300" y="4273550"/>
          <p14:tracePt t="22938" x="7512050" y="4248150"/>
          <p14:tracePt t="22954" x="7435850" y="4235450"/>
          <p14:tracePt t="22970" x="7346950" y="4229100"/>
          <p14:tracePt t="22987" x="7175500" y="4235450"/>
          <p14:tracePt t="23003" x="7054850" y="4254500"/>
          <p14:tracePt t="23020" x="6965950" y="4273550"/>
          <p14:tracePt t="23037" x="6921500" y="4286250"/>
          <p14:tracePt t="23054" x="6858000" y="4311650"/>
          <p14:tracePt t="23070" x="6597650" y="4394200"/>
          <p14:tracePt t="23087" x="6350000" y="4470400"/>
          <p14:tracePt t="23104" x="6121400" y="4527550"/>
          <p14:tracePt t="23120" x="6000750" y="4559300"/>
          <p14:tracePt t="23137" x="5930900" y="4578350"/>
          <p14:tracePt t="23154" x="5873750" y="4591050"/>
          <p14:tracePt t="23170" x="5822950" y="4597400"/>
          <p14:tracePt t="23187" x="5772150" y="4603750"/>
          <p14:tracePt t="23203" x="5518150" y="4629150"/>
          <p14:tracePt t="23220" x="5372100" y="4635500"/>
          <p14:tracePt t="23237" x="5086350" y="4660900"/>
          <p14:tracePt t="23254" x="4921250" y="4679950"/>
          <p14:tracePt t="23270" x="4851400" y="4679950"/>
          <p14:tracePt t="23287" x="4794250" y="4692650"/>
          <p14:tracePt t="23304" x="4768850" y="4692650"/>
          <p14:tracePt t="23320" x="4737100" y="4692650"/>
          <p14:tracePt t="23337" x="4724400" y="4692650"/>
          <p14:tracePt t="23354" x="4718050" y="4692650"/>
          <p14:tracePt t="23370" x="4705350" y="4692650"/>
          <p14:tracePt t="23387" x="4699000" y="4692650"/>
          <p14:tracePt t="23403" x="4686300" y="4692650"/>
          <p14:tracePt t="23420" x="4679950" y="4686300"/>
          <p14:tracePt t="23437" x="4673600" y="4686300"/>
          <p14:tracePt t="23453" x="4660900" y="4673600"/>
          <p14:tracePt t="23470" x="4654550" y="4667250"/>
          <p14:tracePt t="23487" x="4654550" y="4654550"/>
          <p14:tracePt t="23503" x="4648200" y="4648200"/>
          <p14:tracePt t="23520" x="4641850" y="4635500"/>
          <p14:tracePt t="23537" x="4641850" y="4629150"/>
          <p14:tracePt t="23554" x="4641850" y="4622800"/>
          <p14:tracePt t="23570" x="4641850" y="4610100"/>
          <p14:tracePt t="23587" x="4641850" y="4603750"/>
          <p14:tracePt t="23641" x="4648200" y="4603750"/>
          <p14:tracePt t="23675" x="4654550" y="4610100"/>
          <p14:tracePt t="23682" x="4654550" y="4616450"/>
          <p14:tracePt t="23689" x="4660900" y="4616450"/>
          <p14:tracePt t="23703" x="4660900" y="4629150"/>
          <p14:tracePt t="23720" x="4673600" y="4641850"/>
          <p14:tracePt t="23737" x="4699000" y="4679950"/>
          <p14:tracePt t="23753" x="4724400" y="4724400"/>
          <p14:tracePt t="23770" x="4762500" y="4775200"/>
          <p14:tracePt t="23787" x="4794250" y="4851400"/>
          <p14:tracePt t="23803" x="4800600" y="4883150"/>
          <p14:tracePt t="23820" x="4813300" y="4902200"/>
          <p14:tracePt t="23837" x="4819650" y="4914900"/>
          <p14:tracePt t="23853" x="4819650" y="4927600"/>
          <p14:tracePt t="23870" x="4832350" y="4946650"/>
          <p14:tracePt t="23887" x="4838700" y="4959350"/>
          <p14:tracePt t="23903" x="4845050" y="4972050"/>
          <p14:tracePt t="23920" x="4851400" y="4978400"/>
          <p14:tracePt t="23937" x="4851400" y="4991100"/>
          <p14:tracePt t="23954" x="4857750" y="4997450"/>
          <p14:tracePt t="23970" x="4857750" y="5010150"/>
          <p14:tracePt t="23987" x="4864100" y="5016500"/>
          <p14:tracePt t="24003" x="4870450" y="5029200"/>
          <p14:tracePt t="24020" x="4870450" y="5041900"/>
          <p14:tracePt t="24037" x="4883150" y="5060950"/>
          <p14:tracePt t="24053" x="4889500" y="5073650"/>
          <p14:tracePt t="24070" x="4895850" y="5092700"/>
          <p14:tracePt t="24087" x="4902200" y="5099050"/>
          <p14:tracePt t="24103" x="4914900" y="5111750"/>
          <p14:tracePt t="24120" x="4927600" y="5137150"/>
          <p14:tracePt t="24137" x="4940300" y="5156200"/>
          <p14:tracePt t="24153" x="4953000" y="5175250"/>
          <p14:tracePt t="24170" x="4965700" y="5187950"/>
          <p14:tracePt t="24187" x="4965700" y="5200650"/>
          <p14:tracePt t="24204" x="4984750" y="5213350"/>
          <p14:tracePt t="24220" x="4991100" y="5226050"/>
          <p14:tracePt t="24237" x="4997450" y="5232400"/>
          <p14:tracePt t="24253" x="5010150" y="5245100"/>
          <p14:tracePt t="24270" x="5016500" y="5251450"/>
          <p14:tracePt t="24287" x="5022850" y="5257800"/>
          <p14:tracePt t="24303" x="5035550" y="5270500"/>
          <p14:tracePt t="24320" x="5041900" y="5283200"/>
          <p14:tracePt t="24337" x="5054600" y="5295900"/>
          <p14:tracePt t="24354" x="5060950" y="5308600"/>
          <p14:tracePt t="24370" x="5073650" y="5327650"/>
          <p14:tracePt t="24387" x="5080000" y="5334000"/>
          <p14:tracePt t="24404" x="5099050" y="5353050"/>
          <p14:tracePt t="24420" x="5105400" y="5378450"/>
          <p14:tracePt t="24437" x="5124450" y="5391150"/>
          <p14:tracePt t="24453" x="5143500" y="5422900"/>
          <p14:tracePt t="24470" x="5162550" y="5454650"/>
          <p14:tracePt t="24487" x="5187950" y="5499100"/>
          <p14:tracePt t="24503" x="5207000" y="5524500"/>
          <p14:tracePt t="24520" x="5226050" y="5556250"/>
          <p14:tracePt t="24537" x="5251450" y="5594350"/>
          <p14:tracePt t="24553" x="5270500" y="5619750"/>
          <p14:tracePt t="24570" x="5302250" y="5645150"/>
          <p14:tracePt t="24587" x="5334000" y="5670550"/>
          <p14:tracePt t="24603" x="5353050" y="5683250"/>
          <p14:tracePt t="24620" x="5397500" y="5721350"/>
          <p14:tracePt t="24637" x="5429250" y="5746750"/>
          <p14:tracePt t="24654" x="5486400" y="5772150"/>
          <p14:tracePt t="24670" x="5581650" y="5822950"/>
          <p14:tracePt t="24687" x="5778500" y="5886450"/>
          <p14:tracePt t="24703" x="5956300" y="5943600"/>
          <p14:tracePt t="24720" x="5994400" y="5949950"/>
          <p14:tracePt t="24737" x="6026150" y="5962650"/>
          <p14:tracePt t="24753" x="6032500" y="5969000"/>
          <p14:tracePt t="24770" x="6045200" y="5975350"/>
          <p14:tracePt t="24773" x="6051550" y="5975350"/>
          <p14:tracePt t="24787" x="6083300" y="5975350"/>
          <p14:tracePt t="24803" x="6108700" y="5975350"/>
          <p14:tracePt t="24820" x="6153150" y="5975350"/>
          <p14:tracePt t="24837" x="6165850" y="5975350"/>
          <p14:tracePt t="24853" x="6184900" y="5975350"/>
          <p14:tracePt t="24870" x="6210300" y="5975350"/>
          <p14:tracePt t="24887" x="6229350" y="5975350"/>
          <p14:tracePt t="24904" x="6261100" y="5975350"/>
          <p14:tracePt t="24920" x="6305550" y="5969000"/>
          <p14:tracePt t="24937" x="6369050" y="5937250"/>
          <p14:tracePt t="24953" x="6451600" y="5905500"/>
          <p14:tracePt t="24970" x="6502400" y="5892800"/>
          <p14:tracePt t="24987" x="6565900" y="5861050"/>
          <p14:tracePt t="25003" x="6591300" y="5848350"/>
          <p14:tracePt t="25020" x="6629400" y="5829300"/>
          <p14:tracePt t="25037" x="6686550" y="5791200"/>
          <p14:tracePt t="25053" x="6724650" y="5759450"/>
          <p14:tracePt t="25070" x="6781800" y="5721350"/>
          <p14:tracePt t="25087" x="6800850" y="5695950"/>
          <p14:tracePt t="25103" x="6832600" y="5670550"/>
          <p14:tracePt t="25120" x="6870700" y="5632450"/>
          <p14:tracePt t="25138" x="6889750" y="5613400"/>
          <p14:tracePt t="25153" x="6908800" y="5588000"/>
          <p14:tracePt t="25170" x="6921500" y="5575300"/>
          <p14:tracePt t="25187" x="6927850" y="5562600"/>
          <p14:tracePt t="25203" x="6927850" y="5556250"/>
          <p14:tracePt t="25220" x="6934200" y="5549900"/>
          <p14:tracePt t="25237" x="6940550" y="5543550"/>
          <p14:tracePt t="25253" x="6940550" y="5530850"/>
          <p14:tracePt t="25270" x="6946900" y="5530850"/>
          <p14:tracePt t="25287" x="6953250" y="5524500"/>
          <p14:tracePt t="25303" x="6959600" y="5518150"/>
          <p14:tracePt t="25337" x="6959600" y="5505450"/>
          <p14:tracePt t="25370" x="6959600" y="5492750"/>
          <p14:tracePt t="25387" x="6959600" y="5486400"/>
          <p14:tracePt t="25404" x="6959600" y="5473700"/>
          <p14:tracePt t="25420" x="6959600" y="5467350"/>
          <p14:tracePt t="25437" x="6959600" y="5454650"/>
          <p14:tracePt t="25470" x="6959600" y="5448300"/>
          <p14:tracePt t="25487" x="6959600" y="5441950"/>
          <p14:tracePt t="25517" x="6959600" y="5435600"/>
          <p14:tracePt t="25531" x="6959600" y="5429250"/>
          <p14:tracePt t="25552" x="6959600" y="5422900"/>
          <p14:tracePt t="25586" x="6959600" y="5416550"/>
          <p14:tracePt t="25677" x="6959600" y="5410200"/>
          <p14:tracePt t="25726" x="6959600" y="5403850"/>
          <p14:tracePt t="25739" x="6959600" y="5397500"/>
          <p14:tracePt t="25753" x="6959600" y="5391150"/>
          <p14:tracePt t="25787" x="6959600" y="5384800"/>
          <p14:tracePt t="25809" x="6959600" y="5378450"/>
          <p14:tracePt t="25837" x="6959600" y="5372100"/>
          <p14:tracePt t="25851" x="6959600" y="5365750"/>
          <p14:tracePt t="25859" x="6953250" y="5365750"/>
          <p14:tracePt t="25870" x="6946900" y="5359400"/>
          <p14:tracePt t="25907" x="6940550" y="5353050"/>
          <p14:tracePt t="25920" x="6934200" y="5346700"/>
          <p14:tracePt t="25956" x="6927850" y="5340350"/>
          <p14:tracePt t="25968" x="6921500" y="5334000"/>
          <p14:tracePt t="25981" x="6921500" y="5327650"/>
          <p14:tracePt t="25988" x="6915150" y="5327650"/>
          <p14:tracePt t="26017" x="6915150" y="5321300"/>
          <p14:tracePt t="26024" x="6908800" y="5321300"/>
          <p14:tracePt t="26038" x="6902450" y="5314950"/>
          <p14:tracePt t="26066" x="6896100" y="5308600"/>
          <p14:tracePt t="26086" x="6896100" y="5302250"/>
          <p14:tracePt t="26100" x="6889750" y="5302250"/>
          <p14:tracePt t="26116" x="6889750" y="5295900"/>
          <p14:tracePt t="26136" x="6889750" y="5289550"/>
          <p14:tracePt t="29948" x="6946900" y="5232400"/>
          <p14:tracePt t="29957" x="7035800" y="5143500"/>
          <p14:tracePt t="29963" x="7099300" y="5067300"/>
          <p14:tracePt t="29969" x="7150100" y="5022850"/>
          <p14:tracePt t="29986" x="7194550" y="4972050"/>
          <p14:tracePt t="30003" x="7219950" y="4914900"/>
          <p14:tracePt t="30019" x="7239000" y="4895850"/>
          <p14:tracePt t="30036" x="7251700" y="4870450"/>
          <p14:tracePt t="30053" x="7302500" y="4800600"/>
          <p14:tracePt t="30069" x="7378700" y="4711700"/>
          <p14:tracePt t="30086" x="7493000" y="4584700"/>
          <p14:tracePt t="30103" x="7531100" y="4527550"/>
          <p14:tracePt t="30119" x="7562850" y="4495800"/>
          <p14:tracePt t="30136" x="7600950" y="4445000"/>
          <p14:tracePt t="30153" x="7613650" y="4432300"/>
          <p14:tracePt t="30170" x="7620000" y="4419600"/>
          <p14:tracePt t="30186" x="7626350" y="4413250"/>
          <p14:tracePt t="30203" x="7632700" y="4406900"/>
          <p14:tracePt t="30219" x="7632700" y="4394200"/>
          <p14:tracePt t="30236" x="7632700" y="4387850"/>
          <p14:tracePt t="30253" x="7632700" y="4375150"/>
          <p14:tracePt t="30269" x="7632700" y="4368800"/>
          <p14:tracePt t="30286" x="7632700" y="4362450"/>
          <p14:tracePt t="30303" x="7632700" y="4311650"/>
          <p14:tracePt t="30319" x="7632700" y="4267200"/>
          <p14:tracePt t="30336" x="7632700" y="4203700"/>
          <p14:tracePt t="30340" x="7626350" y="4178300"/>
          <p14:tracePt t="30353" x="7613650" y="4127500"/>
          <p14:tracePt t="30369" x="7600950" y="4102100"/>
          <p14:tracePt t="30386" x="7575550" y="4064000"/>
          <p14:tracePt t="30403" x="7550150" y="4038600"/>
          <p14:tracePt t="30420" x="7486650" y="3987800"/>
          <p14:tracePt t="30436" x="7423150" y="3962400"/>
          <p14:tracePt t="30453" x="7391400" y="3937000"/>
          <p14:tracePt t="30469" x="7327900" y="3905250"/>
          <p14:tracePt t="30486" x="7258050" y="3886200"/>
          <p14:tracePt t="30503" x="7048500" y="3810000"/>
          <p14:tracePt t="30519" x="6946900" y="3771900"/>
          <p14:tracePt t="30536" x="6858000" y="3746500"/>
          <p14:tracePt t="30553" x="6711950" y="3727450"/>
          <p14:tracePt t="30569" x="6616700" y="3727450"/>
          <p14:tracePt t="30586" x="6527800" y="3727450"/>
          <p14:tracePt t="30603" x="6457950" y="3727450"/>
          <p14:tracePt t="30619" x="6426200" y="3727450"/>
          <p14:tracePt t="30636" x="6413500" y="3727450"/>
          <p14:tracePt t="30653" x="6388100" y="3727450"/>
          <p14:tracePt t="30670" x="6369050" y="3727450"/>
          <p14:tracePt t="30686" x="6356350" y="3727450"/>
          <p14:tracePt t="30703" x="6350000" y="3727450"/>
          <p14:tracePt t="30719" x="6337300" y="3740150"/>
          <p14:tracePt t="30753" x="6330950" y="3746500"/>
          <p14:tracePt t="30769" x="6324600" y="3759200"/>
          <p14:tracePt t="30786" x="6324600" y="3765550"/>
          <p14:tracePt t="30803" x="6324600" y="3778250"/>
          <p14:tracePt t="30819" x="6324600" y="3784600"/>
          <p14:tracePt t="30837" x="6324600" y="3790950"/>
          <p14:tracePt t="30852" x="6324600" y="3803650"/>
          <p14:tracePt t="30869" x="6324600" y="3810000"/>
          <p14:tracePt t="30886" x="6324600" y="3816350"/>
          <p14:tracePt t="30903" x="6324600" y="3835400"/>
          <p14:tracePt t="30919" x="6324600" y="3841750"/>
          <p14:tracePt t="30936" x="6324600" y="3879850"/>
          <p14:tracePt t="30953" x="6330950" y="3924300"/>
          <p14:tracePt t="30969" x="6330950" y="4000500"/>
          <p14:tracePt t="30986" x="6337300" y="4038600"/>
          <p14:tracePt t="31003" x="6337300" y="4064000"/>
          <p14:tracePt t="31019" x="6337300" y="4089400"/>
          <p14:tracePt t="31036" x="6337300" y="4102100"/>
          <p14:tracePt t="31053" x="6337300" y="4121150"/>
          <p14:tracePt t="31087" x="6337300" y="4133850"/>
          <p14:tracePt t="31103" x="6343650" y="4140200"/>
          <p14:tracePt t="31119" x="6343650" y="4146550"/>
          <p14:tracePt t="31136" x="6350000" y="4152900"/>
          <p14:tracePt t="31153" x="6356350" y="4152900"/>
          <p14:tracePt t="31186" x="6362700" y="4152900"/>
          <p14:tracePt t="31241" x="6362700" y="4159250"/>
          <p14:tracePt t="31282" x="6362700" y="4165600"/>
          <p14:tracePt t="31311" x="6362700" y="4171950"/>
          <p14:tracePt t="31331" x="6362700" y="4178300"/>
          <p14:tracePt t="31666" x="6369050" y="4178300"/>
          <p14:tracePt t="31693" x="6375400" y="4178300"/>
          <p14:tracePt t="31727" x="6381750" y="4178300"/>
          <p14:tracePt t="31742" x="6388100" y="4178300"/>
          <p14:tracePt t="31776" x="6394450" y="4178300"/>
          <p14:tracePt t="31791" x="6400800" y="4178300"/>
          <p14:tracePt t="31803" x="6407150" y="4178300"/>
          <p14:tracePt t="31811" x="6413500" y="4178300"/>
          <p14:tracePt t="31825" x="6419850" y="4178300"/>
          <p14:tracePt t="31840" x="6432550" y="4178300"/>
          <p14:tracePt t="31853" x="6438900" y="4178300"/>
          <p14:tracePt t="31869" x="6451600" y="4178300"/>
          <p14:tracePt t="31886" x="6470650" y="4178300"/>
          <p14:tracePt t="31903" x="6483350" y="4178300"/>
          <p14:tracePt t="31919" x="6502400" y="4171950"/>
          <p14:tracePt t="31936" x="6540500" y="4165600"/>
          <p14:tracePt t="31952" x="6546850" y="4165600"/>
          <p14:tracePt t="31969" x="6572250" y="4165600"/>
          <p14:tracePt t="31986" x="6584950" y="4165600"/>
          <p14:tracePt t="32002" x="6604000" y="4165600"/>
          <p14:tracePt t="32019" x="6629400" y="4165600"/>
          <p14:tracePt t="32036" x="6661150" y="4165600"/>
          <p14:tracePt t="32053" x="6699250" y="4165600"/>
          <p14:tracePt t="32069" x="6718300" y="4165600"/>
          <p14:tracePt t="32086" x="6743700" y="4165600"/>
          <p14:tracePt t="32103" x="6781800" y="4165600"/>
          <p14:tracePt t="32119" x="6800850" y="4165600"/>
          <p14:tracePt t="32136" x="6819900" y="4165600"/>
          <p14:tracePt t="32152" x="6858000" y="4171950"/>
          <p14:tracePt t="32169" x="6883400" y="4171950"/>
          <p14:tracePt t="32186" x="6915150" y="4178300"/>
          <p14:tracePt t="32203" x="6934200" y="4184650"/>
          <p14:tracePt t="32219" x="6978650" y="4191000"/>
          <p14:tracePt t="32236" x="7004050" y="4191000"/>
          <p14:tracePt t="32252" x="7029450" y="4191000"/>
          <p14:tracePt t="32269" x="7061200" y="4191000"/>
          <p14:tracePt t="32286" x="7092950" y="4197350"/>
          <p14:tracePt t="32303" x="7118350" y="4203700"/>
          <p14:tracePt t="32319" x="7143750" y="4203700"/>
          <p14:tracePt t="32336" x="7169150" y="4203700"/>
          <p14:tracePt t="32352" x="7188200" y="4203700"/>
          <p14:tracePt t="32369" x="7200900" y="4203700"/>
          <p14:tracePt t="32373" x="7207250" y="4203700"/>
          <p14:tracePt t="32386" x="7219950" y="4203700"/>
          <p14:tracePt t="32403" x="7239000" y="4210050"/>
          <p14:tracePt t="32419" x="7264400" y="4210050"/>
          <p14:tracePt t="32436" x="7289800" y="4210050"/>
          <p14:tracePt t="32452" x="7327900" y="4210050"/>
          <p14:tracePt t="32469" x="7378700" y="4210050"/>
          <p14:tracePt t="32486" x="7410450" y="4210050"/>
          <p14:tracePt t="32502" x="7429500" y="4210050"/>
          <p14:tracePt t="32519" x="7448550" y="4210050"/>
          <p14:tracePt t="32536" x="7467600" y="4210050"/>
          <p14:tracePt t="32553" x="7480300" y="4210050"/>
          <p14:tracePt t="32569" x="7493000" y="4210050"/>
          <p14:tracePt t="32586" x="7505700" y="4210050"/>
          <p14:tracePt t="32602" x="7518400" y="4210050"/>
          <p14:tracePt t="32619" x="7537450" y="4210050"/>
          <p14:tracePt t="32636" x="7550150" y="4210050"/>
          <p14:tracePt t="32652" x="7562850" y="4210050"/>
          <p14:tracePt t="32669" x="7575550" y="4210050"/>
          <p14:tracePt t="32686" x="7588250" y="4210050"/>
          <p14:tracePt t="32703" x="7600950" y="4210050"/>
          <p14:tracePt t="32719" x="7613650" y="4210050"/>
          <p14:tracePt t="32736" x="7620000" y="4210050"/>
          <p14:tracePt t="32753" x="7632700" y="4210050"/>
          <p14:tracePt t="32769" x="7645400" y="4210050"/>
          <p14:tracePt t="32786" x="7651750" y="4210050"/>
          <p14:tracePt t="32819" x="7658100" y="4210050"/>
          <p14:tracePt t="32836" x="7664450" y="4210050"/>
          <p14:tracePt t="32860" x="7664450" y="4203700"/>
          <p14:tracePt t="32869" x="7670800" y="4203700"/>
          <p14:tracePt t="32886" x="7677150" y="4197350"/>
          <p14:tracePt t="32903" x="7683500" y="4197350"/>
          <p14:tracePt t="32919" x="7683500" y="4191000"/>
          <p14:tracePt t="32936" x="7683500" y="4184650"/>
          <p14:tracePt t="32957" x="7683500" y="4178300"/>
          <p14:tracePt t="32969" x="7683500" y="4171950"/>
          <p14:tracePt t="32986" x="7683500" y="4165600"/>
          <p14:tracePt t="33002" x="7683500" y="4152900"/>
          <p14:tracePt t="33019" x="7670800" y="4140200"/>
          <p14:tracePt t="33052" x="7670800" y="4127500"/>
          <p14:tracePt t="33069" x="7658100" y="4114800"/>
          <p14:tracePt t="33086" x="7658100" y="4108450"/>
          <p14:tracePt t="33102" x="7651750" y="4095750"/>
          <p14:tracePt t="33119" x="7651750" y="4089400"/>
          <p14:tracePt t="33136" x="7645400" y="4083050"/>
          <p14:tracePt t="33152" x="7639050" y="4070350"/>
          <p14:tracePt t="33169" x="7639050" y="4064000"/>
          <p14:tracePt t="33186" x="7632700" y="4057650"/>
          <p14:tracePt t="33202" x="7626350" y="4044950"/>
          <p14:tracePt t="33219" x="7626350" y="4038600"/>
          <p14:tracePt t="33236" x="7613650" y="4025900"/>
          <p14:tracePt t="33253" x="7613650" y="4013200"/>
          <p14:tracePt t="33269" x="7607300" y="4006850"/>
          <p14:tracePt t="33286" x="7600950" y="3994150"/>
          <p14:tracePt t="33302" x="7594600" y="3994150"/>
          <p14:tracePt t="33319" x="7594600" y="3981450"/>
          <p14:tracePt t="33336" x="7588250" y="3968750"/>
          <p14:tracePt t="33352" x="7581900" y="3962400"/>
          <p14:tracePt t="33369" x="7581900" y="3949700"/>
          <p14:tracePt t="33386" x="7575550" y="3943350"/>
          <p14:tracePt t="33402" x="7569200" y="3937000"/>
          <p14:tracePt t="33419" x="7562850" y="3924300"/>
          <p14:tracePt t="33436" x="7562850" y="3917950"/>
          <p14:tracePt t="33452" x="7550150" y="3917950"/>
          <p14:tracePt t="33469" x="7537450" y="3911600"/>
          <p14:tracePt t="33486" x="7531100" y="3905250"/>
          <p14:tracePt t="33502" x="7512050" y="3898900"/>
          <p14:tracePt t="33519" x="7486650" y="3898900"/>
          <p14:tracePt t="33536" x="7461250" y="3892550"/>
          <p14:tracePt t="33552" x="7448550" y="3886200"/>
          <p14:tracePt t="33569" x="7423150" y="3879850"/>
          <p14:tracePt t="33586" x="7404100" y="3873500"/>
          <p14:tracePt t="33603" x="7378700" y="3873500"/>
          <p14:tracePt t="33619" x="7353300" y="3867150"/>
          <p14:tracePt t="33636" x="7315200" y="3860800"/>
          <p14:tracePt t="33652" x="7258050" y="3860800"/>
          <p14:tracePt t="33669" x="7200900" y="3860800"/>
          <p14:tracePt t="33686" x="7156450" y="3860800"/>
          <p14:tracePt t="33702" x="7092950" y="3860800"/>
          <p14:tracePt t="33719" x="7073900" y="3860800"/>
          <p14:tracePt t="33736" x="7035800" y="3867150"/>
          <p14:tracePt t="33752" x="7010400" y="3873500"/>
          <p14:tracePt t="33769" x="6965950" y="3873500"/>
          <p14:tracePt t="33786" x="6845300" y="3886200"/>
          <p14:tracePt t="33802" x="6737350" y="3892550"/>
          <p14:tracePt t="33819" x="6648450" y="3892550"/>
          <p14:tracePt t="33836" x="6604000" y="3892550"/>
          <p14:tracePt t="33853" x="6508750" y="3892550"/>
          <p14:tracePt t="33869" x="6400800" y="3892550"/>
          <p14:tracePt t="33886" x="6318250" y="3892550"/>
          <p14:tracePt t="33902" x="6254750" y="3892550"/>
          <p14:tracePt t="33919" x="6248400" y="3892550"/>
          <p14:tracePt t="33936" x="6235700" y="3892550"/>
          <p14:tracePt t="33952" x="6229350" y="3892550"/>
          <p14:tracePt t="33969" x="6216650" y="3898900"/>
          <p14:tracePt t="33986" x="6203950" y="3898900"/>
          <p14:tracePt t="34002" x="6203950" y="3905250"/>
          <p14:tracePt t="34019" x="6191250" y="3911600"/>
          <p14:tracePt t="34036" x="6184900" y="3917950"/>
          <p14:tracePt t="34052" x="6172200" y="3917950"/>
          <p14:tracePt t="34069" x="6172200" y="3924300"/>
          <p14:tracePt t="34086" x="6165850" y="3930650"/>
          <p14:tracePt t="34102" x="6159500" y="3930650"/>
          <p14:tracePt t="34119" x="6153150" y="3937000"/>
          <p14:tracePt t="34136" x="6153150" y="3943350"/>
          <p14:tracePt t="34152" x="6146800" y="3949700"/>
          <p14:tracePt t="34169" x="6140450" y="3949700"/>
          <p14:tracePt t="34186" x="6140450" y="3962400"/>
          <p14:tracePt t="34202" x="6140450" y="3968750"/>
          <p14:tracePt t="34219" x="6140450" y="3981450"/>
          <p14:tracePt t="34236" x="6140450" y="3994150"/>
          <p14:tracePt t="34252" x="6146800" y="3994150"/>
          <p14:tracePt t="34269" x="6146800" y="4006850"/>
          <p14:tracePt t="34286" x="6153150" y="4013200"/>
          <p14:tracePt t="34302" x="6165850" y="4025900"/>
          <p14:tracePt t="34319" x="6172200" y="4038600"/>
          <p14:tracePt t="34336" x="6178550" y="4038600"/>
          <p14:tracePt t="34352" x="6191250" y="4051300"/>
          <p14:tracePt t="34369" x="6197600" y="4064000"/>
          <p14:tracePt t="34386" x="6210300" y="4070350"/>
          <p14:tracePt t="34402" x="6223000" y="4089400"/>
          <p14:tracePt t="34419" x="6229350" y="4095750"/>
          <p14:tracePt t="34436" x="6235700" y="4102100"/>
          <p14:tracePt t="34452" x="6248400" y="4114800"/>
          <p14:tracePt t="34469" x="6261100" y="4121150"/>
          <p14:tracePt t="34486" x="6280150" y="4127500"/>
          <p14:tracePt t="34502" x="6292850" y="4133850"/>
          <p14:tracePt t="34519" x="6318250" y="4140200"/>
          <p14:tracePt t="34536" x="6330950" y="4140200"/>
          <p14:tracePt t="34552" x="6337300" y="4140200"/>
          <p14:tracePt t="34569" x="6356350" y="4152900"/>
          <p14:tracePt t="34586" x="6375400" y="4159250"/>
          <p14:tracePt t="34602" x="6388100" y="4159250"/>
          <p14:tracePt t="34619" x="6400800" y="4165600"/>
          <p14:tracePt t="34636" x="6432550" y="4171950"/>
          <p14:tracePt t="34652" x="6483350" y="4178300"/>
          <p14:tracePt t="34669" x="6515100" y="4184650"/>
          <p14:tracePt t="34686" x="6534150" y="4184650"/>
          <p14:tracePt t="34702" x="6578600" y="4191000"/>
          <p14:tracePt t="34719" x="6604000" y="4197350"/>
          <p14:tracePt t="34735" x="6642100" y="4197350"/>
          <p14:tracePt t="34752" x="6673850" y="4203700"/>
          <p14:tracePt t="34769" x="6718300" y="4210050"/>
          <p14:tracePt t="34786" x="6743700" y="4216400"/>
          <p14:tracePt t="34802" x="6781800" y="4229100"/>
          <p14:tracePt t="34819" x="6832600" y="4235450"/>
          <p14:tracePt t="34836" x="6864350" y="4241800"/>
          <p14:tracePt t="34852" x="6896100" y="4248150"/>
          <p14:tracePt t="34869" x="6953250" y="4254500"/>
          <p14:tracePt t="34886" x="6978650" y="4254500"/>
          <p14:tracePt t="34902" x="7016750" y="4254500"/>
          <p14:tracePt t="34919" x="7042150" y="4260850"/>
          <p14:tracePt t="34923" x="7061200" y="4260850"/>
          <p14:tracePt t="34936" x="7067550" y="4260850"/>
          <p14:tracePt t="34952" x="7112000" y="4260850"/>
          <p14:tracePt t="34969" x="7137400" y="4260850"/>
          <p14:tracePt t="34986" x="7188200" y="4260850"/>
          <p14:tracePt t="35002" x="7232650" y="4260850"/>
          <p14:tracePt t="35019" x="7270750" y="4260850"/>
          <p14:tracePt t="35036" x="7327900" y="4248150"/>
          <p14:tracePt t="35052" x="7353300" y="4241800"/>
          <p14:tracePt t="35069" x="7391400" y="4235450"/>
          <p14:tracePt t="35086" x="7410450" y="4229100"/>
          <p14:tracePt t="35102" x="7442200" y="4222750"/>
          <p14:tracePt t="35119" x="7493000" y="4210050"/>
          <p14:tracePt t="35135" x="7537450" y="4197350"/>
          <p14:tracePt t="35152" x="7600950" y="4178300"/>
          <p14:tracePt t="35169" x="7632700" y="4165600"/>
          <p14:tracePt t="35186" x="7658100" y="4159250"/>
          <p14:tracePt t="35202" x="7689850" y="4140200"/>
          <p14:tracePt t="35219" x="7696200" y="4140200"/>
          <p14:tracePt t="35237" x="7708900" y="4133850"/>
          <p14:tracePt t="35252" x="7715250" y="4133850"/>
          <p14:tracePt t="35269" x="7721600" y="4127500"/>
          <p14:tracePt t="35286" x="7734300" y="4127500"/>
          <p14:tracePt t="35302" x="7740650" y="4121150"/>
          <p14:tracePt t="35319" x="7753350" y="4114800"/>
          <p14:tracePt t="35352" x="7759700" y="4108450"/>
          <p14:tracePt t="35369" x="7772400" y="4108450"/>
          <p14:tracePt t="35386" x="7778750" y="4108450"/>
          <p14:tracePt t="35402" x="7791450" y="4095750"/>
          <p14:tracePt t="35419" x="7797800" y="4095750"/>
          <p14:tracePt t="35436" x="7804150" y="4095750"/>
          <p14:tracePt t="35452" x="7816850" y="4089400"/>
          <p14:tracePt t="35469" x="7829550" y="4083050"/>
          <p14:tracePt t="35485" x="7842250" y="4076700"/>
          <p14:tracePt t="35502" x="7854950" y="4076700"/>
          <p14:tracePt t="35519" x="7861300" y="4070350"/>
          <p14:tracePt t="35536" x="7867650" y="4064000"/>
          <p14:tracePt t="35552" x="7880350" y="4064000"/>
          <p14:tracePt t="35569" x="7886700" y="4057650"/>
          <p14:tracePt t="35585" x="7886700" y="4051300"/>
          <p14:tracePt t="35602" x="7886700" y="4044950"/>
          <p14:tracePt t="35619" x="7886700" y="4038600"/>
          <p14:tracePt t="35635" x="7886700" y="4032250"/>
          <p14:tracePt t="35652" x="7886700" y="4019550"/>
          <p14:tracePt t="35669" x="7886700" y="4013200"/>
          <p14:tracePt t="35702" x="7874000" y="4006850"/>
          <p14:tracePt t="35719" x="7874000" y="4000500"/>
          <p14:tracePt t="35752" x="7861300" y="3994150"/>
          <p14:tracePt t="35769" x="7861300" y="3987800"/>
          <p14:tracePt t="35785" x="7854950" y="3981450"/>
          <p14:tracePt t="35802" x="7848600" y="3981450"/>
          <p14:tracePt t="35819" x="7848600" y="3975100"/>
          <p14:tracePt t="35836" x="7842250" y="3968750"/>
          <p14:tracePt t="35852" x="7835900" y="3968750"/>
          <p14:tracePt t="35869" x="7829550" y="3962400"/>
          <p14:tracePt t="35885" x="7829550" y="3956050"/>
          <p14:tracePt t="35902" x="7823200" y="3956050"/>
          <p14:tracePt t="35919" x="7810500" y="3956050"/>
          <p14:tracePt t="35936" x="7804150" y="3956050"/>
          <p14:tracePt t="35940" x="7797800" y="3956050"/>
          <p14:tracePt t="35959" x="7791450" y="3956050"/>
          <p14:tracePt t="35969" x="7785100" y="3956050"/>
          <p14:tracePt t="35985" x="7778750" y="3956050"/>
          <p14:tracePt t="36002" x="7766050" y="3956050"/>
          <p14:tracePt t="36019" x="7759700" y="3956050"/>
          <p14:tracePt t="36035" x="7747000" y="3956050"/>
          <p14:tracePt t="36052" x="7740650" y="3956050"/>
          <p14:tracePt t="36069" x="7734300" y="3956050"/>
          <p14:tracePt t="36086" x="7721600" y="3956050"/>
          <p14:tracePt t="36102" x="7715250" y="3962400"/>
          <p14:tracePt t="36119" x="7702550" y="3962400"/>
          <p14:tracePt t="36136" x="7696200" y="3968750"/>
          <p14:tracePt t="36152" x="7683500" y="3975100"/>
          <p14:tracePt t="36169" x="7670800" y="3975100"/>
          <p14:tracePt t="36186" x="7670800" y="3987800"/>
          <p14:tracePt t="36202" x="7664450" y="4000500"/>
          <p14:tracePt t="36219" x="7664450" y="4006850"/>
          <p14:tracePt t="36236" x="7658100" y="4006850"/>
          <p14:tracePt t="36252" x="7651750" y="4019550"/>
          <p14:tracePt t="36269" x="7651750" y="4025900"/>
          <p14:tracePt t="36286" x="7639050" y="4038600"/>
          <p14:tracePt t="36302" x="7639050" y="4044950"/>
          <p14:tracePt t="36319" x="7639050" y="4051300"/>
          <p14:tracePt t="36336" x="7639050" y="4064000"/>
          <p14:tracePt t="36352" x="7639050" y="4070350"/>
          <p14:tracePt t="36386" x="7639050" y="4076700"/>
          <p14:tracePt t="36402" x="7639050" y="4089400"/>
          <p14:tracePt t="36435" x="7645400" y="4089400"/>
          <p14:tracePt t="36452" x="7651750" y="4089400"/>
          <p14:tracePt t="36474" x="7658100" y="4095750"/>
          <p14:tracePt t="36494" x="7664450" y="4095750"/>
          <p14:tracePt t="36528" x="7670800" y="4095750"/>
          <p14:tracePt t="36542" x="7677150" y="4095750"/>
          <p14:tracePt t="36557" x="7683500" y="4095750"/>
          <p14:tracePt t="36581" x="7689850" y="4095750"/>
          <p14:tracePt t="36592" x="7696200" y="4102100"/>
          <p14:tracePt t="36612" x="7702550" y="4102100"/>
          <p14:tracePt t="36626" x="7708900" y="4102100"/>
          <p14:tracePt t="36640" x="7715250" y="4102100"/>
          <p14:tracePt t="36647" x="7721600" y="4102100"/>
          <p14:tracePt t="36661" x="7727950" y="4102100"/>
          <p14:tracePt t="36695" x="7734300" y="4102100"/>
          <p14:tracePt t="36702" x="7740650" y="4102100"/>
          <p14:tracePt t="36723" x="7747000" y="4102100"/>
          <p14:tracePt t="36736" x="7753350" y="4102100"/>
          <p14:tracePt t="36744" x="7759700" y="4102100"/>
          <p14:tracePt t="36764" x="7766050" y="4102100"/>
          <p14:tracePt t="36778" x="7772400" y="4102100"/>
          <p14:tracePt t="36792" x="7778750" y="4102100"/>
          <p14:tracePt t="36807" x="7785100" y="4102100"/>
          <p14:tracePt t="36819" x="7791450" y="4102100"/>
          <p14:tracePt t="36835" x="7804150" y="4102100"/>
          <p14:tracePt t="36869" x="7823200" y="4102100"/>
          <p14:tracePt t="36885" x="7842250" y="4102100"/>
          <p14:tracePt t="36919" x="7861300" y="4102100"/>
          <p14:tracePt t="36935" x="7874000" y="4102100"/>
          <p14:tracePt t="36952" x="7893050" y="4102100"/>
          <p14:tracePt t="36969" x="7899400" y="4102100"/>
          <p14:tracePt t="36985" x="7905750" y="4102100"/>
          <p14:tracePt t="37002" x="7924800" y="4102100"/>
          <p14:tracePt t="37019" x="7937500" y="4102100"/>
          <p14:tracePt t="37036" x="7950200" y="4102100"/>
          <p14:tracePt t="37052" x="7956550" y="4095750"/>
          <p14:tracePt t="37068" x="7962900" y="4095750"/>
          <p14:tracePt t="37086" x="7975600" y="4089400"/>
          <p14:tracePt t="37102" x="7981950" y="4083050"/>
          <p14:tracePt t="37119" x="7994650" y="4076700"/>
          <p14:tracePt t="37135" x="8001000" y="4076700"/>
          <p14:tracePt t="37152" x="8001000" y="4070350"/>
          <p14:tracePt t="37168" x="8013700" y="4064000"/>
          <p14:tracePt t="37186" x="8020050" y="4064000"/>
          <p14:tracePt t="37202" x="8020050" y="4057650"/>
          <p14:tracePt t="37219" x="8026400" y="4051300"/>
          <p14:tracePt t="37235" x="8032750" y="4044950"/>
          <p14:tracePt t="37269" x="8032750" y="4038600"/>
          <p14:tracePt t="37285" x="8032750" y="4032250"/>
          <p14:tracePt t="37307" x="8026400" y="4032250"/>
          <p14:tracePt t="37318" x="8026400" y="4025900"/>
          <p14:tracePt t="37335" x="8026400" y="4013200"/>
          <p14:tracePt t="37352" x="8020050" y="4013200"/>
          <p14:tracePt t="37369" x="8007350" y="4006850"/>
          <p14:tracePt t="37385" x="8001000" y="4000500"/>
          <p14:tracePt t="37402" x="7994650" y="4000500"/>
          <p14:tracePt t="37418" x="7981950" y="3994150"/>
          <p14:tracePt t="37435" x="7975600" y="3987800"/>
          <p14:tracePt t="37452" x="7962900" y="3981450"/>
          <p14:tracePt t="37469" x="7956550" y="3981450"/>
          <p14:tracePt t="37487" x="7950200" y="3975100"/>
          <p14:tracePt t="37502" x="7937500" y="3975100"/>
          <p14:tracePt t="37519" x="7931150" y="3975100"/>
          <p14:tracePt t="37535" x="7918450" y="3975100"/>
          <p14:tracePt t="37552" x="7912100" y="3975100"/>
          <p14:tracePt t="37569" x="7899400" y="3975100"/>
          <p14:tracePt t="37585" x="7886700" y="3968750"/>
          <p14:tracePt t="37602" x="7874000" y="3968750"/>
          <p14:tracePt t="37618" x="7861300" y="3968750"/>
          <p14:tracePt t="37635" x="7848600" y="3968750"/>
          <p14:tracePt t="37652" x="7835900" y="3968750"/>
          <p14:tracePt t="37669" x="7816850" y="3968750"/>
          <p14:tracePt t="37685" x="7804150" y="3968750"/>
          <p14:tracePt t="37702" x="7785100" y="3968750"/>
          <p14:tracePt t="37719" x="7778750" y="3968750"/>
          <p14:tracePt t="37735" x="7759700" y="3968750"/>
          <p14:tracePt t="37752" x="7747000" y="3975100"/>
          <p14:tracePt t="37769" x="7734300" y="3975100"/>
          <p14:tracePt t="37785" x="7715250" y="3981450"/>
          <p14:tracePt t="37802" x="7708900" y="3987800"/>
          <p14:tracePt t="37819" x="7689850" y="3994150"/>
          <p14:tracePt t="37835" x="7677150" y="4006850"/>
          <p14:tracePt t="37852" x="7670800" y="4006850"/>
          <p14:tracePt t="37868" x="7658100" y="4025900"/>
          <p14:tracePt t="37885" x="7651750" y="4032250"/>
          <p14:tracePt t="37902" x="7645400" y="4038600"/>
          <p14:tracePt t="37919" x="7632700" y="4051300"/>
          <p14:tracePt t="37935" x="7626350" y="4057650"/>
          <p14:tracePt t="37952" x="7620000" y="4070350"/>
          <p14:tracePt t="37969" x="7613650" y="4076700"/>
          <p14:tracePt t="37985" x="7613650" y="4089400"/>
          <p14:tracePt t="38002" x="7607300" y="4095750"/>
          <p14:tracePt t="38019" x="7607300" y="4102100"/>
          <p14:tracePt t="38035" x="7607300" y="4108450"/>
          <p14:tracePt t="38052" x="7607300" y="4114800"/>
          <p14:tracePt t="38086" x="7607300" y="4121150"/>
          <p14:tracePt t="38107" x="7613650" y="4121150"/>
          <p14:tracePt t="38120" x="7620000" y="4121150"/>
          <p14:tracePt t="38140" x="7620000" y="4127500"/>
          <p14:tracePt t="38156" x="7626350" y="4127500"/>
          <p14:tracePt t="38168" x="7639050" y="4127500"/>
          <p14:tracePt t="38202" x="7651750" y="4127500"/>
          <p14:tracePt t="38218" x="7664450" y="4133850"/>
          <p14:tracePt t="38235" x="7670800" y="4133850"/>
          <p14:tracePt t="38252" x="7683500" y="4140200"/>
          <p14:tracePt t="38268" x="7689850" y="4140200"/>
          <p14:tracePt t="38285" x="7696200" y="4146550"/>
          <p14:tracePt t="38302" x="7708900" y="4146550"/>
          <p14:tracePt t="38318" x="7715250" y="4146550"/>
          <p14:tracePt t="38336" x="7727950" y="4152900"/>
          <p14:tracePt t="38352" x="7734300" y="4159250"/>
          <p14:tracePt t="38369" x="7747000" y="4165600"/>
          <p14:tracePt t="38385" x="7753350" y="4165600"/>
          <p14:tracePt t="38402" x="7759700" y="4165600"/>
          <p14:tracePt t="38418" x="7772400" y="4165600"/>
          <p14:tracePt t="38435" x="7778750" y="4165600"/>
          <p14:tracePt t="38452" x="7791450" y="4165600"/>
          <p14:tracePt t="38468" x="7797800" y="4165600"/>
          <p14:tracePt t="38486" x="7810500" y="4165600"/>
          <p14:tracePt t="38502" x="7816850" y="4165600"/>
          <p14:tracePt t="38518" x="7829550" y="4165600"/>
          <p14:tracePt t="38535" x="7848600" y="4165600"/>
          <p14:tracePt t="38552" x="7861300" y="4165600"/>
          <p14:tracePt t="38568" x="7874000" y="4165600"/>
          <p14:tracePt t="38585" x="7886700" y="4165600"/>
          <p14:tracePt t="38602" x="7893050" y="4159250"/>
          <p14:tracePt t="38619" x="7905750" y="4152900"/>
          <p14:tracePt t="38635" x="7912100" y="4152900"/>
          <p14:tracePt t="38652" x="7924800" y="4146550"/>
          <p14:tracePt t="38668" x="7931150" y="4140200"/>
          <p14:tracePt t="38685" x="7937500" y="4140200"/>
          <p14:tracePt t="38702" x="7950200" y="4133850"/>
          <p14:tracePt t="38718" x="7956550" y="4127500"/>
          <p14:tracePt t="38735" x="7969250" y="4121150"/>
          <p14:tracePt t="38752" x="7975600" y="4108450"/>
          <p14:tracePt t="38768" x="7988300" y="4102100"/>
          <p14:tracePt t="38785" x="7994650" y="4095750"/>
          <p14:tracePt t="38802" x="8001000" y="4095750"/>
          <p14:tracePt t="38818" x="8007350" y="4089400"/>
          <p14:tracePt t="38835" x="8013700" y="4076700"/>
          <p14:tracePt t="38852" x="8020050" y="4070350"/>
          <p14:tracePt t="38868" x="8020050" y="4064000"/>
          <p14:tracePt t="38885" x="8026400" y="4064000"/>
          <p14:tracePt t="38902" x="8032750" y="4057650"/>
          <p14:tracePt t="38918" x="8032750" y="4051300"/>
          <p14:tracePt t="38935" x="8039100" y="4044950"/>
          <p14:tracePt t="38952" x="8045450" y="4044950"/>
          <p14:tracePt t="38968" x="8045450" y="4032250"/>
          <p14:tracePt t="39003" x="8045450" y="4025900"/>
          <p14:tracePt t="39018" x="8045450" y="4019550"/>
          <p14:tracePt t="39035" x="8039100" y="4013200"/>
          <p14:tracePt t="39068" x="8032750" y="4006850"/>
          <p14:tracePt t="39085" x="8020050" y="4000500"/>
          <p14:tracePt t="39102" x="8007350" y="4000500"/>
          <p14:tracePt t="39118" x="8007350" y="3994150"/>
          <p14:tracePt t="39135" x="7994650" y="3987800"/>
          <p14:tracePt t="39152" x="7981950" y="3981450"/>
          <p14:tracePt t="39169" x="7975600" y="3981450"/>
          <p14:tracePt t="39185" x="7962900" y="3975100"/>
          <p14:tracePt t="39202" x="7962900" y="3968750"/>
          <p14:tracePt t="39218" x="7943850" y="3968750"/>
          <p14:tracePt t="39235" x="7937500" y="3968750"/>
          <p14:tracePt t="39252" x="7931150" y="3968750"/>
          <p14:tracePt t="39268" x="7918450" y="3968750"/>
          <p14:tracePt t="39285" x="7912100" y="3968750"/>
          <p14:tracePt t="39302" x="7899400" y="3968750"/>
          <p14:tracePt t="39318" x="7886700" y="3968750"/>
          <p14:tracePt t="39335" x="7867650" y="3968750"/>
          <p14:tracePt t="39352" x="7861300" y="3968750"/>
          <p14:tracePt t="39368" x="7848600" y="3968750"/>
          <p14:tracePt t="39385" x="7829550" y="3968750"/>
          <p14:tracePt t="39402" x="7816850" y="3975100"/>
          <p14:tracePt t="39418" x="7804150" y="3975100"/>
          <p14:tracePt t="39435" x="7785100" y="3981450"/>
          <p14:tracePt t="39452" x="7766050" y="3987800"/>
          <p14:tracePt t="39468" x="7747000" y="3994150"/>
          <p14:tracePt t="39485" x="7734300" y="4000500"/>
          <p14:tracePt t="39502" x="7715250" y="4000500"/>
          <p14:tracePt t="39518" x="7715250" y="4006850"/>
          <p14:tracePt t="39536" x="7702550" y="4013200"/>
          <p14:tracePt t="39551" x="7689850" y="4013200"/>
          <p14:tracePt t="39568" x="7683500" y="4019550"/>
          <p14:tracePt t="39585" x="7677150" y="4025900"/>
          <p14:tracePt t="39601" x="7664450" y="4032250"/>
          <p14:tracePt t="39635" x="7651750" y="4038600"/>
          <p14:tracePt t="39652" x="7651750" y="4044950"/>
          <p14:tracePt t="39685" x="7651750" y="4051300"/>
          <p14:tracePt t="39701" x="7651750" y="4057650"/>
          <p14:tracePt t="39718" x="7651750" y="4064000"/>
          <p14:tracePt t="39746" x="7651750" y="4070350"/>
          <p14:tracePt t="39760" x="7651750" y="4076700"/>
          <p14:tracePt t="39768" x="7658100" y="4076700"/>
          <p14:tracePt t="39794" x="7658100" y="4083050"/>
          <p14:tracePt t="39801" x="7664450" y="4083050"/>
          <p14:tracePt t="39818" x="7670800" y="4089400"/>
          <p14:tracePt t="39835" x="7670800" y="4095750"/>
          <p14:tracePt t="39852" x="7677150" y="4095750"/>
          <p14:tracePt t="39868" x="7683500" y="4102100"/>
          <p14:tracePt t="39885" x="7689850" y="4108450"/>
          <p14:tracePt t="39920" x="7696200" y="4108450"/>
          <p14:tracePt t="39935" x="7702550" y="4114800"/>
          <p14:tracePt t="39951" x="7708900" y="4114800"/>
          <p14:tracePt t="39968" x="7708900" y="4121150"/>
          <p14:tracePt t="39985" x="7715250" y="4121150"/>
          <p14:tracePt t="40002" x="7721600" y="4121150"/>
          <p14:tracePt t="40030" x="7727950" y="4121150"/>
          <p14:tracePt t="40044" x="7734300" y="4121150"/>
          <p14:tracePt t="40066" x="7740650" y="4121150"/>
          <p14:tracePt t="40093" x="7747000" y="4121150"/>
          <p14:tracePt t="40100" x="7747000" y="4127500"/>
          <p14:tracePt t="40114" x="7753350" y="4127500"/>
          <p14:tracePt t="40149" x="7759700" y="4127500"/>
          <p14:tracePt t="40162" x="7766050" y="4127500"/>
          <p14:tracePt t="40178" x="7772400" y="4127500"/>
          <p14:tracePt t="40212" x="7778750" y="4127500"/>
          <p14:tracePt t="40226" x="7785100" y="4127500"/>
          <p14:tracePt t="40261" x="7791450" y="4127500"/>
          <p14:tracePt t="40281" x="7797800" y="4127500"/>
          <p14:tracePt t="40309" x="7804150" y="4127500"/>
          <p14:tracePt t="40329" x="7810500" y="4127500"/>
          <p14:tracePt t="40344" x="7816850" y="4127500"/>
          <p14:tracePt t="40379" x="7823200" y="4127500"/>
          <p14:tracePt t="40393" x="7829550" y="4127500"/>
          <p14:tracePt t="40428" x="7835900" y="4127500"/>
          <p14:tracePt t="40441" x="7842250" y="4127500"/>
          <p14:tracePt t="40456" x="7848600" y="4127500"/>
          <p14:tracePt t="40470" x="7854950" y="4127500"/>
          <p14:tracePt t="40485" x="7861300" y="4127500"/>
          <p14:tracePt t="40497" x="7867650" y="4127500"/>
          <p14:tracePt t="40505" x="7874000" y="4127500"/>
          <p14:tracePt t="40518" x="7880350" y="4127500"/>
          <p14:tracePt t="40535" x="7886700" y="4127500"/>
          <p14:tracePt t="40552" x="7899400" y="4127500"/>
          <p14:tracePt t="40568" x="7905750" y="4127500"/>
          <p14:tracePt t="40585" x="7912100" y="4127500"/>
          <p14:tracePt t="40602" x="7918450" y="4127500"/>
          <p14:tracePt t="40618" x="7924800" y="4127500"/>
          <p14:tracePt t="40652" x="7931150" y="4121150"/>
          <p14:tracePt t="40668" x="7937500" y="4114800"/>
          <p14:tracePt t="40685" x="7943850" y="4114800"/>
          <p14:tracePt t="40702" x="7943850" y="4108450"/>
          <p14:tracePt t="40718" x="7950200" y="4102100"/>
          <p14:tracePt t="40736" x="7956550" y="4102100"/>
          <p14:tracePt t="40751" x="7956550" y="4095750"/>
          <p14:tracePt t="40768" x="7962900" y="4089400"/>
          <p14:tracePt t="40785" x="7969250" y="4083050"/>
          <p14:tracePt t="40801" x="7975600" y="4083050"/>
          <p14:tracePt t="40818" x="7975600" y="4076700"/>
          <p14:tracePt t="40836" x="7981950" y="4070350"/>
          <p14:tracePt t="40858" x="7981950" y="4064000"/>
          <p14:tracePt t="40874" x="7981950" y="4057650"/>
          <p14:tracePt t="40894" x="7981950" y="4051300"/>
          <p14:tracePt t="40922" x="7981950" y="4044950"/>
          <p14:tracePt t="40941" x="7981950" y="4038600"/>
          <p14:tracePt t="40977" x="7981950" y="4032250"/>
          <p14:tracePt t="40991" x="7981950" y="4025900"/>
          <p14:tracePt t="41005" x="7981950" y="4019550"/>
          <p14:tracePt t="41039" x="7981950" y="4013200"/>
          <p14:tracePt t="41052" x="7981950" y="4006850"/>
          <p14:tracePt t="41088" x="7981950" y="4000500"/>
          <p14:tracePt t="41101" x="7981950" y="3994150"/>
          <p14:tracePt t="41122" x="7981950" y="3987800"/>
          <p14:tracePt t="41159" x="7975600" y="3987800"/>
          <p14:tracePt t="41178" x="7969250" y="3981450"/>
          <p14:tracePt t="41191" x="7962900" y="3981450"/>
          <p14:tracePt t="41220" x="7962900" y="3975100"/>
          <p14:tracePt t="41227" x="7956550" y="3975100"/>
          <p14:tracePt t="41240" x="7950200" y="3975100"/>
          <p14:tracePt t="41275" x="7943850" y="3975100"/>
          <p14:tracePt t="41291" x="7937500" y="3975100"/>
          <p14:tracePt t="41310" x="7931150" y="3975100"/>
          <p14:tracePt t="41337" x="7924800" y="3975100"/>
          <p14:tracePt t="41351" x="7918450" y="3975100"/>
          <p14:tracePt t="41365" x="7912100" y="3975100"/>
          <p14:tracePt t="41379" x="7905750" y="3975100"/>
          <p14:tracePt t="41386" x="7899400" y="3975100"/>
          <p14:tracePt t="41402" x="7893050" y="3975100"/>
          <p14:tracePt t="41418" x="7886700" y="3975100"/>
          <p14:tracePt t="41435" x="7874000" y="3975100"/>
          <p14:tracePt t="41451" x="7867650" y="3975100"/>
          <p14:tracePt t="41468" x="7861300" y="3975100"/>
          <p14:tracePt t="41485" x="7848600" y="3975100"/>
          <p14:tracePt t="41490" x="7835900" y="3975100"/>
          <p14:tracePt t="41518" x="7816850" y="3981450"/>
          <p14:tracePt t="41535" x="7804150" y="3987800"/>
          <p14:tracePt t="41552" x="7785100" y="3987800"/>
          <p14:tracePt t="41568" x="7778750" y="3994150"/>
          <p14:tracePt t="41585" x="7772400" y="4000500"/>
          <p14:tracePt t="41601" x="7759700" y="4000500"/>
          <p14:tracePt t="41618" x="7753350" y="4006850"/>
          <p14:tracePt t="41635" x="7740650" y="4013200"/>
          <p14:tracePt t="41652" x="7734300" y="4019550"/>
          <p14:tracePt t="41668" x="7721600" y="4019550"/>
          <p14:tracePt t="41685" x="7715250" y="4025900"/>
          <p14:tracePt t="41701" x="7702550" y="4032250"/>
          <p14:tracePt t="41718" x="7696200" y="4032250"/>
          <p14:tracePt t="41735" x="7683500" y="4038600"/>
          <p14:tracePt t="41751" x="7677150" y="4044950"/>
          <p14:tracePt t="41768" x="7664450" y="4051300"/>
          <p14:tracePt t="41785" x="7658100" y="4051300"/>
          <p14:tracePt t="41802" x="7645400" y="4057650"/>
          <p14:tracePt t="41818" x="7639050" y="4064000"/>
          <p14:tracePt t="41835" x="7632700" y="4064000"/>
          <p14:tracePt t="41851" x="7632700" y="4070350"/>
          <p14:tracePt t="41868" x="7626350" y="4076700"/>
          <p14:tracePt t="41885" x="7626350" y="4083050"/>
          <p14:tracePt t="41918" x="7626350" y="4089400"/>
          <p14:tracePt t="41935" x="7626350" y="4095750"/>
          <p14:tracePt t="41956" x="7632700" y="4095750"/>
          <p14:tracePt t="41968" x="7639050" y="4095750"/>
          <p14:tracePt t="41985" x="7651750" y="4095750"/>
          <p14:tracePt t="42001" x="7658100" y="4095750"/>
          <p14:tracePt t="42018" x="7670800" y="4095750"/>
          <p14:tracePt t="42035" x="7677150" y="4095750"/>
          <p14:tracePt t="42052" x="7689850" y="4095750"/>
          <p14:tracePt t="42068" x="7696200" y="4102100"/>
          <p14:tracePt t="42085" x="7708900" y="4108450"/>
          <p14:tracePt t="42101" x="7715250" y="4114800"/>
          <p14:tracePt t="42118" x="7721600" y="4114800"/>
          <p14:tracePt t="42135" x="7734300" y="4121150"/>
          <p14:tracePt t="42151" x="7740650" y="4127500"/>
          <p14:tracePt t="42168" x="7747000" y="4127500"/>
          <p14:tracePt t="42185" x="7753350" y="4133850"/>
          <p14:tracePt t="42201" x="7759700" y="4133850"/>
          <p14:tracePt t="42218" x="7766050" y="4133850"/>
          <p14:tracePt t="42235" x="7772400" y="4133850"/>
          <p14:tracePt t="42268" x="7785100" y="4133850"/>
          <p14:tracePt t="42301" x="7791450" y="4140200"/>
          <p14:tracePt t="42318" x="7797800" y="4140200"/>
          <p14:tracePt t="42335" x="7810500" y="4146550"/>
          <p14:tracePt t="42351" x="7816850" y="4146550"/>
          <p14:tracePt t="42368" x="7816850" y="4152900"/>
          <p14:tracePt t="42385" x="7823200" y="4159250"/>
          <p14:tracePt t="42401" x="7829550" y="4159250"/>
          <p14:tracePt t="42418" x="7829550" y="4165600"/>
          <p14:tracePt t="42435" x="7842250" y="4165600"/>
          <p14:tracePt t="42469" x="7848600" y="4165600"/>
          <p14:tracePt t="42491" x="7854950" y="4165600"/>
          <p14:tracePt t="42506" x="7861300" y="4165600"/>
          <p14:tracePt t="42539" x="7867650" y="4165600"/>
          <p14:tracePt t="42555" x="7874000" y="4165600"/>
          <p14:tracePt t="42567" x="7880350" y="4165600"/>
          <p14:tracePt t="42601" x="7886700" y="4165600"/>
          <p14:tracePt t="42622" x="7893050" y="4165600"/>
          <p14:tracePt t="42650" x="7899400" y="4165600"/>
          <p14:tracePt t="42672" x="7905750" y="4165600"/>
          <p14:tracePt t="42688" x="7912100" y="4165600"/>
          <p14:tracePt t="42720" x="7918450" y="4165600"/>
          <p14:tracePt t="42734" x="7924800" y="4165600"/>
          <p14:tracePt t="42769" x="7931150" y="4165600"/>
          <p14:tracePt t="42783" x="7937500" y="4165600"/>
          <p14:tracePt t="42797" x="7943850" y="4165600"/>
          <p14:tracePt t="42805" x="7943850" y="4159250"/>
          <p14:tracePt t="42825" x="7943850" y="4152900"/>
          <p14:tracePt t="42835" x="7950200" y="4152900"/>
          <p14:tracePt t="42852" x="7950200" y="4146550"/>
          <p14:tracePt t="42868" x="7956550" y="4146550"/>
          <p14:tracePt t="42885" x="7956550" y="4140200"/>
          <p14:tracePt t="42901" x="7962900" y="4133850"/>
          <p14:tracePt t="42934" x="7975600" y="4121150"/>
          <p14:tracePt t="42971" x="7981950" y="4114800"/>
          <p14:tracePt t="42984" x="7988300" y="4108450"/>
          <p14:tracePt t="43001" x="7988300" y="4102100"/>
          <p14:tracePt t="43018" x="7994650" y="4095750"/>
          <p14:tracePt t="43035" x="8001000" y="4089400"/>
          <p14:tracePt t="43051" x="8001000" y="4076700"/>
          <p14:tracePt t="43068" x="8007350" y="4070350"/>
          <p14:tracePt t="43085" x="8013700" y="4057650"/>
          <p14:tracePt t="43101" x="8013700" y="4044950"/>
          <p14:tracePt t="43118" x="8013700" y="4038600"/>
          <p14:tracePt t="43151" x="8013700" y="4032250"/>
          <p14:tracePt t="43168" x="8013700" y="4025900"/>
          <p14:tracePt t="43184" x="8013700" y="4019550"/>
          <p14:tracePt t="43201" x="8013700" y="4013200"/>
          <p14:tracePt t="43235" x="8013700" y="4006850"/>
          <p14:tracePt t="43247" x="8013700" y="4000500"/>
          <p14:tracePt t="43255" x="8007350" y="4000500"/>
          <p14:tracePt t="43268" x="8007350" y="3994150"/>
          <p14:tracePt t="43284" x="7994650" y="3994150"/>
          <p14:tracePt t="43301" x="7994650" y="3987800"/>
          <p14:tracePt t="43318" x="7981950" y="3981450"/>
          <p14:tracePt t="43334" x="7969250" y="3981450"/>
          <p14:tracePt t="43351" x="7950200" y="3981450"/>
          <p14:tracePt t="43368" x="7937500" y="3981450"/>
          <p14:tracePt t="43385" x="7918450" y="3981450"/>
          <p14:tracePt t="43401" x="7899400" y="3981450"/>
          <p14:tracePt t="43418" x="7886700" y="3981450"/>
          <p14:tracePt t="43434" x="7874000" y="3981450"/>
          <p14:tracePt t="43451" x="7867650" y="3981450"/>
          <p14:tracePt t="43468" x="7854950" y="3987800"/>
          <p14:tracePt t="43485" x="7848600" y="3987800"/>
          <p14:tracePt t="43501" x="7835900" y="3994150"/>
          <p14:tracePt t="43518" x="7829550" y="4000500"/>
          <p14:tracePt t="43535" x="7823200" y="4000500"/>
          <p14:tracePt t="43551" x="7810500" y="4000500"/>
          <p14:tracePt t="43568" x="7804150" y="4000500"/>
          <p14:tracePt t="43584" x="7797800" y="4000500"/>
          <p14:tracePt t="43601" x="7791450" y="4000500"/>
          <p14:tracePt t="43630" x="7785100" y="4000500"/>
          <p14:tracePt t="43644" x="7778750" y="4000500"/>
          <p14:tracePt t="52805" x="7772400" y="4006850"/>
          <p14:tracePt t="52814" x="7766050" y="4006850"/>
          <p14:tracePt t="52821" x="7759700" y="4006850"/>
          <p14:tracePt t="52841" x="7753350" y="4013200"/>
          <p14:tracePt t="52850" x="7747000" y="4013200"/>
          <p14:tracePt t="52867" x="7740650" y="4019550"/>
          <p14:tracePt t="52884" x="7727950" y="4025900"/>
          <p14:tracePt t="52900" x="7727950" y="4032250"/>
          <p14:tracePt t="52917" x="7721600" y="4038600"/>
          <p14:tracePt t="52933" x="7715250" y="4051300"/>
          <p14:tracePt t="52950" x="7715250" y="4064000"/>
          <p14:tracePt t="52967" x="7708900" y="4070350"/>
          <p14:tracePt t="52984" x="7696200" y="4076700"/>
          <p14:tracePt t="53000" x="7696200" y="4083050"/>
          <p14:tracePt t="53017" x="7689850" y="4083050"/>
          <p14:tracePt t="53034" x="7683500" y="4089400"/>
          <p14:tracePt t="53050" x="7683500" y="4095750"/>
          <p14:tracePt t="53067" x="7677150" y="4095750"/>
          <p14:tracePt t="53083" x="7670800" y="4102100"/>
          <p14:tracePt t="53100" x="7670800" y="4108450"/>
          <p14:tracePt t="53117" x="7670800" y="4114800"/>
          <p14:tracePt t="53150" x="7670800" y="4121150"/>
          <p14:tracePt t="53167" x="7677150" y="4127500"/>
          <p14:tracePt t="53203" x="7683500" y="4127500"/>
          <p14:tracePt t="53217" x="7689850" y="4133850"/>
          <p14:tracePt t="53251" x="7696200" y="4133850"/>
          <p14:tracePt t="53266" x="7702550" y="4133850"/>
          <p14:tracePt t="53287" x="7708900" y="4133850"/>
          <p14:tracePt t="53316" x="7715250" y="4133850"/>
          <p14:tracePt t="53321" x="7715250" y="4140200"/>
          <p14:tracePt t="53337" x="7721600" y="4140200"/>
          <p14:tracePt t="53350" x="7721600" y="4146550"/>
          <p14:tracePt t="53367" x="7727950" y="4146550"/>
          <p14:tracePt t="53384" x="7734300" y="4146550"/>
          <p14:tracePt t="53400" x="7740650" y="4146550"/>
          <p14:tracePt t="53432" x="7747000" y="4146550"/>
          <p14:tracePt t="53446" x="7753350" y="4146550"/>
          <p14:tracePt t="53475" x="7759700" y="4146550"/>
          <p14:tracePt t="53489" x="7766050" y="4152900"/>
          <p14:tracePt t="53501" x="7772400" y="4159250"/>
          <p14:tracePt t="53529" x="7778750" y="4159250"/>
          <p14:tracePt t="53537" x="7785100" y="4159250"/>
          <p14:tracePt t="53544" x="7785100" y="4165600"/>
          <p14:tracePt t="53550" x="7791450" y="4165600"/>
          <p14:tracePt t="53567" x="7797800" y="4171950"/>
          <p14:tracePt t="53584" x="7810500" y="4178300"/>
          <p14:tracePt t="53600" x="7816850" y="4178300"/>
          <p14:tracePt t="53617" x="7823200" y="4184650"/>
          <p14:tracePt t="53633" x="7835900" y="4184650"/>
          <p14:tracePt t="53650" x="7848600" y="4184650"/>
          <p14:tracePt t="53667" x="7854950" y="4184650"/>
          <p14:tracePt t="53683" x="7861300" y="4184650"/>
          <p14:tracePt t="53700" x="7874000" y="4184650"/>
          <p14:tracePt t="53717" x="7880350" y="4184650"/>
          <p14:tracePt t="53733" x="7893050" y="4184650"/>
          <p14:tracePt t="53750" x="7899400" y="4184650"/>
          <p14:tracePt t="53767" x="7912100" y="4184650"/>
          <p14:tracePt t="53783" x="7918450" y="4184650"/>
          <p14:tracePt t="53800" x="7924800" y="4184650"/>
          <p14:tracePt t="53817" x="7937500" y="4184650"/>
          <p14:tracePt t="53833" x="7943850" y="4184650"/>
          <p14:tracePt t="53850" x="7956550" y="4184650"/>
          <p14:tracePt t="53867" x="7962900" y="4184650"/>
          <p14:tracePt t="53884" x="7975600" y="4184650"/>
          <p14:tracePt t="53900" x="7981950" y="4184650"/>
          <p14:tracePt t="53917" x="7988300" y="4178300"/>
          <p14:tracePt t="53933" x="7994650" y="4178300"/>
          <p14:tracePt t="53950" x="8001000" y="4171950"/>
          <p14:tracePt t="53967" x="8001000" y="4165600"/>
          <p14:tracePt t="53983" x="8007350" y="4165600"/>
          <p14:tracePt t="54000" x="8013700" y="4152900"/>
          <p14:tracePt t="54017" x="8020050" y="4152900"/>
          <p14:tracePt t="54050" x="8020050" y="4140200"/>
          <p14:tracePt t="54067" x="8020050" y="4133850"/>
          <p14:tracePt t="54084" x="8020050" y="4121150"/>
          <p14:tracePt t="54100" x="8020050" y="4114800"/>
          <p14:tracePt t="54117" x="8020050" y="4102100"/>
          <p14:tracePt t="54133" x="8020050" y="4089400"/>
          <p14:tracePt t="54167" x="8020050" y="4070350"/>
          <p14:tracePt t="54200" x="8013700" y="4057650"/>
          <p14:tracePt t="54217" x="8007350" y="4044950"/>
          <p14:tracePt t="54233" x="8007350" y="4038600"/>
          <p14:tracePt t="54250" x="7994650" y="4025900"/>
          <p14:tracePt t="54267" x="7988300" y="4025900"/>
          <p14:tracePt t="54283" x="7981950" y="4025900"/>
          <p14:tracePt t="54300" x="7969250" y="4013200"/>
          <p14:tracePt t="54317" x="7962900" y="4013200"/>
          <p14:tracePt t="54334" x="7950200" y="4006850"/>
          <p14:tracePt t="54350" x="7943850" y="4006850"/>
          <p14:tracePt t="54367" x="7931150" y="4006850"/>
          <p14:tracePt t="54383" x="7924800" y="3994150"/>
          <p14:tracePt t="54400" x="7918450" y="3994150"/>
          <p14:tracePt t="54417" x="7905750" y="3994150"/>
          <p14:tracePt t="54433" x="7893050" y="3981450"/>
          <p14:tracePt t="54450" x="7880350" y="3981450"/>
          <p14:tracePt t="54466" x="7867650" y="3981450"/>
          <p14:tracePt t="54483" x="7848600" y="3981450"/>
          <p14:tracePt t="54500" x="7835900" y="3981450"/>
          <p14:tracePt t="54517" x="7829550" y="3981450"/>
          <p14:tracePt t="54533" x="7823200" y="3981450"/>
          <p14:tracePt t="54550" x="7810500" y="3981450"/>
          <p14:tracePt t="54567" x="7804150" y="3981450"/>
          <p14:tracePt t="54584" x="7791450" y="3987800"/>
          <p14:tracePt t="54600" x="7785100" y="3987800"/>
          <p14:tracePt t="54617" x="7778750" y="3994150"/>
          <p14:tracePt t="54633" x="7772400" y="4000500"/>
          <p14:tracePt t="54650" x="7766050" y="4000500"/>
          <p14:tracePt t="54666" x="7759700" y="4006850"/>
          <p14:tracePt t="54683" x="7753350" y="4006850"/>
          <p14:tracePt t="54700" x="7753350" y="4013200"/>
          <p14:tracePt t="54716" x="7740650" y="4019550"/>
          <p14:tracePt t="54750" x="7740650" y="4032250"/>
          <p14:tracePt t="54767" x="7734300" y="4038600"/>
          <p14:tracePt t="54783" x="7727950" y="4051300"/>
          <p14:tracePt t="54800" x="7721600" y="4064000"/>
          <p14:tracePt t="54833" x="7721600" y="4076700"/>
          <p14:tracePt t="54850" x="7721600" y="4083050"/>
          <p14:tracePt t="54866" x="7721600" y="4089400"/>
          <p14:tracePt t="54883" x="7721600" y="4095750"/>
          <p14:tracePt t="54905" x="7721600" y="4102100"/>
          <p14:tracePt t="54918" x="7721600" y="4108450"/>
          <p14:tracePt t="54940" x="7721600" y="4114800"/>
          <p14:tracePt t="54969" x="7721600" y="4121150"/>
          <p14:tracePt t="54981" x="7727950" y="4121150"/>
          <p14:tracePt t="54988" x="7727950" y="4127500"/>
          <p14:tracePt t="55003" x="7734300" y="4127500"/>
          <p14:tracePt t="55018" x="7734300" y="4133850"/>
          <p14:tracePt t="55037" x="7740650" y="4140200"/>
          <p14:tracePt t="55050" x="7747000" y="4146550"/>
          <p14:tracePt t="55087" x="7753350" y="4146550"/>
          <p14:tracePt t="55099" x="7759700" y="4146550"/>
          <p14:tracePt t="55122" x="7766050" y="4146550"/>
          <p14:tracePt t="55176" x="7772400" y="4146550"/>
          <p14:tracePt t="55218" x="7778750" y="4140200"/>
          <p14:tracePt t="55238" x="7778750" y="4133850"/>
          <p14:tracePt t="55253" x="7778750" y="4127500"/>
          <p14:tracePt t="55682" x="7797800" y="4127500"/>
          <p14:tracePt t="55690" x="7823200" y="4127500"/>
          <p14:tracePt t="55700" x="7854950" y="4127500"/>
          <p14:tracePt t="55717" x="7918450" y="4127500"/>
          <p14:tracePt t="55733" x="7950200" y="4127500"/>
          <p14:tracePt t="55750" x="7981950" y="4127500"/>
          <p14:tracePt t="55766" x="8032750" y="4127500"/>
          <p14:tracePt t="55783" x="8058150" y="4114800"/>
          <p14:tracePt t="55800" x="8115300" y="4095750"/>
          <p14:tracePt t="55816" x="8140700" y="4083050"/>
          <p14:tracePt t="55833" x="8159750" y="4064000"/>
          <p14:tracePt t="55850" x="8172450" y="4038600"/>
          <p14:tracePt t="55866" x="8178800" y="4019550"/>
          <p14:tracePt t="55883" x="8178800" y="3987800"/>
          <p14:tracePt t="55900" x="8172450" y="3962400"/>
          <p14:tracePt t="55916" x="8159750" y="3930650"/>
          <p14:tracePt t="55933" x="8128000" y="3892550"/>
          <p14:tracePt t="55950" x="8096250" y="3860800"/>
          <p14:tracePt t="55967" x="8051800" y="3822700"/>
          <p14:tracePt t="55983" x="8013700" y="3790950"/>
          <p14:tracePt t="56000" x="7943850" y="3746500"/>
          <p14:tracePt t="56016" x="7791450" y="3695700"/>
          <p14:tracePt t="56033" x="7702550" y="3670300"/>
          <p14:tracePt t="56050" x="7645400" y="3663950"/>
          <p14:tracePt t="56066" x="7594600" y="3657600"/>
          <p14:tracePt t="56083" x="7569200" y="3657600"/>
          <p14:tracePt t="56100" x="7486650" y="3657600"/>
          <p14:tracePt t="56116" x="7359650" y="3657600"/>
          <p14:tracePt t="56133" x="7105650" y="3657600"/>
          <p14:tracePt t="56150" x="6737350" y="3702050"/>
          <p14:tracePt t="56166" x="6470650" y="3746500"/>
          <p14:tracePt t="56183" x="6394450" y="3752850"/>
          <p14:tracePt t="56200" x="6375400" y="3759200"/>
          <p14:tracePt t="56217" x="6356350" y="3765550"/>
          <p14:tracePt t="56220" x="6343650" y="3771900"/>
          <p14:tracePt t="56233" x="6318250" y="3784600"/>
          <p14:tracePt t="56250" x="6292850" y="3797300"/>
          <p14:tracePt t="56266" x="6254750" y="3810000"/>
          <p14:tracePt t="56283" x="6229350" y="3822700"/>
          <p14:tracePt t="56300" x="6216650" y="3829050"/>
          <p14:tracePt t="56317" x="6197600" y="3841750"/>
          <p14:tracePt t="56333" x="6184900" y="3848100"/>
          <p14:tracePt t="56350" x="6172200" y="3867150"/>
          <p14:tracePt t="56366" x="6153150" y="3879850"/>
          <p14:tracePt t="56383" x="6140450" y="3892550"/>
          <p14:tracePt t="56400" x="6134100" y="3898900"/>
          <p14:tracePt t="56416" x="6121400" y="3905250"/>
          <p14:tracePt t="56433" x="6115050" y="3917950"/>
          <p14:tracePt t="56450" x="6115050" y="3924300"/>
          <p14:tracePt t="56467" x="6115050" y="3937000"/>
          <p14:tracePt t="56483" x="6115050" y="3943350"/>
          <p14:tracePt t="56500" x="6115050" y="3949700"/>
          <p14:tracePt t="56516" x="6115050" y="3956050"/>
          <p14:tracePt t="56533" x="6121400" y="3956050"/>
          <p14:tracePt t="56550" x="6134100" y="3962400"/>
          <p14:tracePt t="56566" x="6140450" y="3968750"/>
          <p14:tracePt t="56583" x="6153150" y="3975100"/>
          <p14:tracePt t="56600" x="6184900" y="3981450"/>
          <p14:tracePt t="56616" x="6210300" y="3994150"/>
          <p14:tracePt t="56633" x="6254750" y="4013200"/>
          <p14:tracePt t="56650" x="6286500" y="4025900"/>
          <p14:tracePt t="56666" x="6292850" y="4032250"/>
          <p14:tracePt t="56683" x="6311900" y="4038600"/>
          <p14:tracePt t="56700" x="6318250" y="4038600"/>
          <p14:tracePt t="56716" x="6337300" y="4051300"/>
          <p14:tracePt t="56733" x="6381750" y="4064000"/>
          <p14:tracePt t="56750" x="6419850" y="4076700"/>
          <p14:tracePt t="56766" x="6483350" y="4089400"/>
          <p14:tracePt t="56783" x="6521450" y="4095750"/>
          <p14:tracePt t="56800" x="6559550" y="4095750"/>
          <p14:tracePt t="56816" x="6591300" y="4095750"/>
          <p14:tracePt t="56833" x="6616700" y="4102100"/>
          <p14:tracePt t="56850" x="6648450" y="4102100"/>
          <p14:tracePt t="56866" x="6661150" y="4102100"/>
          <p14:tracePt t="56883" x="6680200" y="4102100"/>
          <p14:tracePt t="56900" x="6699250" y="4102100"/>
          <p14:tracePt t="56933" x="6711950" y="4102100"/>
          <p14:tracePt t="56950" x="6724650" y="4102100"/>
          <p14:tracePt t="56967" x="6737350" y="4102100"/>
          <p14:tracePt t="56983" x="6750050" y="4102100"/>
          <p14:tracePt t="57000" x="6762750" y="4102100"/>
          <p14:tracePt t="57016" x="6781800" y="4102100"/>
          <p14:tracePt t="57033" x="6794500" y="4102100"/>
          <p14:tracePt t="57050" x="6813550" y="4102100"/>
          <p14:tracePt t="57066" x="6819900" y="4102100"/>
          <p14:tracePt t="57083" x="6838950" y="4102100"/>
          <p14:tracePt t="57100" x="6870700" y="4102100"/>
          <p14:tracePt t="57116" x="6883400" y="4102100"/>
          <p14:tracePt t="57133" x="6902450" y="4102100"/>
          <p14:tracePt t="57150" x="6921500" y="4102100"/>
          <p14:tracePt t="57166" x="6934200" y="4102100"/>
          <p14:tracePt t="57183" x="6959600" y="4102100"/>
          <p14:tracePt t="57200" x="6978650" y="4102100"/>
          <p14:tracePt t="57217" x="7010400" y="4102100"/>
          <p14:tracePt t="57233" x="7067550" y="4102100"/>
          <p14:tracePt t="57250" x="7112000" y="4102100"/>
          <p14:tracePt t="57254" x="7131050" y="4102100"/>
          <p14:tracePt t="57266" x="7162800" y="4102100"/>
          <p14:tracePt t="57283" x="7188200" y="4102100"/>
          <p14:tracePt t="57300" x="7219950" y="4102100"/>
          <p14:tracePt t="57317" x="7239000" y="4102100"/>
          <p14:tracePt t="57333" x="7251700" y="4102100"/>
          <p14:tracePt t="57350" x="7277100" y="4102100"/>
          <p14:tracePt t="57366" x="7296150" y="4102100"/>
          <p14:tracePt t="57383" x="7327900" y="4102100"/>
          <p14:tracePt t="57400" x="7353300" y="4102100"/>
          <p14:tracePt t="57416" x="7372350" y="4102100"/>
          <p14:tracePt t="57433" x="7404100" y="4102100"/>
          <p14:tracePt t="57450" x="7423150" y="4102100"/>
          <p14:tracePt t="57467" x="7435850" y="4102100"/>
          <p14:tracePt t="57483" x="7454900" y="4102100"/>
          <p14:tracePt t="57500" x="7473950" y="4102100"/>
          <p14:tracePt t="57516" x="7493000" y="4102100"/>
          <p14:tracePt t="57533" x="7499350" y="4102100"/>
          <p14:tracePt t="57550" x="7518400" y="4102100"/>
          <p14:tracePt t="57567" x="7531100" y="4102100"/>
          <p14:tracePt t="57583" x="7543800" y="4102100"/>
          <p14:tracePt t="57600" x="7562850" y="4102100"/>
          <p14:tracePt t="57617" x="7569200" y="4102100"/>
          <p14:tracePt t="57633" x="7581900" y="4102100"/>
          <p14:tracePt t="57650" x="7594600" y="4102100"/>
          <p14:tracePt t="57683" x="7613650" y="4102100"/>
          <p14:tracePt t="57700" x="7620000" y="4102100"/>
          <p14:tracePt t="57716" x="7626350" y="4102100"/>
          <p14:tracePt t="57733" x="7639050" y="4102100"/>
          <p14:tracePt t="57750" x="7645400" y="4102100"/>
          <p14:tracePt t="57753" x="7651750" y="4102100"/>
          <p14:tracePt t="57766" x="7658100" y="4102100"/>
          <p14:tracePt t="57783" x="7670800" y="4102100"/>
          <p14:tracePt t="57800" x="7689850" y="4102100"/>
          <p14:tracePt t="57816" x="7702550" y="4102100"/>
          <p14:tracePt t="57833" x="7708900" y="4102100"/>
          <p14:tracePt t="57849" x="7727950" y="4102100"/>
          <p14:tracePt t="57866" x="7747000" y="4102100"/>
          <p14:tracePt t="57883" x="7759700" y="4102100"/>
          <p14:tracePt t="57900" x="7785100" y="4102100"/>
          <p14:tracePt t="57917" x="7797800" y="4102100"/>
          <p14:tracePt t="57933" x="7823200" y="4102100"/>
          <p14:tracePt t="57950" x="7835900" y="4102100"/>
          <p14:tracePt t="57967" x="7848600" y="4102100"/>
          <p14:tracePt t="57983" x="7867650" y="4102100"/>
          <p14:tracePt t="58000" x="7880350" y="4102100"/>
          <p14:tracePt t="58016" x="7893050" y="4102100"/>
          <p14:tracePt t="58033" x="7912100" y="4102100"/>
          <p14:tracePt t="58050" x="7931150" y="4102100"/>
          <p14:tracePt t="58066" x="7937500" y="4102100"/>
          <p14:tracePt t="58083" x="7943850" y="4102100"/>
          <p14:tracePt t="58099" x="7956550" y="4102100"/>
          <p14:tracePt t="58116" x="7962900" y="4102100"/>
          <p14:tracePt t="58133" x="7975600" y="4102100"/>
          <p14:tracePt t="58171" x="7981950" y="4102100"/>
          <p14:tracePt t="58183" x="7988300" y="4102100"/>
          <p14:tracePt t="58205" x="7994650" y="4102100"/>
          <p14:tracePt t="58323" x="7988300" y="4102100"/>
          <p14:tracePt t="58329" x="7981950" y="4102100"/>
          <p14:tracePt t="58343" x="7975600" y="4102100"/>
          <p14:tracePt t="58350" x="7962900" y="4102100"/>
          <p14:tracePt t="58366" x="7950200" y="4102100"/>
          <p14:tracePt t="58383" x="7931150" y="4102100"/>
          <p14:tracePt t="58399" x="7912100" y="4102100"/>
          <p14:tracePt t="58416" x="7899400" y="4102100"/>
          <p14:tracePt t="58433" x="7874000" y="4102100"/>
          <p14:tracePt t="58449" x="7861300" y="4102100"/>
          <p14:tracePt t="58466" x="7854950" y="4102100"/>
          <p14:tracePt t="58483" x="7835900" y="4102100"/>
          <p14:tracePt t="58499" x="7823200" y="4102100"/>
          <p14:tracePt t="58516" x="7810500" y="4102100"/>
          <p14:tracePt t="58533" x="7804150" y="4102100"/>
          <p14:tracePt t="58549" x="7797800" y="4102100"/>
          <p14:tracePt t="58566" x="7791450" y="4102100"/>
          <p14:tracePt t="58583" x="7785100" y="4102100"/>
          <p14:tracePt t="58622" x="7791450" y="4102100"/>
          <p14:tracePt t="58633" x="7797800" y="4108450"/>
          <p14:tracePt t="58649" x="7804150" y="4108450"/>
          <p14:tracePt t="58666" x="7816850" y="4114800"/>
          <p14:tracePt t="58683" x="7829550" y="4114800"/>
          <p14:tracePt t="58699" x="7848600" y="4121150"/>
          <p14:tracePt t="58716" x="7861300" y="4127500"/>
          <p14:tracePt t="58733" x="7912100" y="4152900"/>
          <p14:tracePt t="58749" x="7981950" y="4191000"/>
          <p14:tracePt t="58753" x="8013700" y="4216400"/>
          <p14:tracePt t="58766" x="8051800" y="4235450"/>
          <p14:tracePt t="58783" x="8134350" y="4292600"/>
          <p14:tracePt t="58799" x="8159750" y="4311650"/>
          <p14:tracePt t="58816" x="8185150" y="4330700"/>
          <p14:tracePt t="58833" x="8191500" y="4337050"/>
          <p14:tracePt t="58849" x="8204200" y="4356100"/>
          <p14:tracePt t="58866" x="8216900" y="4362450"/>
          <p14:tracePt t="58883" x="8216900" y="4368800"/>
          <p14:tracePt t="58900" x="8229600" y="4381500"/>
          <p14:tracePt t="58916" x="8235950" y="4387850"/>
          <p14:tracePt t="58933" x="8235950" y="4400550"/>
          <p14:tracePt t="58949" x="8242300" y="4406900"/>
          <p14:tracePt t="58966" x="8242300" y="4413250"/>
          <p14:tracePt t="58983" x="8248650" y="4432300"/>
          <p14:tracePt t="58999" x="8255000" y="4432300"/>
          <p14:tracePt t="59016" x="8261350" y="4445000"/>
          <p14:tracePt t="59033" x="8261350" y="4451350"/>
          <p14:tracePt t="59050" x="8261350" y="4457700"/>
          <p14:tracePt t="59066" x="8261350" y="4464050"/>
          <p14:tracePt t="59100" x="8261350" y="4470400"/>
          <p14:tracePt t="59116" x="8261350" y="4476750"/>
          <p14:tracePt t="59133" x="8267700" y="4476750"/>
          <p14:tracePt t="59149" x="8274050" y="4476750"/>
          <p14:tracePt t="59166" x="8280400" y="4476750"/>
          <p14:tracePt t="59183" x="8280400" y="4483100"/>
          <p14:tracePt t="59199" x="8299450" y="4489450"/>
          <p14:tracePt t="59216" x="8305800" y="4495800"/>
          <p14:tracePt t="59233" x="8337550" y="4495800"/>
          <p14:tracePt t="59249" x="8350250" y="4502150"/>
          <p14:tracePt t="59266" x="8375650" y="4502150"/>
          <p14:tracePt t="59283" x="8388350" y="4502150"/>
          <p14:tracePt t="59299" x="8401050" y="4502150"/>
          <p14:tracePt t="59317" x="8413750" y="4502150"/>
          <p14:tracePt t="59333" x="8426450" y="4502150"/>
          <p14:tracePt t="59349" x="8445500" y="4502150"/>
          <p14:tracePt t="59366" x="8458200" y="4502150"/>
          <p14:tracePt t="59383" x="8483600" y="4489450"/>
          <p14:tracePt t="59399" x="8547100" y="4476750"/>
          <p14:tracePt t="59416" x="8585200" y="4464050"/>
          <p14:tracePt t="59433" x="8693150" y="4438650"/>
          <p14:tracePt t="59449" x="8763000" y="4425950"/>
          <p14:tracePt t="59466" x="8813800" y="4413250"/>
          <p14:tracePt t="59483" x="8890000" y="4400550"/>
          <p14:tracePt t="59499" x="8909050" y="4400550"/>
          <p14:tracePt t="59516" x="8934450" y="4400550"/>
          <p14:tracePt t="59533" x="8940800" y="4400550"/>
          <p14:tracePt t="59549" x="8947150" y="4400550"/>
          <p14:tracePt t="59566" x="8966200" y="4400550"/>
          <p14:tracePt t="59583" x="8978900" y="4400550"/>
          <p14:tracePt t="59599" x="8997950" y="4400550"/>
          <p14:tracePt t="59616" x="9017000" y="4400550"/>
          <p14:tracePt t="59633" x="9048750" y="4400550"/>
          <p14:tracePt t="59649" x="9086850" y="4387850"/>
          <p14:tracePt t="59666" x="9112250" y="4381500"/>
          <p14:tracePt t="59683" x="9144000" y="4375150"/>
          <p14:tracePt t="59699" x="9163050" y="4362450"/>
          <p14:tracePt t="59716" x="9169400" y="4349750"/>
          <p14:tracePt t="59733" x="9188450" y="4330700"/>
          <p14:tracePt t="59749" x="9207500" y="4298950"/>
          <p14:tracePt t="59766" x="9315450" y="4064000"/>
          <p14:tracePt t="59768" x="9404350" y="3879850"/>
          <p14:tracePt t="59783" x="9455150" y="3670300"/>
          <p14:tracePt t="59799" x="9467850" y="3562350"/>
          <p14:tracePt t="59816" x="9467850" y="3505200"/>
          <p14:tracePt t="59833" x="9461500" y="3473450"/>
          <p14:tracePt t="59849" x="9455150" y="3448050"/>
          <p14:tracePt t="59866" x="9455150" y="3429000"/>
          <p14:tracePt t="59883" x="9455150" y="3422650"/>
          <p14:tracePt t="59899" x="9448800" y="3397250"/>
          <p14:tracePt t="59916" x="9442450" y="3371850"/>
          <p14:tracePt t="59933" x="9436100" y="3314700"/>
          <p14:tracePt t="59949" x="9429750" y="3282950"/>
          <p14:tracePt t="59966" x="9423400" y="3263900"/>
          <p14:tracePt t="59983" x="9423400" y="3232150"/>
          <p14:tracePt t="59999" x="9417050" y="3200400"/>
          <p14:tracePt t="60016" x="9417050" y="3181350"/>
          <p14:tracePt t="60033" x="9417050" y="3162300"/>
          <p14:tracePt t="60049" x="9410700" y="3155950"/>
          <p14:tracePt t="60066" x="9410700" y="3143250"/>
          <p14:tracePt t="60083" x="9404350" y="3130550"/>
          <p14:tracePt t="60099" x="9398000" y="3124200"/>
          <p14:tracePt t="60116" x="9391650" y="3117850"/>
          <p14:tracePt t="60133" x="9385300" y="3111500"/>
          <p14:tracePt t="60149" x="9366250" y="3111500"/>
          <p14:tracePt t="60166" x="9353550" y="3105150"/>
          <p14:tracePt t="60183" x="9340850" y="3098800"/>
          <p14:tracePt t="60199" x="9334500" y="3098800"/>
          <p14:tracePt t="60216" x="9321800" y="3098800"/>
          <p14:tracePt t="60233" x="9315450" y="3105150"/>
          <p14:tracePt t="60249" x="9315450" y="3117850"/>
          <p14:tracePt t="60266" x="9309100" y="3130550"/>
          <p14:tracePt t="60283" x="9302750" y="3149600"/>
          <p14:tracePt t="60299" x="9302750" y="3168650"/>
          <p14:tracePt t="60316" x="9302750" y="3270250"/>
          <p14:tracePt t="60333" x="9321800" y="3473450"/>
          <p14:tracePt t="60349" x="9347200" y="3740150"/>
          <p14:tracePt t="60366" x="9359900" y="3790950"/>
          <p14:tracePt t="60383" x="9359900" y="3816350"/>
          <p14:tracePt t="60399" x="9359900" y="3860800"/>
          <p14:tracePt t="60416" x="9359900" y="3886200"/>
          <p14:tracePt t="60433" x="9359900" y="3943350"/>
          <p14:tracePt t="60449" x="9359900" y="3975100"/>
          <p14:tracePt t="60466" x="9359900" y="4013200"/>
          <p14:tracePt t="60483" x="9359900" y="4057650"/>
          <p14:tracePt t="60499" x="9359900" y="4083050"/>
          <p14:tracePt t="60516" x="9359900" y="4127500"/>
          <p14:tracePt t="60533" x="9359900" y="4165600"/>
          <p14:tracePt t="60549" x="9353550" y="4191000"/>
          <p14:tracePt t="60566" x="9353550" y="4222750"/>
          <p14:tracePt t="60583" x="9347200" y="4241800"/>
          <p14:tracePt t="60599" x="9340850" y="4254500"/>
          <p14:tracePt t="60616" x="9334500" y="4273550"/>
          <p14:tracePt t="60633" x="9328150" y="4279900"/>
          <p14:tracePt t="60649" x="9328150" y="4286250"/>
          <p14:tracePt t="60666" x="9321800" y="4298950"/>
          <p14:tracePt t="60683" x="9321800" y="4311650"/>
          <p14:tracePt t="60699" x="9315450" y="4311650"/>
          <p14:tracePt t="60716" x="9315450" y="4318000"/>
          <p14:tracePt t="60749" x="9309100" y="4318000"/>
          <p14:tracePt t="61218" x="9309100" y="4324350"/>
          <p14:tracePt t="61228" x="9302750" y="4337050"/>
          <p14:tracePt t="61232" x="9302750" y="4343400"/>
          <p14:tracePt t="61249" x="9296400" y="4356100"/>
          <p14:tracePt t="61266" x="9296400" y="4381500"/>
          <p14:tracePt t="61283" x="9290050" y="4400550"/>
          <p14:tracePt t="61299" x="9290050" y="4413250"/>
          <p14:tracePt t="61316" x="9290050" y="4432300"/>
          <p14:tracePt t="61333" x="9290050" y="4445000"/>
          <p14:tracePt t="61350" x="9290050" y="4457700"/>
          <p14:tracePt t="61366" x="9290050" y="4470400"/>
          <p14:tracePt t="61383" x="9290050" y="4483100"/>
          <p14:tracePt t="61399" x="9290050" y="4495800"/>
          <p14:tracePt t="61416" x="9290050" y="4502150"/>
          <p14:tracePt t="61433" x="9290050" y="4514850"/>
          <p14:tracePt t="61449" x="9290050" y="4521200"/>
          <p14:tracePt t="61466" x="9290050" y="4527550"/>
          <p14:tracePt t="61482" x="9290050" y="4533900"/>
          <p14:tracePt t="61516" x="9290050" y="4540250"/>
          <p14:tracePt t="61532" x="9290050" y="4546600"/>
          <p14:tracePt t="61549" x="9290050" y="4552950"/>
          <p14:tracePt t="61566" x="9296400" y="4552950"/>
          <p14:tracePt t="61583" x="9296400" y="4559300"/>
          <p14:tracePt t="61601" x="9296400" y="4565650"/>
          <p14:tracePt t="61629" x="9296400" y="4572000"/>
          <p14:tracePt t="61649" x="9296400" y="4578350"/>
          <p14:tracePt t="61746" x="9296400" y="4584700"/>
          <p14:tracePt t="61872" x="9302750" y="4584700"/>
          <p14:tracePt t="61935" x="9309100" y="4584700"/>
          <p14:tracePt t="61955" x="9315450" y="4584700"/>
          <p14:tracePt t="61968" x="9321800" y="4584700"/>
          <p14:tracePt t="61997" x="9328150" y="4584700"/>
          <p14:tracePt t="62018" x="9334500" y="4584700"/>
          <p14:tracePt t="62053" x="9340850" y="4584700"/>
          <p14:tracePt t="62068" x="9347200" y="4584700"/>
          <p14:tracePt t="62185" x="9340850" y="4584700"/>
          <p14:tracePt t="63119" x="9404350" y="4559300"/>
          <p14:tracePt t="63126" x="9467850" y="4521200"/>
          <p14:tracePt t="63132" x="9518650" y="4502150"/>
          <p14:tracePt t="63149" x="9588500" y="4470400"/>
          <p14:tracePt t="63166" x="9652000" y="4438650"/>
          <p14:tracePt t="63182" x="9728200" y="4387850"/>
          <p14:tracePt t="63199" x="9759950" y="4368800"/>
          <p14:tracePt t="63216" x="9791700" y="4356100"/>
          <p14:tracePt t="63232" x="9817100" y="4343400"/>
          <p14:tracePt t="63249" x="9893300" y="4305300"/>
          <p14:tracePt t="63266" x="9988550" y="4267200"/>
          <p14:tracePt t="63282" x="10077450" y="4229100"/>
          <p14:tracePt t="63299" x="10153650" y="4203700"/>
          <p14:tracePt t="63316" x="10185400" y="4191000"/>
          <p14:tracePt t="63333" x="10229850" y="4171950"/>
          <p14:tracePt t="63349" x="10280650" y="4140200"/>
          <p14:tracePt t="63366" x="10388600" y="4083050"/>
          <p14:tracePt t="63382" x="10610850" y="3937000"/>
          <p14:tracePt t="63399" x="10680700" y="3873500"/>
          <p14:tracePt t="63417" x="10718800" y="3829050"/>
          <p14:tracePt t="63432" x="10737850" y="3803650"/>
          <p14:tracePt t="63449" x="10763250" y="3778250"/>
          <p14:tracePt t="63466" x="10890250" y="3644900"/>
          <p14:tracePt t="63482" x="11017250" y="3536950"/>
          <p14:tracePt t="63499" x="11112500" y="3435350"/>
          <p14:tracePt t="63516" x="11156950" y="3390900"/>
          <p14:tracePt t="63532" x="11176000" y="3371850"/>
          <p14:tracePt t="63549" x="11201400" y="3346450"/>
          <p14:tracePt t="63566" x="11207750" y="3340100"/>
          <p14:tracePt t="63583" x="11220450" y="3321050"/>
          <p14:tracePt t="63599" x="11233150" y="3302000"/>
          <p14:tracePt t="63616" x="11245850" y="3295650"/>
          <p14:tracePt t="63632" x="11264900" y="3270250"/>
          <p14:tracePt t="63649" x="11264900" y="3263900"/>
          <p14:tracePt t="63666" x="11271250" y="3251200"/>
          <p14:tracePt t="63682" x="11277600" y="3244850"/>
          <p14:tracePt t="63699" x="11283950" y="3238500"/>
          <p14:tracePt t="63716" x="11283950" y="3225800"/>
          <p14:tracePt t="63732" x="11290300" y="3219450"/>
          <p14:tracePt t="63749" x="11290300" y="3213100"/>
          <p14:tracePt t="63766" x="11290300" y="3200400"/>
          <p14:tracePt t="63782" x="11290300" y="3194050"/>
          <p14:tracePt t="63799" x="11290300" y="3168650"/>
          <p14:tracePt t="63816" x="11290300" y="3155950"/>
          <p14:tracePt t="63833" x="11277600" y="3130550"/>
          <p14:tracePt t="63849" x="11264900" y="3117850"/>
          <p14:tracePt t="63866" x="11264900" y="3105150"/>
          <p14:tracePt t="63882" x="11245850" y="3086100"/>
          <p14:tracePt t="63899" x="11233150" y="3073400"/>
          <p14:tracePt t="63916" x="11207750" y="3054350"/>
          <p14:tracePt t="63932" x="11188700" y="3035300"/>
          <p14:tracePt t="63949" x="11156950" y="3009900"/>
          <p14:tracePt t="63966" x="11106150" y="2965450"/>
          <p14:tracePt t="63982" x="11080750" y="2952750"/>
          <p14:tracePt t="63999" x="11049000" y="2933700"/>
          <p14:tracePt t="64015" x="11017250" y="2908300"/>
          <p14:tracePt t="64032" x="10998200" y="2901950"/>
          <p14:tracePt t="64049" x="10960100" y="2882900"/>
          <p14:tracePt t="64065" x="10909300" y="2863850"/>
          <p14:tracePt t="64082" x="10744200" y="2838450"/>
          <p14:tracePt t="64099" x="10623550" y="2832100"/>
          <p14:tracePt t="64116" x="10534650" y="2838450"/>
          <p14:tracePt t="64132" x="10452100" y="2851150"/>
          <p14:tracePt t="64149" x="10420350" y="2870200"/>
          <p14:tracePt t="64166" x="10369550" y="2895600"/>
          <p14:tracePt t="64182" x="10356850" y="2908300"/>
          <p14:tracePt t="64199" x="10344150" y="2921000"/>
          <p14:tracePt t="64216" x="10325100" y="2946400"/>
          <p14:tracePt t="64232" x="10318750" y="2971800"/>
          <p14:tracePt t="64249" x="10318750" y="3022600"/>
          <p14:tracePt t="64266" x="10318750" y="3060700"/>
          <p14:tracePt t="64282" x="10331450" y="3105150"/>
          <p14:tracePt t="64299" x="10350500" y="3162300"/>
          <p14:tracePt t="64316" x="10369550" y="3206750"/>
          <p14:tracePt t="64332" x="10414000" y="3270250"/>
          <p14:tracePt t="64349" x="10471150" y="3327400"/>
          <p14:tracePt t="64365" x="10617200" y="3422650"/>
          <p14:tracePt t="64382" x="10915650" y="3581400"/>
          <p14:tracePt t="64399" x="11023600" y="3594100"/>
          <p14:tracePt t="64416" x="11144250" y="3600450"/>
          <p14:tracePt t="64432" x="11315700" y="3587750"/>
          <p14:tracePt t="64449" x="11391900" y="3556000"/>
          <p14:tracePt t="64465" x="11468100" y="3517900"/>
          <p14:tracePt t="64482" x="11525250" y="3479800"/>
          <p14:tracePt t="64499" x="11588750" y="3429000"/>
          <p14:tracePt t="64516" x="11684000" y="3321050"/>
          <p14:tracePt t="64532" x="11722100" y="3238500"/>
          <p14:tracePt t="64549" x="11747500" y="3149600"/>
          <p14:tracePt t="64565" x="11753850" y="3117850"/>
          <p14:tracePt t="64582" x="11760200" y="3079750"/>
          <p14:tracePt t="64599" x="11760200" y="3054350"/>
          <p14:tracePt t="64616" x="11760200" y="3009900"/>
          <p14:tracePt t="64632" x="11753850" y="2965450"/>
          <p14:tracePt t="64649" x="11753850" y="2946400"/>
          <p14:tracePt t="64666" x="11722100" y="2921000"/>
          <p14:tracePt t="64682" x="11696700" y="2908300"/>
          <p14:tracePt t="64699" x="11658600" y="2908300"/>
          <p14:tracePt t="64715" x="11607800" y="2914650"/>
          <p14:tracePt t="64732" x="11576050" y="2921000"/>
          <p14:tracePt t="64749" x="11537950" y="2946400"/>
          <p14:tracePt t="64766" x="11493500" y="2978150"/>
          <p14:tracePt t="64782" x="11455400" y="3016250"/>
          <p14:tracePt t="64799" x="11334750" y="3149600"/>
          <p14:tracePt t="64816" x="11169650" y="3352800"/>
          <p14:tracePt t="64832" x="11029950" y="3619500"/>
          <p14:tracePt t="64849" x="10909300" y="4095750"/>
          <p14:tracePt t="64866" x="10871200" y="4267200"/>
          <p14:tracePt t="64882" x="10839450" y="4502150"/>
          <p14:tracePt t="64899" x="10833100" y="4591050"/>
          <p14:tracePt t="64916" x="10833100" y="4629150"/>
          <p14:tracePt t="64932" x="10833100" y="4641850"/>
          <p14:tracePt t="64949" x="10833100" y="4648200"/>
          <p14:tracePt t="64965" x="10833100" y="4660900"/>
          <p14:tracePt t="64982" x="10833100" y="4673600"/>
          <p14:tracePt t="64999" x="10833100" y="4692650"/>
          <p14:tracePt t="65016" x="10839450" y="4705350"/>
          <p14:tracePt t="65032" x="10845800" y="4724400"/>
          <p14:tracePt t="65049" x="10845800" y="4743450"/>
          <p14:tracePt t="65066" x="10852150" y="4756150"/>
          <p14:tracePt t="65082" x="10852150" y="4775200"/>
          <p14:tracePt t="65099" x="10858500" y="4781550"/>
          <p14:tracePt t="65115" x="10864850" y="4794250"/>
          <p14:tracePt t="65132" x="10864850" y="4806950"/>
          <p14:tracePt t="65149" x="10864850" y="4826000"/>
          <p14:tracePt t="65165" x="10871200" y="4832350"/>
          <p14:tracePt t="65182" x="10871200" y="4845050"/>
          <p14:tracePt t="65199" x="10871200" y="4857750"/>
          <p14:tracePt t="65215" x="10877550" y="4864100"/>
          <p14:tracePt t="65232" x="10877550" y="4870450"/>
          <p14:tracePt t="65249" x="10883900" y="4870450"/>
          <p14:tracePt t="65265" x="10883900" y="4876800"/>
          <p14:tracePt t="65282" x="10890250" y="4876800"/>
          <p14:tracePt t="65299" x="10896600" y="4876800"/>
          <p14:tracePt t="65315" x="10909300" y="4876800"/>
          <p14:tracePt t="65332" x="10991850" y="4851400"/>
          <p14:tracePt t="65349" x="11093450" y="4800600"/>
          <p14:tracePt t="65366" x="11144250" y="4775200"/>
          <p14:tracePt t="65382" x="11182350" y="4756150"/>
          <p14:tracePt t="65399" x="11195050" y="4743450"/>
          <p14:tracePt t="65417" x="11207750" y="4724400"/>
          <p14:tracePt t="65432" x="11233150" y="4711700"/>
          <p14:tracePt t="65449" x="11239500" y="4692650"/>
          <p14:tracePt t="65465" x="11245850" y="4686300"/>
          <p14:tracePt t="65482" x="11252200" y="4679950"/>
          <p14:tracePt t="65499" x="11252200" y="4667250"/>
          <p14:tracePt t="65515" x="11258550" y="4660900"/>
          <p14:tracePt t="65532" x="11271250" y="4635500"/>
          <p14:tracePt t="65549" x="11296650" y="4572000"/>
          <p14:tracePt t="65566" x="11315700" y="4502150"/>
          <p14:tracePt t="65582" x="11322050" y="4432300"/>
          <p14:tracePt t="65599" x="11334750" y="4349750"/>
          <p14:tracePt t="65616" x="11341100" y="4298950"/>
          <p14:tracePt t="65632" x="11341100" y="4241800"/>
          <p14:tracePt t="65649" x="11341100" y="4210050"/>
          <p14:tracePt t="65665" x="11341100" y="4178300"/>
          <p14:tracePt t="65682" x="11328400" y="4121150"/>
          <p14:tracePt t="65699" x="11315700" y="4089400"/>
          <p14:tracePt t="65715" x="11296650" y="4038600"/>
          <p14:tracePt t="65732" x="11277600" y="4013200"/>
          <p14:tracePt t="65749" x="11252200" y="3987800"/>
          <p14:tracePt t="65766" x="11226800" y="3962400"/>
          <p14:tracePt t="65782" x="11201400" y="3949700"/>
          <p14:tracePt t="65799" x="11144250" y="3924300"/>
          <p14:tracePt t="65816" x="11093450" y="3911600"/>
          <p14:tracePt t="65832" x="11068050" y="3905250"/>
          <p14:tracePt t="65849" x="11036300" y="3892550"/>
          <p14:tracePt t="65866" x="11023600" y="3892550"/>
          <p14:tracePt t="65867" x="11010900" y="3892550"/>
          <p14:tracePt t="65882" x="10998200" y="3892550"/>
          <p14:tracePt t="65899" x="10985500" y="3892550"/>
          <p14:tracePt t="65915" x="10966450" y="3898900"/>
          <p14:tracePt t="65932" x="10941050" y="3911600"/>
          <p14:tracePt t="65949" x="10922000" y="3917950"/>
          <p14:tracePt t="65965" x="10896600" y="3930650"/>
          <p14:tracePt t="65982" x="10883900" y="3943350"/>
          <p14:tracePt t="65999" x="10871200" y="3956050"/>
          <p14:tracePt t="66016" x="10858500" y="3981450"/>
          <p14:tracePt t="66032" x="10852150" y="3994150"/>
          <p14:tracePt t="66049" x="10845800" y="4019550"/>
          <p14:tracePt t="66066" x="10845800" y="4044950"/>
          <p14:tracePt t="66082" x="10845800" y="4070350"/>
          <p14:tracePt t="66099" x="10845800" y="4108450"/>
          <p14:tracePt t="66116" x="10845800" y="4140200"/>
          <p14:tracePt t="66132" x="10845800" y="4203700"/>
          <p14:tracePt t="66149" x="10845800" y="4254500"/>
          <p14:tracePt t="66167" x="10852150" y="4311650"/>
          <p14:tracePt t="66182" x="10858500" y="4362450"/>
          <p14:tracePt t="66199" x="10858500" y="4387850"/>
          <p14:tracePt t="66215" x="10864850" y="4419600"/>
          <p14:tracePt t="66232" x="10877550" y="4438650"/>
          <p14:tracePt t="66249" x="10922000" y="4527550"/>
          <p14:tracePt t="66265" x="11017250" y="4673600"/>
          <p14:tracePt t="66282" x="11195050" y="4902200"/>
          <p14:tracePt t="66299" x="11353800" y="5029200"/>
          <p14:tracePt t="66315" x="11398250" y="5054600"/>
          <p14:tracePt t="66332" x="11423650" y="5060950"/>
          <p14:tracePt t="66348" x="11436350" y="5067300"/>
          <p14:tracePt t="66365" x="11442700" y="5073650"/>
          <p14:tracePt t="66383" x="11442700" y="5080000"/>
          <p14:tracePt t="66399" x="11449050" y="5080000"/>
          <p14:tracePt t="66415" x="11455400" y="5086350"/>
          <p14:tracePt t="66432" x="11455400" y="5092700"/>
          <p14:tracePt t="66449" x="11461750" y="5092700"/>
          <p14:tracePt t="66465" x="11468100" y="5099050"/>
          <p14:tracePt t="66482" x="11474450" y="5105400"/>
          <p14:tracePt t="66515" x="11474450" y="5111750"/>
          <p14:tracePt t="66532" x="11461750" y="5130800"/>
          <p14:tracePt t="66549" x="11347450" y="5314950"/>
          <p14:tracePt t="66565" x="11144250" y="5556250"/>
          <p14:tracePt t="66582" x="10985500" y="5734050"/>
          <p14:tracePt t="66599" x="10902950" y="5848350"/>
          <p14:tracePt t="66615" x="10814050" y="5937250"/>
          <p14:tracePt t="66632" x="10661650" y="6013450"/>
          <p14:tracePt t="66648" x="10591800" y="6051550"/>
          <p14:tracePt t="66665" x="10560050" y="6070600"/>
          <p14:tracePt t="66682" x="10547350" y="6076950"/>
          <p14:tracePt t="66699" x="10541000" y="6076950"/>
          <p14:tracePt t="66715" x="10534650" y="6083300"/>
          <p14:tracePt t="66738" x="10528300" y="6083300"/>
          <p14:tracePt t="66750" x="10521950" y="6083300"/>
          <p14:tracePt t="66786" x="10515600" y="6083300"/>
          <p14:tracePt t="66799" x="10515600" y="6076950"/>
          <p14:tracePt t="66821" x="10515600" y="6070600"/>
          <p14:tracePt t="66835" x="10509250" y="6070600"/>
          <p14:tracePt t="66848" x="10509250" y="6064250"/>
          <p14:tracePt t="66869" x="10502900" y="6057900"/>
          <p14:tracePt t="66882" x="10496550" y="6051550"/>
          <p14:tracePt t="66897" x="10496550" y="6045200"/>
          <p14:tracePt t="66904" x="10490200" y="6038850"/>
          <p14:tracePt t="66925" x="10490200" y="6032500"/>
          <p14:tracePt t="66932" x="10490200" y="6026150"/>
          <p14:tracePt t="66949" x="10490200" y="6019800"/>
          <p14:tracePt t="66965" x="10490200" y="6007100"/>
          <p14:tracePt t="66982" x="10490200" y="6000750"/>
          <p14:tracePt t="66999" x="10490200" y="5988050"/>
          <p14:tracePt t="67016" x="10496550" y="5981700"/>
          <p14:tracePt t="67032" x="10534650" y="5949950"/>
          <p14:tracePt t="67048" x="10769600" y="5822950"/>
          <p14:tracePt t="67065" x="10871200" y="5772150"/>
          <p14:tracePt t="67082" x="10909300" y="5753100"/>
          <p14:tracePt t="67099" x="11023600" y="5727700"/>
          <p14:tracePt t="67115" x="11163300" y="5702300"/>
          <p14:tracePt t="67132" x="11303000" y="5676900"/>
          <p14:tracePt t="67149" x="11353800" y="5670550"/>
          <p14:tracePt t="67165" x="11379200" y="5670550"/>
          <p14:tracePt t="67182" x="11410950" y="5670550"/>
          <p14:tracePt t="67199" x="11423650" y="5670550"/>
          <p14:tracePt t="67215" x="11468100" y="5657850"/>
          <p14:tracePt t="67232" x="11493500" y="5657850"/>
          <p14:tracePt t="67248" x="11506200" y="5657850"/>
          <p14:tracePt t="67265" x="11518900" y="5657850"/>
          <p14:tracePt t="67282" x="11525250" y="5657850"/>
          <p14:tracePt t="67298" x="11537950" y="5657850"/>
          <p14:tracePt t="67315" x="11544300" y="5657850"/>
          <p14:tracePt t="67332" x="11550650" y="5657850"/>
          <p14:tracePt t="67348" x="11557000" y="5657850"/>
          <p14:tracePt t="67389" x="11537950" y="5657850"/>
          <p14:tracePt t="67398" x="11506200" y="5657850"/>
          <p14:tracePt t="67415" x="11309350" y="5683250"/>
          <p14:tracePt t="67432" x="11087100" y="5708650"/>
          <p14:tracePt t="67449" x="11036300" y="5721350"/>
          <p14:tracePt t="67465" x="10991850" y="5734050"/>
          <p14:tracePt t="67482" x="10966450" y="5740400"/>
          <p14:tracePt t="67498" x="10953750" y="5746750"/>
          <p14:tracePt t="67515" x="10915650" y="5759450"/>
          <p14:tracePt t="67532" x="10807700" y="5791200"/>
          <p14:tracePt t="67548" x="10528300" y="5873750"/>
          <p14:tracePt t="67565" x="10464800" y="5886450"/>
          <p14:tracePt t="67582" x="10433050" y="5892800"/>
          <p14:tracePt t="67598" x="10401300" y="5905500"/>
          <p14:tracePt t="67615" x="10382250" y="5905500"/>
          <p14:tracePt t="67632" x="10356850" y="5911850"/>
          <p14:tracePt t="67648" x="10337800" y="5918200"/>
          <p14:tracePt t="67665" x="10331450" y="5924550"/>
          <p14:tracePt t="67682" x="10318750" y="5924550"/>
          <p14:tracePt t="67699" x="10306050" y="5930900"/>
          <p14:tracePt t="67715" x="10306050" y="5937250"/>
          <p14:tracePt t="67732" x="10299700" y="5937250"/>
          <p14:tracePt t="67748" x="10299700" y="5943600"/>
          <p14:tracePt t="67765" x="10299700" y="5949950"/>
          <p14:tracePt t="67782" x="10299700" y="5956300"/>
          <p14:tracePt t="67815" x="10299700" y="5962650"/>
          <p14:tracePt t="67832" x="10299700" y="5969000"/>
          <p14:tracePt t="67855" x="10299700" y="5975350"/>
          <p14:tracePt t="67876" x="10306050" y="5981700"/>
          <p14:tracePt t="67890" x="10312400" y="5988050"/>
          <p14:tracePt t="67904" x="10318750" y="5988050"/>
          <p14:tracePt t="67926" x="10318750" y="5994400"/>
          <p14:tracePt t="67938" x="10325100" y="5994400"/>
          <p14:tracePt t="67953" x="10331450" y="5994400"/>
          <p14:tracePt t="67988" x="10337800" y="5994400"/>
          <p14:tracePt t="68009" x="10344150" y="5994400"/>
          <p14:tracePt t="68023" x="10350500" y="5994400"/>
          <p14:tracePt t="68036" x="10356850" y="6000750"/>
          <p14:tracePt t="68049" x="10363200" y="6000750"/>
          <p14:tracePt t="68064" x="10369550" y="6000750"/>
          <p14:tracePt t="68071" x="10375900" y="6000750"/>
          <p14:tracePt t="68091" x="10382250" y="6000750"/>
          <p14:tracePt t="68098" x="10388600" y="6000750"/>
          <p14:tracePt t="68115" x="10394950" y="6000750"/>
          <p14:tracePt t="68132" x="10414000" y="6000750"/>
          <p14:tracePt t="68148" x="10426700" y="6000750"/>
          <p14:tracePt t="68165" x="10439400" y="6000750"/>
          <p14:tracePt t="68182" x="10458450" y="6000750"/>
          <p14:tracePt t="68199" x="10464800" y="6000750"/>
          <p14:tracePt t="68215" x="10483850" y="6000750"/>
          <p14:tracePt t="68232" x="10496550" y="6000750"/>
          <p14:tracePt t="68248" x="10509250" y="6000750"/>
          <p14:tracePt t="68265" x="10528300" y="6000750"/>
          <p14:tracePt t="68282" x="10541000" y="6000750"/>
          <p14:tracePt t="68298" x="10560050" y="6000750"/>
          <p14:tracePt t="68315" x="10572750" y="6000750"/>
          <p14:tracePt t="68332" x="10591800" y="6000750"/>
          <p14:tracePt t="68348" x="10610850" y="6000750"/>
          <p14:tracePt t="68365" x="10623550" y="6000750"/>
          <p14:tracePt t="68382" x="10642600" y="6000750"/>
          <p14:tracePt t="68398" x="10655300" y="6000750"/>
          <p14:tracePt t="68415" x="10661650" y="6000750"/>
          <p14:tracePt t="68432" x="10674350" y="6000750"/>
          <p14:tracePt t="68448" x="10687050" y="6000750"/>
          <p14:tracePt t="68465" x="10699750" y="6000750"/>
          <p14:tracePt t="68482" x="10706100" y="6000750"/>
          <p14:tracePt t="68499" x="10712450" y="6000750"/>
          <p14:tracePt t="68515" x="10725150" y="6000750"/>
          <p14:tracePt t="68550" x="10731500" y="6000750"/>
          <p14:tracePt t="68565" x="10737850" y="6000750"/>
          <p14:tracePt t="68598" x="10744200" y="6000750"/>
          <p14:tracePt t="68619" x="10750550" y="6000750"/>
          <p14:tracePt t="68633" x="10756900" y="5994400"/>
          <p14:tracePt t="69828" x="10763250" y="5994400"/>
          <p14:tracePt t="69835" x="10775950" y="5994400"/>
          <p14:tracePt t="69849" x="10782300" y="6000750"/>
          <p14:tracePt t="69865" x="10795000" y="6007100"/>
          <p14:tracePt t="69882" x="10807700" y="6013450"/>
          <p14:tracePt t="69898" x="10826750" y="6019800"/>
          <p14:tracePt t="69915" x="10839450" y="6026150"/>
          <p14:tracePt t="69931" x="10871200" y="6038850"/>
          <p14:tracePt t="69948" x="10883900" y="6038850"/>
          <p14:tracePt t="69966" x="10896600" y="6045200"/>
          <p14:tracePt t="69982" x="10915650" y="6051550"/>
          <p14:tracePt t="69998" x="10928350" y="6051550"/>
          <p14:tracePt t="70015" x="10934700" y="6057900"/>
          <p14:tracePt t="70032" x="10941050" y="605790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8240" y="1489166"/>
            <a:ext cx="9588137" cy="3416320"/>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400" dirty="0" smtClean="0"/>
              <a:t>Trained logistic regression and </a:t>
            </a:r>
            <a:r>
              <a:rPr lang="en-US" sz="2400" dirty="0" err="1" smtClean="0"/>
              <a:t>XGBoost</a:t>
            </a:r>
            <a:r>
              <a:rPr lang="en-US" sz="2400" dirty="0" smtClean="0"/>
              <a:t> classification models.</a:t>
            </a:r>
          </a:p>
          <a:p>
            <a:pPr>
              <a:buClr>
                <a:schemeClr val="accent1"/>
              </a:buClr>
            </a:pPr>
            <a:endParaRPr lang="en-US" sz="2400" dirty="0"/>
          </a:p>
          <a:p>
            <a:pPr marL="342900" indent="-342900">
              <a:buClr>
                <a:schemeClr val="accent1"/>
              </a:buClr>
              <a:buFont typeface="Wingdings" panose="05000000000000000000" pitchFamily="2" charset="2"/>
              <a:buChar char="q"/>
            </a:pPr>
            <a:r>
              <a:rPr lang="en-US" sz="2400" dirty="0"/>
              <a:t>Imbalanced dataset – used SMOTE sampling technique</a:t>
            </a:r>
            <a:r>
              <a:rPr lang="en-US" sz="2400" dirty="0" smtClean="0"/>
              <a:t>.</a:t>
            </a:r>
          </a:p>
          <a:p>
            <a:pPr>
              <a:buClr>
                <a:schemeClr val="accent1"/>
              </a:buClr>
            </a:pPr>
            <a:endParaRPr lang="en-US" sz="2400" dirty="0"/>
          </a:p>
          <a:p>
            <a:pPr marL="342900" indent="-342900">
              <a:buClr>
                <a:schemeClr val="accent1"/>
              </a:buClr>
              <a:buFont typeface="Wingdings" panose="05000000000000000000" pitchFamily="2" charset="2"/>
              <a:buChar char="q"/>
            </a:pPr>
            <a:r>
              <a:rPr lang="en-US" sz="2400" dirty="0" smtClean="0"/>
              <a:t>Feature selection methods for choosing only best features for the model.</a:t>
            </a:r>
          </a:p>
          <a:p>
            <a:pPr marL="342900" indent="-342900">
              <a:buClr>
                <a:schemeClr val="accent1"/>
              </a:buClr>
              <a:buFont typeface="Wingdings" panose="05000000000000000000" pitchFamily="2" charset="2"/>
              <a:buChar char="q"/>
            </a:pPr>
            <a:endParaRPr lang="en-US" sz="2400" dirty="0"/>
          </a:p>
          <a:p>
            <a:pPr marL="342900" indent="-342900">
              <a:buClr>
                <a:schemeClr val="accent1"/>
              </a:buClr>
              <a:buFont typeface="Wingdings" panose="05000000000000000000" pitchFamily="2" charset="2"/>
              <a:buChar char="q"/>
            </a:pPr>
            <a:r>
              <a:rPr lang="en-US" sz="2400" dirty="0" err="1" smtClean="0"/>
              <a:t>RandomizedSearch</a:t>
            </a:r>
            <a:r>
              <a:rPr lang="en-US" sz="2400" dirty="0" smtClean="0"/>
              <a:t> – for tuning hyper-parameters.</a:t>
            </a:r>
          </a:p>
          <a:p>
            <a:pPr>
              <a:buClr>
                <a:schemeClr val="accent1"/>
              </a:buClr>
            </a:pPr>
            <a:endParaRPr lang="en-US" sz="2400" dirty="0"/>
          </a:p>
          <a:p>
            <a:pPr marL="342900" indent="-342900">
              <a:buClr>
                <a:schemeClr val="accent1"/>
              </a:buClr>
              <a:buFont typeface="Wingdings" panose="05000000000000000000" pitchFamily="2" charset="2"/>
              <a:buChar char="q"/>
            </a:pPr>
            <a:r>
              <a:rPr lang="en-US" sz="2400" dirty="0" smtClean="0"/>
              <a:t>Evaluation metrics used: 20% split test data, 10-fold cross-validation</a:t>
            </a:r>
          </a:p>
        </p:txBody>
      </p:sp>
    </p:spTree>
    <p:extLst>
      <p:ext uri="{BB962C8B-B14F-4D97-AF65-F5344CB8AC3E}">
        <p14:creationId xmlns:p14="http://schemas.microsoft.com/office/powerpoint/2010/main" val="707052054"/>
      </p:ext>
    </p:extLst>
  </p:cSld>
  <p:clrMapOvr>
    <a:masterClrMapping/>
  </p:clrMapOvr>
  <mc:AlternateContent xmlns:mc="http://schemas.openxmlformats.org/markup-compatibility/2006" xmlns:p14="http://schemas.microsoft.com/office/powerpoint/2010/main">
    <mc:Choice Requires="p14">
      <p:transition spd="slow" p14:dur="2000" advTm="36372"/>
    </mc:Choice>
    <mc:Fallback xmlns="">
      <p:transition spd="slow" advTm="36372"/>
    </mc:Fallback>
  </mc:AlternateContent>
  <p:timing>
    <p:tnLst>
      <p:par>
        <p:cTn id="1" dur="indefinite" restart="never" nodeType="tmRoot"/>
      </p:par>
    </p:tnLst>
  </p:timing>
  <p:extLst mod="1">
    <p:ext uri="{3A86A75C-4F4B-4683-9AE1-C65F6400EC91}">
      <p14:laserTraceLst xmlns:p14="http://schemas.microsoft.com/office/powerpoint/2010/main">
        <p14:tracePtLst>
          <p14:tracePt t="1618" x="5924550" y="2990850"/>
          <p14:tracePt t="1627" x="5803900" y="2984500"/>
          <p14:tracePt t="1631" x="5721350" y="2959100"/>
          <p14:tracePt t="1639" x="5651500" y="2933700"/>
          <p14:tracePt t="1656" x="5568950" y="2895600"/>
          <p14:tracePt t="1673" x="5461000" y="2863850"/>
          <p14:tracePt t="1690" x="5207000" y="2768600"/>
          <p14:tracePt t="1706" x="5003800" y="2692400"/>
          <p14:tracePt t="1723" x="4552950" y="2470150"/>
          <p14:tracePt t="1739" x="4413250" y="2400300"/>
          <p14:tracePt t="1756" x="4114800" y="2286000"/>
          <p14:tracePt t="1773" x="4019550" y="2228850"/>
          <p14:tracePt t="1789" x="3962400" y="2171700"/>
          <p14:tracePt t="1806" x="3714750" y="2057400"/>
          <p14:tracePt t="1822" x="3524250" y="1981200"/>
          <p14:tracePt t="1839" x="3390900" y="1892300"/>
          <p14:tracePt t="1856" x="3352800" y="1866900"/>
          <p14:tracePt t="1873" x="3321050" y="1860550"/>
          <p14:tracePt t="1889" x="3302000" y="1854200"/>
          <p14:tracePt t="1906" x="3295650" y="1854200"/>
          <p14:tracePt t="1939" x="3289300" y="1854200"/>
          <p14:tracePt t="1956" x="3282950" y="1854200"/>
          <p14:tracePt t="1972" x="3282950" y="1860550"/>
          <p14:tracePt t="1994" x="3282950" y="1866900"/>
          <p14:tracePt t="2764" x="3276600" y="1866900"/>
          <p14:tracePt t="2772" x="3270250" y="1873250"/>
          <p14:tracePt t="2778" x="3257550" y="1885950"/>
          <p14:tracePt t="2789" x="3244850" y="1892300"/>
          <p14:tracePt t="2806" x="3181350" y="1924050"/>
          <p14:tracePt t="2822" x="3117850" y="1962150"/>
          <p14:tracePt t="2839" x="2997200" y="1987550"/>
          <p14:tracePt t="2856" x="2870200" y="2025650"/>
          <p14:tracePt t="2873" x="2755900" y="2038350"/>
          <p14:tracePt t="2889" x="2641600" y="2063750"/>
          <p14:tracePt t="2906" x="2565400" y="2070100"/>
          <p14:tracePt t="2923" x="2413000" y="2076450"/>
          <p14:tracePt t="2939" x="2336800" y="2076450"/>
          <p14:tracePt t="2956" x="2286000" y="2076450"/>
          <p14:tracePt t="2973" x="2241550" y="2076450"/>
          <p14:tracePt t="2989" x="2228850" y="2082800"/>
          <p14:tracePt t="3006" x="2216150" y="2082800"/>
          <p14:tracePt t="3023" x="2209800" y="2089150"/>
          <p14:tracePt t="3039" x="2203450" y="2089150"/>
          <p14:tracePt t="3056" x="2190750" y="2089150"/>
          <p14:tracePt t="3073" x="2184400" y="2089150"/>
          <p14:tracePt t="3097" x="2178050" y="2095500"/>
          <p14:tracePt t="3181" x="2184400" y="2095500"/>
          <p14:tracePt t="3202" x="2190750" y="2095500"/>
          <p14:tracePt t="3209" x="2197100" y="2095500"/>
          <p14:tracePt t="3222" x="2235200" y="2089150"/>
          <p14:tracePt t="3239" x="2336800" y="2063750"/>
          <p14:tracePt t="3256" x="2628900" y="2051050"/>
          <p14:tracePt t="3272" x="2819400" y="2032000"/>
          <p14:tracePt t="3289" x="2946400" y="2025650"/>
          <p14:tracePt t="3306" x="3060700" y="2012950"/>
          <p14:tracePt t="3322" x="3086100" y="2006600"/>
          <p14:tracePt t="3339" x="3162300" y="1993900"/>
          <p14:tracePt t="3356" x="3454400" y="1943100"/>
          <p14:tracePt t="3373" x="3657600" y="1917700"/>
          <p14:tracePt t="3389" x="3822700" y="1885950"/>
          <p14:tracePt t="3406" x="3898900" y="1873250"/>
          <p14:tracePt t="3423" x="3975100" y="1866900"/>
          <p14:tracePt t="3439" x="4000500" y="1866900"/>
          <p14:tracePt t="3456" x="4013200" y="1866900"/>
          <p14:tracePt t="3472" x="4025900" y="1866900"/>
          <p14:tracePt t="3489" x="4038600" y="1866900"/>
          <p14:tracePt t="3506" x="4070350" y="1860550"/>
          <p14:tracePt t="3522" x="4089400" y="1854200"/>
          <p14:tracePt t="3539" x="4108450" y="1854200"/>
          <p14:tracePt t="3556" x="4133850" y="1854200"/>
          <p14:tracePt t="3572" x="4146550" y="1854200"/>
          <p14:tracePt t="3589" x="4159250" y="1854200"/>
          <p14:tracePt t="3606" x="4171950" y="1854200"/>
          <p14:tracePt t="3622" x="4191000" y="1854200"/>
          <p14:tracePt t="3639" x="4222750" y="1854200"/>
          <p14:tracePt t="3656" x="4241800" y="1854200"/>
          <p14:tracePt t="3673" x="4273550" y="1854200"/>
          <p14:tracePt t="3689" x="4286250" y="1854200"/>
          <p14:tracePt t="3706" x="4298950" y="1854200"/>
          <p14:tracePt t="3722" x="4330700" y="1854200"/>
          <p14:tracePt t="3739" x="4349750" y="1854200"/>
          <p14:tracePt t="3756" x="4394200" y="1860550"/>
          <p14:tracePt t="3772" x="4425950" y="1866900"/>
          <p14:tracePt t="3789" x="4451350" y="1866900"/>
          <p14:tracePt t="3806" x="4495800" y="1873250"/>
          <p14:tracePt t="3822" x="4514850" y="1873250"/>
          <p14:tracePt t="3839" x="4527550" y="1885950"/>
          <p14:tracePt t="3856" x="4540250" y="1892300"/>
          <p14:tracePt t="3872" x="4552950" y="1892300"/>
          <p14:tracePt t="3889" x="4591050" y="1905000"/>
          <p14:tracePt t="3906" x="4629150" y="1911350"/>
          <p14:tracePt t="3923" x="4667250" y="1924050"/>
          <p14:tracePt t="3939" x="4679950" y="1930400"/>
          <p14:tracePt t="3956" x="4692650" y="1930400"/>
          <p14:tracePt t="3972" x="4711700" y="1936750"/>
          <p14:tracePt t="3989" x="4724400" y="1943100"/>
          <p14:tracePt t="4006" x="4730750" y="1949450"/>
          <p14:tracePt t="4022" x="4737100" y="1949450"/>
          <p14:tracePt t="4660" x="4889500" y="1936750"/>
          <p14:tracePt t="4666" x="5219700" y="1905000"/>
          <p14:tracePt t="4674" x="5467350" y="1879600"/>
          <p14:tracePt t="4689" x="5676900" y="1879600"/>
          <p14:tracePt t="4706" x="5873750" y="1873250"/>
          <p14:tracePt t="4722" x="5956300" y="1898650"/>
          <p14:tracePt t="4739" x="5988050" y="1905000"/>
          <p14:tracePt t="4756" x="6089650" y="1911350"/>
          <p14:tracePt t="4772" x="6242050" y="1930400"/>
          <p14:tracePt t="4789" x="6350000" y="1936750"/>
          <p14:tracePt t="4806" x="6419850" y="1943100"/>
          <p14:tracePt t="4822" x="6457950" y="1943100"/>
          <p14:tracePt t="4839" x="6527800" y="1936750"/>
          <p14:tracePt t="4856" x="6578600" y="1930400"/>
          <p14:tracePt t="4872" x="6616700" y="1924050"/>
          <p14:tracePt t="4889" x="6654800" y="1924050"/>
          <p14:tracePt t="4906" x="6661150" y="1924050"/>
          <p14:tracePt t="4923" x="6680200" y="1924050"/>
          <p14:tracePt t="4939" x="6705600" y="1924050"/>
          <p14:tracePt t="4956" x="6737350" y="1924050"/>
          <p14:tracePt t="4972" x="6832600" y="1924050"/>
          <p14:tracePt t="4989" x="6896100" y="1924050"/>
          <p14:tracePt t="5007" x="6965950" y="1924050"/>
          <p14:tracePt t="5022" x="6985000" y="1924050"/>
          <p14:tracePt t="5039" x="6997700" y="1924050"/>
          <p14:tracePt t="5056" x="7023100" y="1924050"/>
          <p14:tracePt t="5072" x="7035800" y="1924050"/>
          <p14:tracePt t="5089" x="7061200" y="1924050"/>
          <p14:tracePt t="5106" x="7080250" y="1924050"/>
          <p14:tracePt t="5122" x="7092950" y="1924050"/>
          <p14:tracePt t="5139" x="7131050" y="1924050"/>
          <p14:tracePt t="5156" x="7188200" y="1911350"/>
          <p14:tracePt t="5173" x="7283450" y="1898650"/>
          <p14:tracePt t="5189" x="7334250" y="1879600"/>
          <p14:tracePt t="5205" x="7372350" y="1866900"/>
          <p14:tracePt t="5222" x="7461250" y="1841500"/>
          <p14:tracePt t="5239" x="7537450" y="1822450"/>
          <p14:tracePt t="5256" x="7696200" y="1778000"/>
          <p14:tracePt t="5272" x="7772400" y="1765300"/>
          <p14:tracePt t="5289" x="7823200" y="1758950"/>
          <p14:tracePt t="5305" x="7867650" y="1752600"/>
          <p14:tracePt t="5322" x="7893050" y="1752600"/>
          <p14:tracePt t="5339" x="7950200" y="1746250"/>
          <p14:tracePt t="5356" x="8001000" y="1746250"/>
          <p14:tracePt t="5372" x="8045450" y="1739900"/>
          <p14:tracePt t="5389" x="8115300" y="1739900"/>
          <p14:tracePt t="5405" x="8134350" y="1739900"/>
          <p14:tracePt t="5423" x="8172450" y="1746250"/>
          <p14:tracePt t="5439" x="8191500" y="1752600"/>
          <p14:tracePt t="5456" x="8204200" y="1758950"/>
          <p14:tracePt t="5472" x="8223250" y="1758950"/>
          <p14:tracePt t="5489" x="8235950" y="1758950"/>
          <p14:tracePt t="5506" x="8242300" y="1758950"/>
          <p14:tracePt t="5522" x="8248650" y="1758950"/>
          <p14:tracePt t="5806" x="8299450" y="1758950"/>
          <p14:tracePt t="5814" x="8394700" y="1758950"/>
          <p14:tracePt t="5822" x="8528050" y="1758950"/>
          <p14:tracePt t="5839" x="8896350" y="1739900"/>
          <p14:tracePt t="5855" x="8991600" y="1739900"/>
          <p14:tracePt t="5872" x="9080500" y="1739900"/>
          <p14:tracePt t="5889" x="9207500" y="1739900"/>
          <p14:tracePt t="5905" x="9245600" y="1739900"/>
          <p14:tracePt t="5923" x="9277350" y="1752600"/>
          <p14:tracePt t="5939" x="9290050" y="1752600"/>
          <p14:tracePt t="5955" x="9296400" y="1752600"/>
          <p14:tracePt t="5972" x="9309100" y="1752600"/>
          <p14:tracePt t="6005" x="9315450" y="1752600"/>
          <p14:tracePt t="6022" x="9321800" y="1752600"/>
          <p14:tracePt t="6048" x="9328150" y="1752600"/>
          <p14:tracePt t="6064" x="9334500" y="1752600"/>
          <p14:tracePt t="6078" x="9340850" y="1752600"/>
          <p14:tracePt t="6229" x="9334500" y="1752600"/>
          <p14:tracePt t="6245" x="9328150" y="1752600"/>
          <p14:tracePt t="6264" x="9321800" y="1752600"/>
          <p14:tracePt t="6272" x="9315450" y="1752600"/>
          <p14:tracePt t="6278" x="9309100" y="1752600"/>
          <p14:tracePt t="6289" x="9302750" y="1752600"/>
          <p14:tracePt t="6305" x="9283700" y="1752600"/>
          <p14:tracePt t="6322" x="9277350" y="1752600"/>
          <p14:tracePt t="6339" x="9264650" y="1752600"/>
          <p14:tracePt t="6355" x="9245600" y="1752600"/>
          <p14:tracePt t="6389" x="9232900" y="1752600"/>
          <p14:tracePt t="6405" x="9220200" y="1752600"/>
          <p14:tracePt t="6422" x="9213850" y="1752600"/>
          <p14:tracePt t="6439" x="9207500" y="1752600"/>
          <p14:tracePt t="6455" x="9201150" y="1752600"/>
          <p14:tracePt t="6472" x="9194800" y="1752600"/>
          <p14:tracePt t="6489" x="9188450" y="1746250"/>
          <p14:tracePt t="6522" x="9188450" y="1739900"/>
          <p14:tracePt t="6539" x="9188450" y="1733550"/>
          <p14:tracePt t="6570" x="9188450" y="1727200"/>
          <p14:tracePt t="9139" x="8890000" y="1790700"/>
          <p14:tracePt t="9146" x="8680450" y="1828800"/>
          <p14:tracePt t="9155" x="8585200" y="1854200"/>
          <p14:tracePt t="9172" x="8064500" y="1955800"/>
          <p14:tracePt t="9188" x="7226300" y="2178050"/>
          <p14:tracePt t="9205" x="6953250" y="2298700"/>
          <p14:tracePt t="9222" x="6108700" y="2463800"/>
          <p14:tracePt t="9238" x="5632450" y="2540000"/>
          <p14:tracePt t="9255" x="5461000" y="2559050"/>
          <p14:tracePt t="9272" x="5105400" y="2597150"/>
          <p14:tracePt t="9288" x="4895850" y="2603500"/>
          <p14:tracePt t="9305" x="4445000" y="2647950"/>
          <p14:tracePt t="9322" x="4305300" y="2660650"/>
          <p14:tracePt t="9339" x="4216400" y="2673350"/>
          <p14:tracePt t="9355" x="3943350" y="2679700"/>
          <p14:tracePt t="9372" x="3816350" y="2698750"/>
          <p14:tracePt t="9389" x="3632200" y="2692400"/>
          <p14:tracePt t="9405" x="3422650" y="2717800"/>
          <p14:tracePt t="9422" x="3244850" y="2755900"/>
          <p14:tracePt t="9439" x="2717800" y="2813050"/>
          <p14:tracePt t="9455" x="2527300" y="2819400"/>
          <p14:tracePt t="9472" x="2349500" y="2819400"/>
          <p14:tracePt t="9489" x="2216150" y="2819400"/>
          <p14:tracePt t="9505" x="2190750" y="2819400"/>
          <p14:tracePt t="9522" x="2159000" y="2813050"/>
          <p14:tracePt t="9538" x="2133600" y="2806700"/>
          <p14:tracePt t="9555" x="2070100" y="2806700"/>
          <p14:tracePt t="9572" x="2044700" y="2806700"/>
          <p14:tracePt t="9588" x="2025650" y="2806700"/>
          <p14:tracePt t="9605" x="2006600" y="2806700"/>
          <p14:tracePt t="9622" x="2000250" y="2806700"/>
          <p14:tracePt t="9638" x="1993900" y="2800350"/>
          <p14:tracePt t="10014" x="1993900" y="2787650"/>
          <p14:tracePt t="10022" x="1987550" y="2774950"/>
          <p14:tracePt t="10029" x="1981200" y="2749550"/>
          <p14:tracePt t="10038" x="1974850" y="2711450"/>
          <p14:tracePt t="10055" x="1911350" y="2584450"/>
          <p14:tracePt t="10072" x="1885950" y="2514600"/>
          <p14:tracePt t="10088" x="1860550" y="2476500"/>
          <p14:tracePt t="10105" x="1841500" y="2451100"/>
          <p14:tracePt t="10122" x="1835150" y="2444750"/>
          <p14:tracePt t="10138" x="1828800" y="2438400"/>
          <p14:tracePt t="10172" x="1822450" y="2432050"/>
          <p14:tracePt t="10176" x="1822450" y="2425700"/>
          <p14:tracePt t="10188" x="1816100" y="2425700"/>
          <p14:tracePt t="10205" x="1809750" y="2425700"/>
          <p14:tracePt t="10222" x="1803400" y="2419350"/>
          <p14:tracePt t="10238" x="1797050" y="2413000"/>
          <p14:tracePt t="10255" x="1790700" y="2406650"/>
          <p14:tracePt t="10272" x="1765300" y="2400300"/>
          <p14:tracePt t="10288" x="1739900" y="2387600"/>
          <p14:tracePt t="10305" x="1708150" y="2374900"/>
          <p14:tracePt t="10322" x="1682750" y="2368550"/>
          <p14:tracePt t="10338" x="1663700" y="2362200"/>
          <p14:tracePt t="10355" x="1644650" y="2355850"/>
          <p14:tracePt t="10372" x="1638300" y="2349500"/>
          <p14:tracePt t="10388" x="1631950" y="2349500"/>
          <p14:tracePt t="10405" x="1619250" y="2349500"/>
          <p14:tracePt t="10422" x="1612900" y="2349500"/>
          <p14:tracePt t="10438" x="1606550" y="2349500"/>
          <p14:tracePt t="10455" x="1600200" y="2349500"/>
          <p14:tracePt t="10475" x="1593850" y="2349500"/>
          <p14:tracePt t="10488" x="1587500" y="2349500"/>
          <p14:tracePt t="10509" x="1587500" y="2355850"/>
          <p14:tracePt t="10522" x="1587500" y="2362200"/>
          <p14:tracePt t="10539" x="1581150" y="2362200"/>
          <p14:tracePt t="10555" x="1574800" y="2374900"/>
          <p14:tracePt t="10572" x="1574800" y="2387600"/>
          <p14:tracePt t="10588" x="1574800" y="2393950"/>
          <p14:tracePt t="10605" x="1568450" y="2406650"/>
          <p14:tracePt t="10638" x="1568450" y="2425700"/>
          <p14:tracePt t="10655" x="1568450" y="2432050"/>
          <p14:tracePt t="10672" x="1568450" y="2438400"/>
          <p14:tracePt t="10688" x="1568450" y="2444750"/>
          <p14:tracePt t="10705" x="1568450" y="2451100"/>
          <p14:tracePt t="10736" x="1568450" y="2457450"/>
          <p14:tracePt t="10750" x="1568450" y="2463800"/>
          <p14:tracePt t="10772" x="1568450" y="2470150"/>
          <p14:tracePt t="10807" x="1568450" y="2476500"/>
          <p14:tracePt t="10821" x="1568450" y="2482850"/>
          <p14:tracePt t="11021" x="1568450" y="2489200"/>
          <p14:tracePt t="11396" x="1574800" y="2489200"/>
          <p14:tracePt t="11417" x="1581150" y="2489200"/>
          <p14:tracePt t="11453" x="1587500" y="2489200"/>
          <p14:tracePt t="11465" x="1593850" y="2489200"/>
          <p14:tracePt t="11495" x="1600200" y="2489200"/>
          <p14:tracePt t="11528" x="1606550" y="2489200"/>
          <p14:tracePt t="11535" x="1606550" y="2482850"/>
          <p14:tracePt t="11543" x="1612900" y="2482850"/>
          <p14:tracePt t="11556" x="1612900" y="2476500"/>
          <p14:tracePt t="11577" x="1619250" y="2476500"/>
          <p14:tracePt t="11593" x="1625600" y="2476500"/>
          <p14:tracePt t="11626" x="1631950" y="2476500"/>
          <p14:tracePt t="11640" x="1638300" y="2470150"/>
          <p14:tracePt t="11661" x="1644650" y="2463800"/>
          <p14:tracePt t="11688" x="1644650" y="2457450"/>
          <p14:tracePt t="11696" x="1651000" y="2457450"/>
          <p14:tracePt t="11705" x="1657350" y="2457450"/>
          <p14:tracePt t="11724" x="1663700" y="2457450"/>
          <p14:tracePt t="11738" x="1676400" y="2457450"/>
          <p14:tracePt t="11755" x="1701800" y="2451100"/>
          <p14:tracePt t="11771" x="1752600" y="2444750"/>
          <p14:tracePt t="11788" x="1784350" y="2438400"/>
          <p14:tracePt t="11805" x="1822450" y="2438400"/>
          <p14:tracePt t="11821" x="1854200" y="2438400"/>
          <p14:tracePt t="11838" x="1885950" y="2438400"/>
          <p14:tracePt t="11855" x="1987550" y="2432050"/>
          <p14:tracePt t="11872" x="2089150" y="2432050"/>
          <p14:tracePt t="11888" x="2216150" y="2432050"/>
          <p14:tracePt t="11905" x="2343150" y="2432050"/>
          <p14:tracePt t="11921" x="2387600" y="2432050"/>
          <p14:tracePt t="11938" x="2432050" y="2432050"/>
          <p14:tracePt t="11955" x="2482850" y="2438400"/>
          <p14:tracePt t="11972" x="2609850" y="2444750"/>
          <p14:tracePt t="11988" x="2667000" y="2457450"/>
          <p14:tracePt t="12005" x="2711450" y="2476500"/>
          <p14:tracePt t="12021" x="2743200" y="2489200"/>
          <p14:tracePt t="12038" x="2768600" y="2495550"/>
          <p14:tracePt t="12055" x="2787650" y="2508250"/>
          <p14:tracePt t="12071" x="2870200" y="2527300"/>
          <p14:tracePt t="12088" x="2971800" y="2559050"/>
          <p14:tracePt t="12105" x="3162300" y="2603500"/>
          <p14:tracePt t="12121" x="3219450" y="2628900"/>
          <p14:tracePt t="12138" x="3257550" y="2635250"/>
          <p14:tracePt t="12155" x="3314700" y="2647950"/>
          <p14:tracePt t="12171" x="3365500" y="2660650"/>
          <p14:tracePt t="12188" x="3467100" y="2667000"/>
          <p14:tracePt t="12205" x="3505200" y="2679700"/>
          <p14:tracePt t="12221" x="3543300" y="2692400"/>
          <p14:tracePt t="12226" x="3562350" y="2692400"/>
          <p14:tracePt t="12238" x="3587750" y="2698750"/>
          <p14:tracePt t="12255" x="3613150" y="2705100"/>
          <p14:tracePt t="12272" x="3733800" y="2711450"/>
          <p14:tracePt t="12288" x="3879850" y="2711450"/>
          <p14:tracePt t="12305" x="4013200" y="2711450"/>
          <p14:tracePt t="12321" x="4102100" y="2705100"/>
          <p14:tracePt t="12338" x="4140200" y="2705100"/>
          <p14:tracePt t="12355" x="4210050" y="2692400"/>
          <p14:tracePt t="12372" x="4254500" y="2686050"/>
          <p14:tracePt t="12388" x="4292600" y="2686050"/>
          <p14:tracePt t="12405" x="4324350" y="2679700"/>
          <p14:tracePt t="12438" x="4337050" y="2679700"/>
          <p14:tracePt t="12455" x="4343400" y="2679700"/>
          <p14:tracePt t="12471" x="4356100" y="2679700"/>
          <p14:tracePt t="12488" x="4368800" y="2673350"/>
          <p14:tracePt t="12505" x="4368800" y="2667000"/>
          <p14:tracePt t="12521" x="4387850" y="2667000"/>
          <p14:tracePt t="12538" x="4394200" y="2660650"/>
          <p14:tracePt t="12555" x="4400550" y="2660650"/>
          <p14:tracePt t="12571" x="4413250" y="2654300"/>
          <p14:tracePt t="12588" x="4419600" y="2647950"/>
          <p14:tracePt t="12605" x="4425950" y="2647950"/>
          <p14:tracePt t="12622" x="4432300" y="2641600"/>
          <p14:tracePt t="12638" x="4438650" y="2635250"/>
          <p14:tracePt t="12655" x="4445000" y="2622550"/>
          <p14:tracePt t="13015" x="4521200" y="2609850"/>
          <p14:tracePt t="13023" x="4578350" y="2597150"/>
          <p14:tracePt t="13029" x="4616450" y="2590800"/>
          <p14:tracePt t="13038" x="4648200" y="2584450"/>
          <p14:tracePt t="13055" x="4718050" y="2578100"/>
          <p14:tracePt t="13072" x="4826000" y="2565400"/>
          <p14:tracePt t="13088" x="4889500" y="2565400"/>
          <p14:tracePt t="13105" x="4972050" y="2565400"/>
          <p14:tracePt t="13121" x="5010150" y="2565400"/>
          <p14:tracePt t="13138" x="5041900" y="2565400"/>
          <p14:tracePt t="13155" x="5080000" y="2565400"/>
          <p14:tracePt t="13171" x="5092700" y="2565400"/>
          <p14:tracePt t="13205" x="5111750" y="2565400"/>
          <p14:tracePt t="13221" x="5118100" y="2565400"/>
          <p14:tracePt t="13238" x="5130800" y="2565400"/>
          <p14:tracePt t="13255" x="5143500" y="2565400"/>
          <p14:tracePt t="13258" x="5149850" y="2565400"/>
          <p14:tracePt t="13272" x="5162550" y="2565400"/>
          <p14:tracePt t="13288" x="5175250" y="2565400"/>
          <p14:tracePt t="13305" x="5181600" y="2565400"/>
          <p14:tracePt t="13321" x="5200650" y="2565400"/>
          <p14:tracePt t="13338" x="5213350" y="2565400"/>
          <p14:tracePt t="13355" x="5226050" y="2565400"/>
          <p14:tracePt t="13371" x="5245100" y="2565400"/>
          <p14:tracePt t="13388" x="5257800" y="2559050"/>
          <p14:tracePt t="13405" x="5270500" y="2559050"/>
          <p14:tracePt t="13422" x="5283200" y="2559050"/>
          <p14:tracePt t="13438" x="5302250" y="2559050"/>
          <p14:tracePt t="13455" x="5314950" y="2559050"/>
          <p14:tracePt t="13471" x="5327650" y="2559050"/>
          <p14:tracePt t="13488" x="5346700" y="2552700"/>
          <p14:tracePt t="13505" x="5353050" y="2552700"/>
          <p14:tracePt t="13522" x="5372100" y="2552700"/>
          <p14:tracePt t="13538" x="5384800" y="2552700"/>
          <p14:tracePt t="13555" x="5397500" y="2552700"/>
          <p14:tracePt t="13571" x="5410200" y="2552700"/>
          <p14:tracePt t="13588" x="5416550" y="2552700"/>
          <p14:tracePt t="13605" x="5429250" y="2552700"/>
          <p14:tracePt t="13621" x="5435600" y="2552700"/>
          <p14:tracePt t="13638" x="5448300" y="2552700"/>
          <p14:tracePt t="13655" x="5454650" y="2552700"/>
          <p14:tracePt t="13671" x="5467350" y="2552700"/>
          <p14:tracePt t="13688" x="5473700" y="2552700"/>
          <p14:tracePt t="13705" x="5486400" y="2552700"/>
          <p14:tracePt t="13721" x="5499100" y="2552700"/>
          <p14:tracePt t="13738" x="5524500" y="2546350"/>
          <p14:tracePt t="13755" x="5543550" y="2546350"/>
          <p14:tracePt t="13772" x="5581650" y="2540000"/>
          <p14:tracePt t="13788" x="5619750" y="2540000"/>
          <p14:tracePt t="13805" x="5676900" y="2533650"/>
          <p14:tracePt t="13821" x="5810250" y="2514600"/>
          <p14:tracePt t="13838" x="5854700" y="2514600"/>
          <p14:tracePt t="13855" x="5892800" y="2514600"/>
          <p14:tracePt t="13871" x="5918200" y="2514600"/>
          <p14:tracePt t="13888" x="5949950" y="2514600"/>
          <p14:tracePt t="13905" x="5981700" y="2514600"/>
          <p14:tracePt t="13921" x="6000750" y="2520950"/>
          <p14:tracePt t="13938" x="6096000" y="2527300"/>
          <p14:tracePt t="13955" x="6235700" y="2552700"/>
          <p14:tracePt t="13971" x="6356350" y="2571750"/>
          <p14:tracePt t="13988" x="6426200" y="2584450"/>
          <p14:tracePt t="14004" x="6445250" y="2584450"/>
          <p14:tracePt t="14021" x="6470650" y="2590800"/>
          <p14:tracePt t="14038" x="6483350" y="2597150"/>
          <p14:tracePt t="14055" x="6502400" y="2603500"/>
          <p14:tracePt t="14071" x="6559550" y="2609850"/>
          <p14:tracePt t="14088" x="6610350" y="2609850"/>
          <p14:tracePt t="14105" x="6642100" y="2616200"/>
          <p14:tracePt t="14121" x="6654800" y="2616200"/>
          <p14:tracePt t="14138" x="6673850" y="2616200"/>
          <p14:tracePt t="14155" x="6699250" y="2616200"/>
          <p14:tracePt t="14171" x="6718300" y="2616200"/>
          <p14:tracePt t="14188" x="6750050" y="2616200"/>
          <p14:tracePt t="14204" x="6769100" y="2616200"/>
          <p14:tracePt t="14221" x="6794500" y="2616200"/>
          <p14:tracePt t="14238" x="6826250" y="2628900"/>
          <p14:tracePt t="14255" x="6851650" y="2628900"/>
          <p14:tracePt t="14271" x="6896100" y="2635250"/>
          <p14:tracePt t="14288" x="6953250" y="2641600"/>
          <p14:tracePt t="14305" x="6997700" y="2641600"/>
          <p14:tracePt t="14321" x="7048500" y="2641600"/>
          <p14:tracePt t="14338" x="7073900" y="2641600"/>
          <p14:tracePt t="14355" x="7086600" y="2641600"/>
          <p14:tracePt t="14371" x="7118350" y="2641600"/>
          <p14:tracePt t="14388" x="7181850" y="2641600"/>
          <p14:tracePt t="14405" x="7296150" y="2641600"/>
          <p14:tracePt t="14421" x="7334250" y="2641600"/>
          <p14:tracePt t="14438" x="7366000" y="2641600"/>
          <p14:tracePt t="14454" x="7385050" y="2641600"/>
          <p14:tracePt t="14471" x="7404100" y="2641600"/>
          <p14:tracePt t="14488" x="7486650" y="2641600"/>
          <p14:tracePt t="14505" x="7569200" y="2641600"/>
          <p14:tracePt t="14522" x="7734300" y="2641600"/>
          <p14:tracePt t="14538" x="7797800" y="2641600"/>
          <p14:tracePt t="14555" x="7854950" y="2641600"/>
          <p14:tracePt t="14571" x="7905750" y="2641600"/>
          <p14:tracePt t="14588" x="7931150" y="2641600"/>
          <p14:tracePt t="14605" x="7975600" y="2641600"/>
          <p14:tracePt t="14621" x="8013700" y="2635250"/>
          <p14:tracePt t="14638" x="8051800" y="2635250"/>
          <p14:tracePt t="14654" x="8089900" y="2628900"/>
          <p14:tracePt t="14671" x="8108950" y="2628900"/>
          <p14:tracePt t="14688" x="8128000" y="2628900"/>
          <p14:tracePt t="14704" x="8134350" y="2628900"/>
          <p14:tracePt t="14721" x="8153400" y="2628900"/>
          <p14:tracePt t="14738" x="8166100" y="2622550"/>
          <p14:tracePt t="14755" x="8172450" y="2622550"/>
          <p14:tracePt t="14771" x="8185150" y="2622550"/>
          <p14:tracePt t="14788" x="8191500" y="2622550"/>
          <p14:tracePt t="14804" x="8197850" y="2622550"/>
          <p14:tracePt t="14821" x="8204200" y="2616200"/>
          <p14:tracePt t="14838" x="8210550" y="2609850"/>
          <p14:tracePt t="14855" x="8216900" y="2603500"/>
          <p14:tracePt t="17314" x="8083550" y="2654300"/>
          <p14:tracePt t="17320" x="7950200" y="2705100"/>
          <p14:tracePt t="17327" x="7880350" y="2730500"/>
          <p14:tracePt t="17338" x="7816850" y="2743200"/>
          <p14:tracePt t="17354" x="7359650" y="2876550"/>
          <p14:tracePt t="17371" x="7010400" y="2965450"/>
          <p14:tracePt t="17387" x="6584950" y="3067050"/>
          <p14:tracePt t="17404" x="6369050" y="3117850"/>
          <p14:tracePt t="17421" x="6070600" y="3168650"/>
          <p14:tracePt t="17438" x="5651500" y="3168650"/>
          <p14:tracePt t="17454" x="5372100" y="3200400"/>
          <p14:tracePt t="17471" x="5232400" y="3213100"/>
          <p14:tracePt t="17488" x="5035550" y="3219450"/>
          <p14:tracePt t="17504" x="4737100" y="3168650"/>
          <p14:tracePt t="17521" x="4260850" y="3181350"/>
          <p14:tracePt t="17537" x="4044950" y="3168650"/>
          <p14:tracePt t="17554" x="3898900" y="3187700"/>
          <p14:tracePt t="17571" x="3517900" y="3225800"/>
          <p14:tracePt t="17587" x="3359150" y="3282950"/>
          <p14:tracePt t="17604" x="3194050" y="3321050"/>
          <p14:tracePt t="17621" x="3168650" y="3333750"/>
          <p14:tracePt t="17638" x="3149600" y="3340100"/>
          <p14:tracePt t="17654" x="3143250" y="3346450"/>
          <p14:tracePt t="17671" x="3136900" y="3346450"/>
          <p14:tracePt t="17966" x="2959100" y="3346450"/>
          <p14:tracePt t="17975" x="2673350" y="3333750"/>
          <p14:tracePt t="17980" x="2457450" y="3321050"/>
          <p14:tracePt t="17987" x="2381250" y="3314700"/>
          <p14:tracePt t="18004" x="2292350" y="3314700"/>
          <p14:tracePt t="18021" x="2260600" y="3314700"/>
          <p14:tracePt t="18037" x="2254250" y="3314700"/>
          <p14:tracePt t="18054" x="2247900" y="3308350"/>
          <p14:tracePt t="18071" x="2235200" y="3308350"/>
          <p14:tracePt t="18087" x="2222500" y="3302000"/>
          <p14:tracePt t="18105" x="2190750" y="3289300"/>
          <p14:tracePt t="18121" x="2165350" y="3282950"/>
          <p14:tracePt t="18138" x="2152650" y="3282950"/>
          <p14:tracePt t="18154" x="2146300" y="3276600"/>
          <p14:tracePt t="18171" x="2133600" y="3270250"/>
          <p14:tracePt t="18188" x="2127250" y="3270250"/>
          <p14:tracePt t="18204" x="2120900" y="3270250"/>
          <p14:tracePt t="18221" x="2114550" y="3270250"/>
          <p14:tracePt t="18254" x="2127250" y="3263900"/>
          <p14:tracePt t="18271" x="2184400" y="3251200"/>
          <p14:tracePt t="18287" x="2470150" y="3187700"/>
          <p14:tracePt t="18304" x="3073400" y="3105150"/>
          <p14:tracePt t="18321" x="3371850" y="3086100"/>
          <p14:tracePt t="18338" x="3638550" y="3086100"/>
          <p14:tracePt t="18355" x="3848100" y="3086100"/>
          <p14:tracePt t="18371" x="4191000" y="3092450"/>
          <p14:tracePt t="18387" x="4343400" y="3098800"/>
          <p14:tracePt t="18404" x="4470400" y="3098800"/>
          <p14:tracePt t="18421" x="4527550" y="3098800"/>
          <p14:tracePt t="18437" x="4546600" y="3098800"/>
          <p14:tracePt t="18454" x="4552950" y="3098800"/>
          <p14:tracePt t="18471" x="4559300" y="3098800"/>
          <p14:tracePt t="18504" x="4552950" y="3098800"/>
          <p14:tracePt t="18521" x="4406900" y="3111500"/>
          <p14:tracePt t="18538" x="3644900" y="3270250"/>
          <p14:tracePt t="18554" x="3397250" y="3327400"/>
          <p14:tracePt t="18571" x="3359150" y="3352800"/>
          <p14:tracePt t="18587" x="3346450" y="3359150"/>
          <p14:tracePt t="18621" x="3346450" y="3365500"/>
          <p14:tracePt t="18637" x="3346450" y="3371850"/>
          <p14:tracePt t="18662" x="3352800" y="3378200"/>
          <p14:tracePt t="18671" x="3403600" y="3384550"/>
          <p14:tracePt t="18687" x="4298950" y="3549650"/>
          <p14:tracePt t="18704" x="5086350" y="3638550"/>
          <p14:tracePt t="18721" x="5226050" y="3651250"/>
          <p14:tracePt t="18737" x="5695950" y="3663950"/>
          <p14:tracePt t="18754" x="5835650" y="3663950"/>
          <p14:tracePt t="18771" x="5981700" y="3632200"/>
          <p14:tracePt t="18787" x="6070600" y="3613150"/>
          <p14:tracePt t="18804" x="6096000" y="3600450"/>
          <p14:tracePt t="18821" x="6115050" y="3594100"/>
          <p14:tracePt t="18938" x="6108700" y="3594100"/>
          <p14:tracePt t="18945" x="6102350" y="3594100"/>
          <p14:tracePt t="18954" x="6096000" y="3600450"/>
          <p14:tracePt t="18971" x="6089650" y="3606800"/>
          <p14:tracePt t="18987" x="6070600" y="3613150"/>
          <p14:tracePt t="19004" x="6051550" y="3619500"/>
          <p14:tracePt t="19021" x="6045200" y="3625850"/>
          <p14:tracePt t="19037" x="6032500" y="3632200"/>
          <p14:tracePt t="19054" x="6026150" y="3632200"/>
          <p14:tracePt t="19071" x="6019800" y="3638550"/>
          <p14:tracePt t="19088" x="6019800" y="3644900"/>
          <p14:tracePt t="19104" x="6057900" y="3644900"/>
          <p14:tracePt t="19121" x="6134100" y="3632200"/>
          <p14:tracePt t="19138" x="6178550" y="3619500"/>
          <p14:tracePt t="19154" x="6273800" y="3606800"/>
          <p14:tracePt t="19171" x="6330950" y="3594100"/>
          <p14:tracePt t="19187" x="6426200" y="3581400"/>
          <p14:tracePt t="19204" x="6483350" y="3562350"/>
          <p14:tracePt t="19220" x="6521450" y="3549650"/>
          <p14:tracePt t="19238" x="6540500" y="3543300"/>
          <p14:tracePt t="19254" x="6540500" y="3536950"/>
          <p14:tracePt t="19271" x="6546850" y="3536950"/>
          <p14:tracePt t="19543" x="6750050" y="3505200"/>
          <p14:tracePt t="19550" x="7004050" y="3467100"/>
          <p14:tracePt t="19556" x="7124700" y="3448050"/>
          <p14:tracePt t="19571" x="7251700" y="3441700"/>
          <p14:tracePt t="19587" x="7378700" y="3441700"/>
          <p14:tracePt t="19604" x="7467600" y="3441700"/>
          <p14:tracePt t="19621" x="7505700" y="3441700"/>
          <p14:tracePt t="19637" x="7524750" y="3441700"/>
          <p14:tracePt t="19654" x="7562850" y="3441700"/>
          <p14:tracePt t="19671" x="7620000" y="3435350"/>
          <p14:tracePt t="19688" x="7734300" y="3435350"/>
          <p14:tracePt t="19704" x="7810500" y="3429000"/>
          <p14:tracePt t="19720" x="7867650" y="3429000"/>
          <p14:tracePt t="19737" x="7969250" y="3416300"/>
          <p14:tracePt t="19754" x="8070850" y="3403600"/>
          <p14:tracePt t="19771" x="8191500" y="3390900"/>
          <p14:tracePt t="19787" x="8223250" y="3384550"/>
          <p14:tracePt t="19804" x="8242300" y="3378200"/>
          <p14:tracePt t="19820" x="8267700" y="3371850"/>
          <p14:tracePt t="19837" x="8286750" y="3371850"/>
          <p14:tracePt t="19854" x="8305800" y="3365500"/>
          <p14:tracePt t="19871" x="8375650" y="3352800"/>
          <p14:tracePt t="19887" x="8451850" y="3340100"/>
          <p14:tracePt t="19904" x="8597900" y="3314700"/>
          <p14:tracePt t="19920" x="8674100" y="3302000"/>
          <p14:tracePt t="19937" x="8731250" y="3302000"/>
          <p14:tracePt t="19954" x="8750300" y="3302000"/>
          <p14:tracePt t="19971" x="8763000" y="3302000"/>
          <p14:tracePt t="19987" x="8788400" y="3302000"/>
          <p14:tracePt t="20004" x="8807450" y="3302000"/>
          <p14:tracePt t="20021" x="8858250" y="3302000"/>
          <p14:tracePt t="20037" x="8883650" y="3302000"/>
          <p14:tracePt t="20054" x="8915400" y="3302000"/>
          <p14:tracePt t="20071" x="8940800" y="3302000"/>
          <p14:tracePt t="20087" x="8953500" y="3308350"/>
          <p14:tracePt t="20104" x="8966200" y="3314700"/>
          <p14:tracePt t="20121" x="8991600" y="3321050"/>
          <p14:tracePt t="20137" x="9010650" y="3321050"/>
          <p14:tracePt t="20157" x="9042400" y="3333750"/>
          <p14:tracePt t="20170" x="9074150" y="3346450"/>
          <p14:tracePt t="20187" x="9118600" y="3359150"/>
          <p14:tracePt t="20204" x="9137650" y="3365500"/>
          <p14:tracePt t="20221" x="9150350" y="3365500"/>
          <p14:tracePt t="20237" x="9175750" y="3378200"/>
          <p14:tracePt t="20254" x="9201150" y="3390900"/>
          <p14:tracePt t="20271" x="9220200" y="3397250"/>
          <p14:tracePt t="20287" x="9232900" y="3397250"/>
          <p14:tracePt t="20304" x="9239250" y="3403600"/>
          <p14:tracePt t="20321" x="9258300" y="3409950"/>
          <p14:tracePt t="20337" x="9271000" y="3409950"/>
          <p14:tracePt t="20354" x="9283700" y="3422650"/>
          <p14:tracePt t="20371" x="9290050" y="3422650"/>
          <p14:tracePt t="20387" x="9296400" y="3429000"/>
          <p14:tracePt t="20391" x="9302750" y="3429000"/>
          <p14:tracePt t="20404" x="9309100" y="3435350"/>
          <p14:tracePt t="20426" x="9315450" y="3435350"/>
          <p14:tracePt t="20848" x="9328150" y="3435350"/>
          <p14:tracePt t="20857" x="9347200" y="3435350"/>
          <p14:tracePt t="20863" x="9359900" y="3435350"/>
          <p14:tracePt t="20870" x="9372600" y="3429000"/>
          <p14:tracePt t="20887" x="9398000" y="3429000"/>
          <p14:tracePt t="20904" x="9455150" y="3422650"/>
          <p14:tracePt t="20921" x="9512300" y="3409950"/>
          <p14:tracePt t="20937" x="9626600" y="3397250"/>
          <p14:tracePt t="20954" x="9671050" y="3390900"/>
          <p14:tracePt t="20970" x="9709150" y="3390900"/>
          <p14:tracePt t="20987" x="9734550" y="3384550"/>
          <p14:tracePt t="21004" x="9772650" y="3378200"/>
          <p14:tracePt t="21021" x="9842500" y="3371850"/>
          <p14:tracePt t="21037" x="9893300" y="3365500"/>
          <p14:tracePt t="21054" x="9925050" y="3359150"/>
          <p14:tracePt t="21070" x="9956800" y="3359150"/>
          <p14:tracePt t="21087" x="9969500" y="3359150"/>
          <p14:tracePt t="21104" x="9982200" y="3359150"/>
          <p14:tracePt t="21120" x="10001250" y="3359150"/>
          <p14:tracePt t="21137" x="10007600" y="3359150"/>
          <p14:tracePt t="21154" x="10026650" y="3359150"/>
          <p14:tracePt t="21170" x="10039350" y="3359150"/>
          <p14:tracePt t="21187" x="10090150" y="3359150"/>
          <p14:tracePt t="21204" x="10185400" y="3340100"/>
          <p14:tracePt t="21221" x="10306050" y="3327400"/>
          <p14:tracePt t="21237" x="10426700" y="3308350"/>
          <p14:tracePt t="21254" x="10452100" y="3308350"/>
          <p14:tracePt t="21271" x="10471150" y="3308350"/>
          <p14:tracePt t="21287" x="10477500" y="3308350"/>
          <p14:tracePt t="21320" x="10490200" y="3308350"/>
          <p14:tracePt t="21354" x="9937750" y="3429000"/>
          <p14:tracePt t="21370" x="9156700" y="3594100"/>
          <p14:tracePt t="21387" x="8731250" y="3695700"/>
          <p14:tracePt t="21404" x="8261350" y="3765550"/>
          <p14:tracePt t="21421" x="8045450" y="3778250"/>
          <p14:tracePt t="21438" x="7613650" y="3810000"/>
          <p14:tracePt t="21454" x="7194550" y="3829050"/>
          <p14:tracePt t="21471" x="6953250" y="3886200"/>
          <p14:tracePt t="21487" x="6527800" y="3937000"/>
          <p14:tracePt t="21504" x="6254750" y="3968750"/>
          <p14:tracePt t="21521" x="5899150" y="3949700"/>
          <p14:tracePt t="21537" x="5740400" y="3949700"/>
          <p14:tracePt t="21554" x="5492750" y="3949700"/>
          <p14:tracePt t="21570" x="5010150" y="3956050"/>
          <p14:tracePt t="21587" x="4870450" y="3975100"/>
          <p14:tracePt t="21604" x="4737100" y="4006850"/>
          <p14:tracePt t="21620" x="4724400" y="4006850"/>
          <p14:tracePt t="21660" x="4730750" y="4006850"/>
          <p14:tracePt t="21670" x="4743450" y="4000500"/>
          <p14:tracePt t="21939" x="4565650" y="4000500"/>
          <p14:tracePt t="21945" x="4368800" y="4006850"/>
          <p14:tracePt t="21953" x="4292600" y="4013200"/>
          <p14:tracePt t="21970" x="4133850" y="4044950"/>
          <p14:tracePt t="21987" x="3841750" y="4076700"/>
          <p14:tracePt t="22004" x="3683000" y="4102100"/>
          <p14:tracePt t="22020" x="3511550" y="4114800"/>
          <p14:tracePt t="22037" x="3327400" y="4133850"/>
          <p14:tracePt t="22054" x="3263900" y="4133850"/>
          <p14:tracePt t="22070" x="3219450" y="4133850"/>
          <p14:tracePt t="22087" x="3187700" y="4133850"/>
          <p14:tracePt t="22104" x="3130550" y="4133850"/>
          <p14:tracePt t="22121" x="3009900" y="4127500"/>
          <p14:tracePt t="22137" x="2933700" y="4127500"/>
          <p14:tracePt t="22154" x="2813050" y="4133850"/>
          <p14:tracePt t="22171" x="2692400" y="4146550"/>
          <p14:tracePt t="22187" x="2508250" y="4171950"/>
          <p14:tracePt t="22204" x="2451100" y="4178300"/>
          <p14:tracePt t="22221" x="2413000" y="4184650"/>
          <p14:tracePt t="22237" x="2374900" y="4191000"/>
          <p14:tracePt t="22254" x="2355850" y="4197350"/>
          <p14:tracePt t="22270" x="2305050" y="4197350"/>
          <p14:tracePt t="22287" x="2197100" y="4210050"/>
          <p14:tracePt t="22304" x="2152650" y="4210050"/>
          <p14:tracePt t="22320" x="2089150" y="4210050"/>
          <p14:tracePt t="22337" x="2070100" y="4210050"/>
          <p14:tracePt t="22354" x="2063750" y="4210050"/>
          <p14:tracePt t="22370" x="2038350" y="4197350"/>
          <p14:tracePt t="22387" x="2019300" y="4191000"/>
          <p14:tracePt t="22403" x="1987550" y="4184650"/>
          <p14:tracePt t="22420" x="1955800" y="4171950"/>
          <p14:tracePt t="22424" x="1949450" y="4171950"/>
          <p14:tracePt t="22437" x="1943100" y="4165600"/>
          <p14:tracePt t="22454" x="1936750" y="4159250"/>
          <p14:tracePt t="22470" x="1924050" y="4159250"/>
          <p14:tracePt t="22487" x="1917700" y="4152900"/>
          <p14:tracePt t="22504" x="1905000" y="4146550"/>
          <p14:tracePt t="22537" x="1898650" y="4146550"/>
          <p14:tracePt t="22554" x="1892300" y="4146550"/>
          <p14:tracePt t="22570" x="1885950" y="4146550"/>
          <p14:tracePt t="22627" x="1892300" y="4146550"/>
          <p14:tracePt t="22634" x="1898650" y="4146550"/>
          <p14:tracePt t="22646" x="1905000" y="4146550"/>
          <p14:tracePt t="22657" x="1911350" y="4146550"/>
          <p14:tracePt t="22670" x="1924050" y="4146550"/>
          <p14:tracePt t="22687" x="1943100" y="4152900"/>
          <p14:tracePt t="22704" x="1962150" y="4152900"/>
          <p14:tracePt t="22720" x="1987550" y="4152900"/>
          <p14:tracePt t="22737" x="2108200" y="4159250"/>
          <p14:tracePt t="22753" x="2222500" y="4159250"/>
          <p14:tracePt t="22770" x="2292350" y="4159250"/>
          <p14:tracePt t="22787" x="2336800" y="4165600"/>
          <p14:tracePt t="22804" x="2355850" y="4165600"/>
          <p14:tracePt t="22820" x="2406650" y="4178300"/>
          <p14:tracePt t="22837" x="2444750" y="4184650"/>
          <p14:tracePt t="22854" x="2476500" y="4184650"/>
          <p14:tracePt t="22870" x="2565400" y="4184650"/>
          <p14:tracePt t="22887" x="2628900" y="4191000"/>
          <p14:tracePt t="22903" x="2717800" y="4191000"/>
          <p14:tracePt t="22920" x="2774950" y="4191000"/>
          <p14:tracePt t="22937" x="2825750" y="4197350"/>
          <p14:tracePt t="22954" x="2863850" y="4197350"/>
          <p14:tracePt t="22970" x="2933700" y="4197350"/>
          <p14:tracePt t="22987" x="3016250" y="4210050"/>
          <p14:tracePt t="23004" x="3035300" y="4210050"/>
          <p14:tracePt t="23020" x="3060700" y="4210050"/>
          <p14:tracePt t="23037" x="3092450" y="4216400"/>
          <p14:tracePt t="23054" x="3105150" y="4216400"/>
          <p14:tracePt t="23070" x="3143250" y="4216400"/>
          <p14:tracePt t="23087" x="3194050" y="4216400"/>
          <p14:tracePt t="23104" x="3289300" y="4210050"/>
          <p14:tracePt t="23120" x="3409950" y="4203700"/>
          <p14:tracePt t="23137" x="3460750" y="4203700"/>
          <p14:tracePt t="23153" x="3498850" y="4203700"/>
          <p14:tracePt t="23170" x="3511550" y="4203700"/>
          <p14:tracePt t="23187" x="3543300" y="4203700"/>
          <p14:tracePt t="23204" x="3568700" y="4203700"/>
          <p14:tracePt t="23220" x="3594100" y="4203700"/>
          <p14:tracePt t="23237" x="3625850" y="4197350"/>
          <p14:tracePt t="23254" x="3638550" y="4197350"/>
          <p14:tracePt t="23270" x="3657600" y="4197350"/>
          <p14:tracePt t="23287" x="3670300" y="4197350"/>
          <p14:tracePt t="23304" x="3683000" y="4197350"/>
          <p14:tracePt t="23320" x="3695700" y="4197350"/>
          <p14:tracePt t="23337" x="3702050" y="4197350"/>
          <p14:tracePt t="23354" x="3708400" y="4191000"/>
          <p14:tracePt t="23370" x="3721100" y="4191000"/>
          <p14:tracePt t="23387" x="3727450" y="4191000"/>
          <p14:tracePt t="23404" x="3740150" y="4191000"/>
          <p14:tracePt t="23420" x="3752850" y="4191000"/>
          <p14:tracePt t="23437" x="3752850" y="4184650"/>
          <p14:tracePt t="23440" x="3759200" y="4184650"/>
          <p14:tracePt t="23454" x="3771900" y="4178300"/>
          <p14:tracePt t="23470" x="3784600" y="4178300"/>
          <p14:tracePt t="23487" x="3867150" y="4146550"/>
          <p14:tracePt t="23503" x="4095750" y="4057650"/>
          <p14:tracePt t="23520" x="4337050" y="3968750"/>
          <p14:tracePt t="23537" x="4445000" y="3917950"/>
          <p14:tracePt t="23553" x="4470400" y="3911600"/>
          <p14:tracePt t="23570" x="4502150" y="3898900"/>
          <p14:tracePt t="23587" x="4514850" y="3892550"/>
          <p14:tracePt t="23604" x="4527550" y="3879850"/>
          <p14:tracePt t="23620" x="4546600" y="3867150"/>
          <p14:tracePt t="23637" x="4552950" y="3854450"/>
          <p14:tracePt t="23656" x="4552950" y="3822700"/>
          <p14:tracePt t="23670" x="4445000" y="3695700"/>
          <p14:tracePt t="23687" x="3663950" y="3282950"/>
          <p14:tracePt t="23703" x="3365500" y="3200400"/>
          <p14:tracePt t="23720" x="3067050" y="3181350"/>
          <p14:tracePt t="23737" x="2749550" y="3181350"/>
          <p14:tracePt t="23754" x="2432050" y="3194050"/>
          <p14:tracePt t="23770" x="2324100" y="3181350"/>
          <p14:tracePt t="23787" x="2228850" y="3187700"/>
          <p14:tracePt t="23803" x="2089150" y="3213100"/>
          <p14:tracePt t="23820" x="1905000" y="3244850"/>
          <p14:tracePt t="23837" x="1835150" y="3270250"/>
          <p14:tracePt t="23853" x="1784350" y="3282950"/>
          <p14:tracePt t="23870" x="1739900" y="3308350"/>
          <p14:tracePt t="23887" x="1727200" y="3321050"/>
          <p14:tracePt t="23903" x="1720850" y="3333750"/>
          <p14:tracePt t="23920" x="1714500" y="3340100"/>
          <p14:tracePt t="23937" x="1714500" y="3346450"/>
          <p14:tracePt t="23954" x="1714500" y="3359150"/>
          <p14:tracePt t="23970" x="1739900" y="3371850"/>
          <p14:tracePt t="23987" x="1765300" y="3384550"/>
          <p14:tracePt t="24003" x="1797050" y="3397250"/>
          <p14:tracePt t="24020" x="1917700" y="3429000"/>
          <p14:tracePt t="24037" x="2266950" y="3517900"/>
          <p14:tracePt t="24053" x="2393950" y="3549650"/>
          <p14:tracePt t="24070" x="3060700" y="3581400"/>
          <p14:tracePt t="24087" x="3429000" y="3575050"/>
          <p14:tracePt t="24103" x="3644900" y="3568700"/>
          <p14:tracePt t="24120" x="3759200" y="3543300"/>
          <p14:tracePt t="24137" x="3848100" y="3524250"/>
          <p14:tracePt t="24153" x="4127500" y="3473450"/>
          <p14:tracePt t="24170" x="4273550" y="3454400"/>
          <p14:tracePt t="24187" x="4413250" y="3454400"/>
          <p14:tracePt t="24204" x="4603750" y="3448050"/>
          <p14:tracePt t="24220" x="4635500" y="3448050"/>
          <p14:tracePt t="24237" x="4660900" y="3448050"/>
          <p14:tracePt t="24253" x="4673600" y="3448050"/>
          <p14:tracePt t="24270" x="4692650" y="3448050"/>
          <p14:tracePt t="24287" x="4768850" y="3454400"/>
          <p14:tracePt t="24303" x="4940300" y="3467100"/>
          <p14:tracePt t="24320" x="5073650" y="3479800"/>
          <p14:tracePt t="24337" x="5118100" y="3486150"/>
          <p14:tracePt t="24353" x="5149850" y="3498850"/>
          <p14:tracePt t="24370" x="5200650" y="3511550"/>
          <p14:tracePt t="24387" x="5270500" y="3524250"/>
          <p14:tracePt t="24404" x="5353050" y="3543300"/>
          <p14:tracePt t="24420" x="5372100" y="3549650"/>
          <p14:tracePt t="24437" x="5384800" y="3549650"/>
          <p14:tracePt t="24453" x="5397500" y="3556000"/>
          <p14:tracePt t="24470" x="5403850" y="3562350"/>
          <p14:tracePt t="24473" x="5410200" y="3562350"/>
          <p14:tracePt t="24487" x="5416550" y="3568700"/>
          <p14:tracePt t="24503" x="5422900" y="3568700"/>
          <p14:tracePt t="24520" x="5429250" y="3575050"/>
          <p14:tracePt t="24537" x="5441950" y="3581400"/>
          <p14:tracePt t="24553" x="5448300" y="3587750"/>
          <p14:tracePt t="24570" x="5467350" y="3600450"/>
          <p14:tracePt t="24587" x="5486400" y="3613150"/>
          <p14:tracePt t="24603" x="5499100" y="3632200"/>
          <p14:tracePt t="24620" x="5530850" y="3638550"/>
          <p14:tracePt t="24637" x="5549900" y="3651250"/>
          <p14:tracePt t="24653" x="5575300" y="3663950"/>
          <p14:tracePt t="24670" x="5600700" y="3670300"/>
          <p14:tracePt t="24687" x="5664200" y="3695700"/>
          <p14:tracePt t="24703" x="5753100" y="3740150"/>
          <p14:tracePt t="24720" x="5784850" y="3752850"/>
          <p14:tracePt t="24737" x="5829300" y="3771900"/>
          <p14:tracePt t="24753" x="5861050" y="3778250"/>
          <p14:tracePt t="24770" x="5892800" y="3790950"/>
          <p14:tracePt t="24787" x="5994400" y="3810000"/>
          <p14:tracePt t="24803" x="6038850" y="3816350"/>
          <p14:tracePt t="24820" x="6083300" y="3822700"/>
          <p14:tracePt t="24837" x="6102350" y="3822700"/>
          <p14:tracePt t="24853" x="6121400" y="3822700"/>
          <p14:tracePt t="24870" x="6146800" y="3822700"/>
          <p14:tracePt t="24887" x="6159500" y="3822700"/>
          <p14:tracePt t="24903" x="6178550" y="3822700"/>
          <p14:tracePt t="24920" x="6184900" y="3822700"/>
          <p14:tracePt t="24937" x="6191250" y="3822700"/>
          <p14:tracePt t="24953" x="6203950" y="3822700"/>
          <p14:tracePt t="24970" x="6210300" y="3822700"/>
          <p14:tracePt t="24987" x="6223000" y="3822700"/>
          <p14:tracePt t="25020" x="6229350" y="3822700"/>
          <p14:tracePt t="25042" x="6223000" y="3816350"/>
          <p14:tracePt t="25053" x="6191250" y="3790950"/>
          <p14:tracePt t="25070" x="5511800" y="3460750"/>
          <p14:tracePt t="25087" x="5054600" y="3371850"/>
          <p14:tracePt t="25103" x="4832350" y="3333750"/>
          <p14:tracePt t="25120" x="4603750" y="3321050"/>
          <p14:tracePt t="25137" x="4337050" y="3302000"/>
          <p14:tracePt t="25153" x="4064000" y="3282950"/>
          <p14:tracePt t="25170" x="3822700" y="3295650"/>
          <p14:tracePt t="25187" x="3746500" y="3302000"/>
          <p14:tracePt t="25203" x="3536950" y="3359150"/>
          <p14:tracePt t="25220" x="3162300" y="3441700"/>
          <p14:tracePt t="25237" x="2971800" y="3473450"/>
          <p14:tracePt t="25253" x="2908300" y="3479800"/>
          <p14:tracePt t="25270" x="2844800" y="3492500"/>
          <p14:tracePt t="25287" x="2794000" y="3498850"/>
          <p14:tracePt t="25303" x="2774950" y="3498850"/>
          <p14:tracePt t="25320" x="2755900" y="3498850"/>
          <p14:tracePt t="25337" x="2743200" y="3498850"/>
          <p14:tracePt t="25353" x="2736850" y="3498850"/>
          <p14:tracePt t="25370" x="2724150" y="3498850"/>
          <p14:tracePt t="25387" x="2717800" y="3498850"/>
          <p14:tracePt t="25403" x="2705100" y="3498850"/>
          <p14:tracePt t="25420" x="2698750" y="3505200"/>
          <p14:tracePt t="25437" x="2692400" y="3511550"/>
          <p14:tracePt t="25453" x="2679700" y="3517900"/>
          <p14:tracePt t="25470" x="2667000" y="3517900"/>
          <p14:tracePt t="25487" x="2660650" y="3524250"/>
          <p14:tracePt t="25503" x="2654300" y="3530600"/>
          <p14:tracePt t="25520" x="2647950" y="3530600"/>
          <p14:tracePt t="25537" x="2647950" y="3536950"/>
          <p14:tracePt t="25553" x="2641600" y="3549650"/>
          <p14:tracePt t="25570" x="2641600" y="3562350"/>
          <p14:tracePt t="25603" x="2641600" y="3575050"/>
          <p14:tracePt t="25620" x="2641600" y="3587750"/>
          <p14:tracePt t="25637" x="2641600" y="3594100"/>
          <p14:tracePt t="25653" x="2647950" y="3606800"/>
          <p14:tracePt t="25670" x="2654300" y="3613150"/>
          <p14:tracePt t="25686" x="2660650" y="3619500"/>
          <p14:tracePt t="25703" x="2686050" y="3638550"/>
          <p14:tracePt t="25720" x="2736850" y="3670300"/>
          <p14:tracePt t="25736" x="2908300" y="3733800"/>
          <p14:tracePt t="25753" x="3009900" y="3765550"/>
          <p14:tracePt t="25770" x="3092450" y="3803650"/>
          <p14:tracePt t="25786" x="3282950" y="3854450"/>
          <p14:tracePt t="25803" x="3397250" y="3867150"/>
          <p14:tracePt t="25820" x="3536950" y="3898900"/>
          <p14:tracePt t="25836" x="3600450" y="3911600"/>
          <p14:tracePt t="25853" x="3651250" y="3930650"/>
          <p14:tracePt t="25870" x="3759200" y="3949700"/>
          <p14:tracePt t="25886" x="3841750" y="3962400"/>
          <p14:tracePt t="25904" x="3987800" y="3968750"/>
          <p14:tracePt t="25920" x="4070350" y="3975100"/>
          <p14:tracePt t="25936" x="4184650" y="3987800"/>
          <p14:tracePt t="25953" x="4324350" y="3987800"/>
          <p14:tracePt t="25970" x="4368800" y="3987800"/>
          <p14:tracePt t="25986" x="4413250" y="3987800"/>
          <p14:tracePt t="26003" x="4425950" y="3987800"/>
          <p14:tracePt t="26020" x="4445000" y="3987800"/>
          <p14:tracePt t="26036" x="4464050" y="3987800"/>
          <p14:tracePt t="26070" x="4476750" y="3987800"/>
          <p14:tracePt t="26103" x="4483100" y="3981450"/>
          <p14:tracePt t="26120" x="4489450" y="3981450"/>
          <p14:tracePt t="26136" x="4495800" y="3975100"/>
          <p14:tracePt t="26153" x="4495800" y="3968750"/>
          <p14:tracePt t="26170" x="4502150" y="3962400"/>
          <p14:tracePt t="26187" x="4502150" y="3956050"/>
          <p14:tracePt t="26203" x="4502150" y="3943350"/>
          <p14:tracePt t="26220" x="4502150" y="3937000"/>
          <p14:tracePt t="26236" x="4502150" y="3930650"/>
          <p14:tracePt t="26253" x="4502150" y="3924300"/>
          <p14:tracePt t="26270" x="4502150" y="3917950"/>
          <p14:tracePt t="26286" x="4502150" y="3905250"/>
          <p14:tracePt t="26320" x="4502150" y="3898900"/>
          <p14:tracePt t="26336" x="4502150" y="3892550"/>
          <p14:tracePt t="26353" x="4502150" y="3886200"/>
          <p14:tracePt t="26378" x="4489450" y="3873500"/>
          <p14:tracePt t="26386" x="4483100" y="3867150"/>
          <p14:tracePt t="26403" x="4432300" y="3848100"/>
          <p14:tracePt t="26420" x="4292600" y="3829050"/>
          <p14:tracePt t="26436" x="4178300" y="3829050"/>
          <p14:tracePt t="26453" x="4121150" y="3829050"/>
          <p14:tracePt t="26470" x="4089400" y="3835400"/>
          <p14:tracePt t="26486" x="3860800" y="3905250"/>
          <p14:tracePt t="26503" x="3613150" y="4006850"/>
          <p14:tracePt t="26520" x="3479800" y="4070350"/>
          <p14:tracePt t="26536" x="3346450" y="4140200"/>
          <p14:tracePt t="26553" x="3295650" y="4165600"/>
          <p14:tracePt t="26570" x="3238500" y="4197350"/>
          <p14:tracePt t="26586" x="3213100" y="4216400"/>
          <p14:tracePt t="26603" x="3181350" y="4235450"/>
          <p14:tracePt t="26620" x="3130550" y="4292600"/>
          <p14:tracePt t="26637" x="3079750" y="4349750"/>
          <p14:tracePt t="26653" x="2990850" y="4425950"/>
          <p14:tracePt t="26670" x="2933700" y="4483100"/>
          <p14:tracePt t="26686" x="2863850" y="4572000"/>
          <p14:tracePt t="26703" x="2774950" y="4673600"/>
          <p14:tracePt t="26720" x="2724150" y="4743450"/>
          <p14:tracePt t="26736" x="2667000" y="4832350"/>
          <p14:tracePt t="26753" x="2641600" y="4864100"/>
          <p14:tracePt t="26770" x="2616200" y="4889500"/>
          <p14:tracePt t="26786" x="2597150" y="4908550"/>
          <p14:tracePt t="26803" x="2584450" y="4921250"/>
          <p14:tracePt t="26820" x="2565400" y="4927600"/>
          <p14:tracePt t="26836" x="2552700" y="4940300"/>
          <p14:tracePt t="26853" x="2520950" y="4953000"/>
          <p14:tracePt t="26870" x="2457450" y="4978400"/>
          <p14:tracePt t="26886" x="2419350" y="4984750"/>
          <p14:tracePt t="26903" x="2381250" y="4997450"/>
          <p14:tracePt t="26920" x="2368550" y="4997450"/>
          <p14:tracePt t="26936" x="2349500" y="4997450"/>
          <p14:tracePt t="26953" x="2324100" y="4997450"/>
          <p14:tracePt t="26970" x="2298700" y="4997450"/>
          <p14:tracePt t="26986" x="2254250" y="4997450"/>
          <p14:tracePt t="27003" x="2209800" y="4997450"/>
          <p14:tracePt t="27020" x="2184400" y="4997450"/>
          <p14:tracePt t="27036" x="2152650" y="4991100"/>
          <p14:tracePt t="27053" x="2139950" y="4991100"/>
          <p14:tracePt t="27070" x="2127250" y="4991100"/>
          <p14:tracePt t="27086" x="2108200" y="4991100"/>
          <p14:tracePt t="27103" x="2095500" y="4984750"/>
          <p14:tracePt t="27120" x="2070100" y="4972050"/>
          <p14:tracePt t="27136" x="2063750" y="4965700"/>
          <p14:tracePt t="27153" x="2044700" y="4953000"/>
          <p14:tracePt t="27169" x="2038350" y="4940300"/>
          <p14:tracePt t="27186" x="2032000" y="4940300"/>
          <p14:tracePt t="27203" x="2019300" y="4921250"/>
          <p14:tracePt t="27220" x="2006600" y="4914900"/>
          <p14:tracePt t="27236" x="2000250" y="4902200"/>
          <p14:tracePt t="27253" x="1987550" y="4889500"/>
          <p14:tracePt t="27270" x="1981200" y="4883150"/>
          <p14:tracePt t="27286" x="1974850" y="4870450"/>
          <p14:tracePt t="27303" x="1962150" y="4864100"/>
          <p14:tracePt t="27320" x="1955800" y="4851400"/>
          <p14:tracePt t="27336" x="1943100" y="4845050"/>
          <p14:tracePt t="27353" x="1936750" y="4838700"/>
          <p14:tracePt t="27370" x="1924050" y="4826000"/>
          <p14:tracePt t="27386" x="1917700" y="4813300"/>
          <p14:tracePt t="27403" x="1911350" y="4806950"/>
          <p14:tracePt t="27420" x="1898650" y="4794250"/>
          <p14:tracePt t="27436" x="1892300" y="4787900"/>
          <p14:tracePt t="27453" x="1879600" y="4781550"/>
          <p14:tracePt t="27470" x="1873250" y="4768850"/>
          <p14:tracePt t="27486" x="1860550" y="4762500"/>
          <p14:tracePt t="27503" x="1854200" y="4749800"/>
          <p14:tracePt t="27520" x="1841500" y="4743450"/>
          <p14:tracePt t="27523" x="1835150" y="4743450"/>
          <p14:tracePt t="27536" x="1822450" y="4730750"/>
          <p14:tracePt t="27553" x="1809750" y="4724400"/>
          <p14:tracePt t="27570" x="1797050" y="4711700"/>
          <p14:tracePt t="27586" x="1784350" y="4705350"/>
          <p14:tracePt t="27603" x="1771650" y="4692650"/>
          <p14:tracePt t="27620" x="1752600" y="4686300"/>
          <p14:tracePt t="27636" x="1739900" y="4679950"/>
          <p14:tracePt t="27653" x="1727200" y="4667250"/>
          <p14:tracePt t="27669" x="1714500" y="4660900"/>
          <p14:tracePt t="27686" x="1701800" y="4648200"/>
          <p14:tracePt t="27703" x="1689100" y="4641850"/>
          <p14:tracePt t="27719" x="1682750" y="4629150"/>
          <p14:tracePt t="27736" x="1670050" y="4616450"/>
          <p14:tracePt t="27753" x="1663700" y="4616450"/>
          <p14:tracePt t="27770" x="1657350" y="4616450"/>
          <p14:tracePt t="27786" x="1644650" y="4603750"/>
          <p14:tracePt t="27803" x="1638300" y="4597400"/>
          <p14:tracePt t="27819" x="1625600" y="4597400"/>
          <p14:tracePt t="27836" x="1619250" y="4591050"/>
          <p14:tracePt t="27853" x="1606550" y="4584700"/>
          <p14:tracePt t="27870" x="1581150" y="4578350"/>
          <p14:tracePt t="27886" x="1549400" y="4572000"/>
          <p14:tracePt t="27903" x="1524000" y="4565650"/>
          <p14:tracePt t="27920" x="1479550" y="4546600"/>
          <p14:tracePt t="27936" x="1447800" y="4540250"/>
          <p14:tracePt t="27953" x="1403350" y="4527550"/>
          <p14:tracePt t="27970" x="1339850" y="4508500"/>
          <p14:tracePt t="27986" x="1244600" y="4489450"/>
          <p14:tracePt t="28003" x="1193800" y="4483100"/>
          <p14:tracePt t="28019" x="1168400" y="4476750"/>
          <p14:tracePt t="28022" x="1155700" y="4476750"/>
          <p14:tracePt t="28036" x="1143000" y="4470400"/>
          <p14:tracePt t="28053" x="1130300" y="4470400"/>
          <p14:tracePt t="28070" x="1117600" y="4470400"/>
          <p14:tracePt t="28103" x="1104900" y="4470400"/>
          <p14:tracePt t="28120" x="1098550" y="4464050"/>
          <p14:tracePt t="28136" x="1085850" y="4457700"/>
          <p14:tracePt t="28153" x="1079500" y="4457700"/>
          <p14:tracePt t="28169" x="1073150" y="4451350"/>
          <p14:tracePt t="28203" x="1066800" y="4438650"/>
          <p14:tracePt t="28219" x="1060450" y="4438650"/>
          <p14:tracePt t="28236" x="1054100" y="4438650"/>
          <p14:tracePt t="28358" x="1047750" y="4438650"/>
          <p14:tracePt t="28411" x="1041400" y="4438650"/>
          <p14:tracePt t="29872" x="1111250" y="4438650"/>
          <p14:tracePt t="29877" x="1187450" y="4451350"/>
          <p14:tracePt t="29886" x="1257300" y="4457700"/>
          <p14:tracePt t="29903" x="1447800" y="4476750"/>
          <p14:tracePt t="29920" x="1841500" y="4495800"/>
          <p14:tracePt t="29936" x="2006600" y="4514850"/>
          <p14:tracePt t="29953" x="2432050" y="4552950"/>
          <p14:tracePt t="29969" x="2641600" y="4584700"/>
          <p14:tracePt t="29986" x="3105150" y="4610100"/>
          <p14:tracePt t="30003" x="3429000" y="4660900"/>
          <p14:tracePt t="30020" x="3619500" y="4667250"/>
          <p14:tracePt t="30036" x="3714750" y="4673600"/>
          <p14:tracePt t="30053" x="3892550" y="4705350"/>
          <p14:tracePt t="30070" x="4476750" y="4787900"/>
          <p14:tracePt t="30075" x="4552950" y="4800600"/>
          <p14:tracePt t="30086" x="4705350" y="4832350"/>
          <p14:tracePt t="30103" x="4819650" y="4838700"/>
          <p14:tracePt t="30120" x="4851400" y="4845050"/>
          <p14:tracePt t="30136" x="4864100" y="4851400"/>
          <p14:tracePt t="30170" x="4876800" y="4851400"/>
          <p14:tracePt t="30186" x="4895850" y="4857750"/>
          <p14:tracePt t="30203" x="4921250" y="4864100"/>
          <p14:tracePt t="30220" x="5003800" y="4870450"/>
          <p14:tracePt t="30236" x="5035550" y="4870450"/>
          <p14:tracePt t="30253" x="5048250" y="4870450"/>
          <p14:tracePt t="30269" x="5060950" y="4870450"/>
          <p14:tracePt t="30303" x="5067300" y="4870450"/>
          <p14:tracePt t="30319" x="5073650" y="4870450"/>
          <p14:tracePt t="30345" x="5080000" y="4870450"/>
          <p14:tracePt t="30365" x="5086350" y="4870450"/>
          <p14:tracePt t="30787" x="5251450" y="4832350"/>
          <p14:tracePt t="30796" x="5467350" y="4781550"/>
          <p14:tracePt t="30802" x="5575300" y="4762500"/>
          <p14:tracePt t="30820" x="5651500" y="4749800"/>
          <p14:tracePt t="30836" x="5708650" y="4737100"/>
          <p14:tracePt t="30853" x="5753100" y="4737100"/>
          <p14:tracePt t="30870" x="5822950" y="4737100"/>
          <p14:tracePt t="30886" x="5861050" y="4737100"/>
          <p14:tracePt t="30903" x="5873750" y="4737100"/>
          <p14:tracePt t="30919" x="5886450" y="4737100"/>
          <p14:tracePt t="30936" x="5892800" y="4737100"/>
          <p14:tracePt t="30953" x="5905500" y="4737100"/>
          <p14:tracePt t="30969" x="5911850" y="4737100"/>
          <p14:tracePt t="30986" x="5930900" y="4737100"/>
          <p14:tracePt t="31002" x="5956300" y="4737100"/>
          <p14:tracePt t="31020" x="5988050" y="4737100"/>
          <p14:tracePt t="31036" x="6013450" y="4737100"/>
          <p14:tracePt t="31053" x="6045200" y="4737100"/>
          <p14:tracePt t="31069" x="6057900" y="4737100"/>
          <p14:tracePt t="31086" x="6083300" y="4737100"/>
          <p14:tracePt t="31103" x="6089650" y="4737100"/>
          <p14:tracePt t="31120" x="6108700" y="4737100"/>
          <p14:tracePt t="31136" x="6121400" y="4737100"/>
          <p14:tracePt t="31153" x="6134100" y="4737100"/>
          <p14:tracePt t="31169" x="6153150" y="4737100"/>
          <p14:tracePt t="31186" x="6159500" y="4737100"/>
          <p14:tracePt t="31203" x="6172200" y="4737100"/>
          <p14:tracePt t="31220" x="6191250" y="4737100"/>
          <p14:tracePt t="31236" x="6197600" y="4737100"/>
          <p14:tracePt t="31252" x="6203950" y="4737100"/>
          <p14:tracePt t="31269" x="6223000" y="4737100"/>
          <p14:tracePt t="31286" x="6235700" y="4737100"/>
          <p14:tracePt t="31303" x="6254750" y="4737100"/>
          <p14:tracePt t="31319" x="6261100" y="4737100"/>
          <p14:tracePt t="31336" x="6280150" y="4737100"/>
          <p14:tracePt t="31352" x="6292850" y="4737100"/>
          <p14:tracePt t="31369" x="6305550" y="4743450"/>
          <p14:tracePt t="31386" x="6324600" y="4743450"/>
          <p14:tracePt t="31402" x="6337300" y="4743450"/>
          <p14:tracePt t="31419" x="6356350" y="4743450"/>
          <p14:tracePt t="31436" x="6362700" y="4743450"/>
          <p14:tracePt t="31453" x="6375400" y="4743450"/>
          <p14:tracePt t="31469" x="6394450" y="4743450"/>
          <p14:tracePt t="31486" x="6400800" y="4743450"/>
          <p14:tracePt t="31503" x="6407150" y="4743450"/>
          <p14:tracePt t="31520" x="6419850" y="4743450"/>
          <p14:tracePt t="31536" x="6426200" y="4743450"/>
          <p14:tracePt t="31552" x="6438900" y="4743450"/>
          <p14:tracePt t="31569" x="6445250" y="4743450"/>
          <p14:tracePt t="31586" x="6457950" y="4743450"/>
          <p14:tracePt t="31603" x="6464300" y="4743450"/>
          <p14:tracePt t="31619" x="6470650" y="4743450"/>
          <p14:tracePt t="31636" x="6483350" y="4743450"/>
          <p14:tracePt t="31653" x="6489700" y="4743450"/>
          <p14:tracePt t="31669" x="6496050" y="4743450"/>
          <p14:tracePt t="31686" x="6502400" y="4743450"/>
          <p14:tracePt t="31703" x="6508750" y="4743450"/>
          <p14:tracePt t="31719" x="6521450" y="4743450"/>
          <p14:tracePt t="31736" x="6527800" y="4743450"/>
          <p14:tracePt t="31753" x="6553200" y="4743450"/>
          <p14:tracePt t="31769" x="6572250" y="4743450"/>
          <p14:tracePt t="31786" x="6597650" y="4743450"/>
          <p14:tracePt t="31803" x="6623050" y="4743450"/>
          <p14:tracePt t="31819" x="6642100" y="4749800"/>
          <p14:tracePt t="31836" x="6673850" y="4756150"/>
          <p14:tracePt t="31853" x="6692900" y="4756150"/>
          <p14:tracePt t="31869" x="6724650" y="4762500"/>
          <p14:tracePt t="31886" x="6750050" y="4768850"/>
          <p14:tracePt t="31903" x="6769100" y="4775200"/>
          <p14:tracePt t="31919" x="6794500" y="4775200"/>
          <p14:tracePt t="31936" x="6807200" y="4775200"/>
          <p14:tracePt t="31953" x="6826250" y="4781550"/>
          <p14:tracePt t="31969" x="6864350" y="4794250"/>
          <p14:tracePt t="31986" x="6883400" y="4794250"/>
          <p14:tracePt t="32002" x="6915150" y="4806950"/>
          <p14:tracePt t="32019" x="6934200" y="4806950"/>
          <p14:tracePt t="32036" x="6946900" y="4806950"/>
          <p14:tracePt t="32053" x="6959600" y="4806950"/>
          <p14:tracePt t="32069" x="6978650" y="4806950"/>
          <p14:tracePt t="32086" x="6985000" y="4806950"/>
          <p14:tracePt t="32103" x="6991350" y="4806950"/>
          <p14:tracePt t="32107" x="6997700" y="4806950"/>
          <p14:tracePt t="32119" x="7004050" y="4813300"/>
          <p14:tracePt t="32136" x="7010400" y="4813300"/>
          <p14:tracePt t="32153" x="7023100" y="4813300"/>
          <p14:tracePt t="32186" x="7029450" y="4813300"/>
          <p14:tracePt t="33268" x="7073900" y="4813300"/>
          <p14:tracePt t="33275" x="7105650" y="4806950"/>
          <p14:tracePt t="33286" x="7143750" y="4800600"/>
          <p14:tracePt t="33302" x="7200900" y="4794250"/>
          <p14:tracePt t="33319" x="7226300" y="4794250"/>
          <p14:tracePt t="33336" x="7258050" y="4794250"/>
          <p14:tracePt t="33352" x="7270750" y="4794250"/>
          <p14:tracePt t="33369" x="7283450" y="4794250"/>
          <p14:tracePt t="33386" x="7302500" y="4794250"/>
          <p14:tracePt t="33402" x="7308850" y="4794250"/>
          <p14:tracePt t="33419" x="7315200" y="4794250"/>
          <p14:tracePt t="33436" x="7327900" y="4794250"/>
          <p14:tracePt t="33453" x="7334250" y="4794250"/>
          <p14:tracePt t="33469" x="7346950" y="4794250"/>
          <p14:tracePt t="33486" x="7353300" y="4794250"/>
          <p14:tracePt t="33502" x="7359650" y="4794250"/>
          <p14:tracePt t="33519" x="7372350" y="4794250"/>
          <p14:tracePt t="33536" x="7378700" y="4794250"/>
          <p14:tracePt t="33569" x="7385050" y="4794250"/>
          <p14:tracePt t="33586" x="7391400" y="4787900"/>
          <p14:tracePt t="33603" x="7391400" y="4781550"/>
          <p14:tracePt t="33619" x="7397750" y="4781550"/>
          <p14:tracePt t="33623" x="7404100" y="4781550"/>
          <p14:tracePt t="33636" x="7410450" y="4775200"/>
          <p14:tracePt t="33652" x="7416800" y="4775200"/>
          <p14:tracePt t="33669" x="7423150" y="4768850"/>
          <p14:tracePt t="33686" x="7454900" y="4756150"/>
          <p14:tracePt t="33703" x="7505700" y="4743450"/>
          <p14:tracePt t="33719" x="7600950" y="4718050"/>
          <p14:tracePt t="33736" x="7651750" y="4711700"/>
          <p14:tracePt t="33753" x="7696200" y="4699000"/>
          <p14:tracePt t="33769" x="7747000" y="4692650"/>
          <p14:tracePt t="33786" x="7785100" y="4686300"/>
          <p14:tracePt t="33802" x="7905750" y="4673600"/>
          <p14:tracePt t="33819" x="8020050" y="4667250"/>
          <p14:tracePt t="33836" x="8102600" y="4654550"/>
          <p14:tracePt t="33852" x="8159750" y="4654550"/>
          <p14:tracePt t="33869" x="8185150" y="4654550"/>
          <p14:tracePt t="33886" x="8229600" y="4660900"/>
          <p14:tracePt t="33902" x="8280400" y="4667250"/>
          <p14:tracePt t="33919" x="8388350" y="4679950"/>
          <p14:tracePt t="33936" x="8572500" y="4699000"/>
          <p14:tracePt t="33952" x="8629650" y="4711700"/>
          <p14:tracePt t="33969" x="8674100" y="4724400"/>
          <p14:tracePt t="33985" x="8699500" y="4730750"/>
          <p14:tracePt t="34002" x="8705850" y="4730750"/>
          <p14:tracePt t="34019" x="8724900" y="4737100"/>
          <p14:tracePt t="34036" x="8737600" y="4743450"/>
          <p14:tracePt t="34052" x="8769350" y="4743450"/>
          <p14:tracePt t="34069" x="8813800" y="4743450"/>
          <p14:tracePt t="34085" x="8851900" y="4743450"/>
          <p14:tracePt t="34102" x="8890000" y="4743450"/>
          <p14:tracePt t="34119" x="8909050" y="4743450"/>
          <p14:tracePt t="34136" x="8940800" y="4743450"/>
          <p14:tracePt t="34152" x="8966200" y="4743450"/>
          <p14:tracePt t="34169" x="9010650" y="4749800"/>
          <p14:tracePt t="34186" x="9124950" y="4756150"/>
          <p14:tracePt t="34202" x="9258300" y="4762500"/>
          <p14:tracePt t="34219" x="9359900" y="4781550"/>
          <p14:tracePt t="34236" x="9391650" y="4781550"/>
          <p14:tracePt t="34252" x="9404350" y="4781550"/>
          <p14:tracePt t="34269" x="9423400" y="4787900"/>
          <p14:tracePt t="34285" x="9442450" y="4794250"/>
          <p14:tracePt t="34302" x="9486900" y="4794250"/>
          <p14:tracePt t="34319" x="9512300" y="4794250"/>
          <p14:tracePt t="34336" x="9531350" y="4794250"/>
          <p14:tracePt t="34352" x="9556750" y="4794250"/>
          <p14:tracePt t="34369" x="9563100" y="4794250"/>
          <p14:tracePt t="34720" x="9652000" y="4787900"/>
          <p14:tracePt t="34726" x="9753600" y="4768850"/>
          <p14:tracePt t="34735" x="9861550" y="4749800"/>
          <p14:tracePt t="34752" x="9982200" y="4737100"/>
          <p14:tracePt t="34769" x="10045700" y="4724400"/>
          <p14:tracePt t="34786" x="10090150" y="4724400"/>
          <p14:tracePt t="34802" x="10166350" y="4718050"/>
          <p14:tracePt t="34819" x="10210800" y="4711700"/>
          <p14:tracePt t="34835" x="10236200" y="4711700"/>
          <p14:tracePt t="34852" x="10255250" y="4711700"/>
          <p14:tracePt t="34869" x="10267950" y="4705350"/>
          <p14:tracePt t="34886" x="10280650" y="4705350"/>
          <p14:tracePt t="34902" x="10287000" y="4705350"/>
          <p14:tracePt t="34919" x="10293350" y="4705350"/>
          <p14:tracePt t="34936" x="10299700" y="4705350"/>
          <p14:tracePt t="34952" x="10306050" y="4705350"/>
          <p14:tracePt t="34985" x="10312400" y="4699000"/>
          <p14:tracePt t="35002" x="10318750" y="4699000"/>
          <p14:tracePt t="35026" x="10325100" y="4699000"/>
          <p14:tracePt t="35041" x="10325100" y="4692650"/>
          <p14:tracePt t="35116" x="10325100" y="4686300"/>
          <p14:tracePt t="35129" x="10312400" y="4679950"/>
          <p14:tracePt t="35136" x="10299700" y="4673600"/>
          <p14:tracePt t="35144" x="10287000" y="4667250"/>
          <p14:tracePt t="35152" x="10267950" y="4667250"/>
          <p14:tracePt t="35169" x="10229850" y="4654550"/>
          <p14:tracePt t="35185" x="10153650" y="4648200"/>
          <p14:tracePt t="35202" x="10064750" y="4641850"/>
          <p14:tracePt t="35219" x="9842500" y="4629150"/>
          <p14:tracePt t="35235" x="9632950" y="4635500"/>
          <p14:tracePt t="35252" x="9493250" y="4648200"/>
          <p14:tracePt t="35269" x="9372600" y="4654550"/>
          <p14:tracePt t="35285" x="9188450" y="4679950"/>
          <p14:tracePt t="35302" x="8940800" y="4705350"/>
          <p14:tracePt t="35319" x="8839200" y="4705350"/>
          <p14:tracePt t="35335" x="8769350" y="4705350"/>
          <p14:tracePt t="35352" x="8731250" y="4705350"/>
          <p14:tracePt t="35369" x="8718550" y="4705350"/>
          <p14:tracePt t="35385" x="8705850" y="4711700"/>
          <p14:tracePt t="35402" x="8699500" y="4718050"/>
          <p14:tracePt t="35419" x="8693150" y="4718050"/>
          <p14:tracePt t="35452" x="8686800" y="471805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0125" y="1094992"/>
            <a:ext cx="8281852" cy="1200329"/>
          </a:xfrm>
          <a:prstGeom prst="rect">
            <a:avLst/>
          </a:prstGeom>
        </p:spPr>
        <p:txBody>
          <a:bodyPr wrap="square">
            <a:spAutoFit/>
          </a:bodyPr>
          <a:lstStyle/>
          <a:p>
            <a:pPr marL="285750" indent="-285750">
              <a:buClr>
                <a:schemeClr val="accent1"/>
              </a:buClr>
              <a:buFont typeface="Wingdings" panose="05000000000000000000" pitchFamily="2" charset="2"/>
              <a:buChar char="q"/>
            </a:pPr>
            <a:r>
              <a:rPr lang="en-US" sz="2400" dirty="0" smtClean="0"/>
              <a:t> </a:t>
            </a:r>
            <a:r>
              <a:rPr lang="en-US" sz="2400" dirty="0" err="1" smtClean="0"/>
              <a:t>XGBoost</a:t>
            </a:r>
            <a:r>
              <a:rPr lang="en-US" sz="2400" dirty="0" smtClean="0"/>
              <a:t> </a:t>
            </a:r>
            <a:r>
              <a:rPr lang="en-US" sz="2400" dirty="0"/>
              <a:t>over-performed logistic regression model with 10-fold cross validation accuracy of 93.4%. For logistic regression it is 84.4%.</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404" y="1958472"/>
            <a:ext cx="6592220" cy="20005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620" y="4206240"/>
            <a:ext cx="6505787" cy="1973453"/>
          </a:xfrm>
          <a:prstGeom prst="rect">
            <a:avLst/>
          </a:prstGeom>
        </p:spPr>
      </p:pic>
    </p:spTree>
    <p:extLst>
      <p:ext uri="{BB962C8B-B14F-4D97-AF65-F5344CB8AC3E}">
        <p14:creationId xmlns:p14="http://schemas.microsoft.com/office/powerpoint/2010/main" val="346528942"/>
      </p:ext>
    </p:extLst>
  </p:cSld>
  <p:clrMapOvr>
    <a:masterClrMapping/>
  </p:clrMapOvr>
  <mc:AlternateContent xmlns:mc="http://schemas.openxmlformats.org/markup-compatibility/2006" xmlns:p14="http://schemas.microsoft.com/office/powerpoint/2010/main">
    <mc:Choice Requires="p14">
      <p:transition spd="slow" p14:dur="2000" advTm="52607"/>
    </mc:Choice>
    <mc:Fallback xmlns="">
      <p:transition spd="slow" advTm="52607"/>
    </mc:Fallback>
  </mc:AlternateContent>
  <p:timing>
    <p:tnLst>
      <p:par>
        <p:cTn id="1" dur="indefinite" restart="never" nodeType="tmRoot"/>
      </p:par>
    </p:tnLst>
  </p:timing>
  <p:extLst>
    <p:ext uri="{3A86A75C-4F4B-4683-9AE1-C65F6400EC91}">
      <p14:laserTraceLst xmlns:p14="http://schemas.microsoft.com/office/powerpoint/2010/main">
        <p14:tracePtLst>
          <p14:tracePt t="517" x="5835650" y="3721100"/>
          <p14:tracePt t="523" x="5289550" y="3625850"/>
          <p14:tracePt t="533" x="4895850" y="3594100"/>
          <p14:tracePt t="550" x="4470400" y="3556000"/>
          <p14:tracePt t="554" x="4413250" y="3543300"/>
          <p14:tracePt t="567" x="4356100" y="3524250"/>
          <p14:tracePt t="584" x="4311650" y="3511550"/>
          <p14:tracePt t="600" x="4203700" y="3498850"/>
          <p14:tracePt t="617" x="4146550" y="3492500"/>
          <p14:tracePt t="634" x="4064000" y="3486150"/>
          <p14:tracePt t="650" x="4025900" y="3479800"/>
          <p14:tracePt t="667" x="3975100" y="3467100"/>
          <p14:tracePt t="683" x="3879850" y="3448050"/>
          <p14:tracePt t="700" x="3848100" y="3441700"/>
          <p14:tracePt t="717" x="3822700" y="3441700"/>
          <p14:tracePt t="733" x="3816350" y="3441700"/>
          <p14:tracePt t="767" x="3810000" y="3441700"/>
          <p14:tracePt t="783" x="3803650" y="3441700"/>
          <p14:tracePt t="3573" x="3968750" y="3479800"/>
          <p14:tracePt t="3580" x="4286250" y="3536950"/>
          <p14:tracePt t="3588" x="4438650" y="3594100"/>
          <p14:tracePt t="3602" x="4622800" y="3657600"/>
          <p14:tracePt t="3616" x="4845050" y="3663950"/>
          <p14:tracePt t="3633" x="4953000" y="3670300"/>
          <p14:tracePt t="3636" x="5010150" y="3676650"/>
          <p14:tracePt t="3650" x="5276850" y="3676650"/>
          <p14:tracePt t="3667" x="5607050" y="3670300"/>
          <p14:tracePt t="3683" x="5969000" y="3625850"/>
          <p14:tracePt t="3700" x="6102350" y="3587750"/>
          <p14:tracePt t="3716" x="6235700" y="3524250"/>
          <p14:tracePt t="3733" x="6940550" y="3365500"/>
          <p14:tracePt t="3750" x="7131050" y="3321050"/>
          <p14:tracePt t="3766" x="7359650" y="3257550"/>
          <p14:tracePt t="3783" x="7448550" y="3206750"/>
          <p14:tracePt t="3800" x="7512050" y="3162300"/>
          <p14:tracePt t="3816" x="7632700" y="3073400"/>
          <p14:tracePt t="3833" x="7715250" y="3003550"/>
          <p14:tracePt t="3850" x="7778750" y="2933700"/>
          <p14:tracePt t="3867" x="7867650" y="2825750"/>
          <p14:tracePt t="3883" x="7937500" y="2711450"/>
          <p14:tracePt t="3900" x="7994650" y="2501900"/>
          <p14:tracePt t="3917" x="7994650" y="2355850"/>
          <p14:tracePt t="3933" x="7918450" y="2165350"/>
          <p14:tracePt t="3950" x="7797800" y="2044700"/>
          <p14:tracePt t="3966" x="7620000" y="1955800"/>
          <p14:tracePt t="3983" x="7473950" y="1911350"/>
          <p14:tracePt t="4000" x="7442200" y="1898650"/>
          <p14:tracePt t="4016" x="7416800" y="1892300"/>
          <p14:tracePt t="4033" x="7391400" y="1892300"/>
          <p14:tracePt t="4050" x="7334250" y="1885950"/>
          <p14:tracePt t="4066" x="7194550" y="1885950"/>
          <p14:tracePt t="4083" x="7112000" y="1892300"/>
          <p14:tracePt t="4100" x="7023100" y="1892300"/>
          <p14:tracePt t="4116" x="6953250" y="1898650"/>
          <p14:tracePt t="4133" x="6902450" y="1898650"/>
          <p14:tracePt t="4150" x="6819900" y="1917700"/>
          <p14:tracePt t="4166" x="6775450" y="1924050"/>
          <p14:tracePt t="4183" x="6737350" y="1943100"/>
          <p14:tracePt t="4200" x="6718300" y="1955800"/>
          <p14:tracePt t="4216" x="6699250" y="1962150"/>
          <p14:tracePt t="4233" x="6673850" y="1974850"/>
          <p14:tracePt t="4250" x="6654800" y="1981200"/>
          <p14:tracePt t="4266" x="6635750" y="2000250"/>
          <p14:tracePt t="4283" x="6623050" y="2006600"/>
          <p14:tracePt t="4300" x="6597650" y="2025650"/>
          <p14:tracePt t="4316" x="6546850" y="2051050"/>
          <p14:tracePt t="4333" x="6521450" y="2082800"/>
          <p14:tracePt t="4350" x="6477000" y="2114550"/>
          <p14:tracePt t="4366" x="6457950" y="2146300"/>
          <p14:tracePt t="4383" x="6432550" y="2184400"/>
          <p14:tracePt t="4400" x="6356350" y="2387600"/>
          <p14:tracePt t="4416" x="6159500" y="3098800"/>
          <p14:tracePt t="4433" x="6127750" y="3498850"/>
          <p14:tracePt t="4450" x="6127750" y="3683000"/>
          <p14:tracePt t="4466" x="6134100" y="3829050"/>
          <p14:tracePt t="4483" x="6191250" y="4038600"/>
          <p14:tracePt t="4500" x="6216650" y="4095750"/>
          <p14:tracePt t="4516" x="6229350" y="4159250"/>
          <p14:tracePt t="4533" x="6248400" y="4197350"/>
          <p14:tracePt t="4550" x="6280150" y="4260850"/>
          <p14:tracePt t="4566" x="6343650" y="4375150"/>
          <p14:tracePt t="4583" x="6432550" y="4533900"/>
          <p14:tracePt t="4600" x="6584950" y="4921250"/>
          <p14:tracePt t="4616" x="6635750" y="5010150"/>
          <p14:tracePt t="4633" x="6686550" y="5067300"/>
          <p14:tracePt t="4650" x="6718300" y="5111750"/>
          <p14:tracePt t="4666" x="6731000" y="5137150"/>
          <p14:tracePt t="4670" x="6737350" y="5149850"/>
          <p14:tracePt t="4683" x="6743700" y="5162550"/>
          <p14:tracePt t="4700" x="6756400" y="5187950"/>
          <p14:tracePt t="4716" x="6762750" y="5207000"/>
          <p14:tracePt t="4733" x="6775450" y="5213350"/>
          <p14:tracePt t="4750" x="6775450" y="5219700"/>
          <p14:tracePt t="4766" x="6781800" y="5219700"/>
          <p14:tracePt t="4783" x="6788150" y="5226050"/>
          <p14:tracePt t="4800" x="6794500" y="5232400"/>
          <p14:tracePt t="4816" x="6800850" y="5232400"/>
          <p14:tracePt t="4833" x="6807200" y="5232400"/>
          <p14:tracePt t="4850" x="6819900" y="5232400"/>
          <p14:tracePt t="4866" x="6826250" y="5232400"/>
          <p14:tracePt t="4883" x="6838950" y="5232400"/>
          <p14:tracePt t="4900" x="6858000" y="5226050"/>
          <p14:tracePt t="4916" x="6883400" y="5213350"/>
          <p14:tracePt t="4933" x="6908800" y="5187950"/>
          <p14:tracePt t="4950" x="6953250" y="5118100"/>
          <p14:tracePt t="4966" x="7023100" y="4933950"/>
          <p14:tracePt t="4983" x="7067550" y="4673600"/>
          <p14:tracePt t="5000" x="7067550" y="4597400"/>
          <p14:tracePt t="5016" x="7061200" y="4527550"/>
          <p14:tracePt t="5033" x="7048500" y="4464050"/>
          <p14:tracePt t="5050" x="7016750" y="4406900"/>
          <p14:tracePt t="5066" x="6959600" y="4324350"/>
          <p14:tracePt t="5083" x="6902450" y="4279900"/>
          <p14:tracePt t="5100" x="6813550" y="4241800"/>
          <p14:tracePt t="5116" x="6711950" y="4216400"/>
          <p14:tracePt t="5133" x="6680200" y="4216400"/>
          <p14:tracePt t="5150" x="6654800" y="4216400"/>
          <p14:tracePt t="5166" x="6635750" y="4216400"/>
          <p14:tracePt t="5170" x="6629400" y="4216400"/>
          <p14:tracePt t="5183" x="6610350" y="4216400"/>
          <p14:tracePt t="5200" x="6584950" y="4222750"/>
          <p14:tracePt t="5216" x="6540500" y="4235450"/>
          <p14:tracePt t="5233" x="6432550" y="4298950"/>
          <p14:tracePt t="5250" x="6330950" y="4368800"/>
          <p14:tracePt t="5266" x="6229350" y="4457700"/>
          <p14:tracePt t="5283" x="6165850" y="4527550"/>
          <p14:tracePt t="5300" x="6134100" y="4559300"/>
          <p14:tracePt t="5316" x="6089650" y="4622800"/>
          <p14:tracePt t="5333" x="6064250" y="4660900"/>
          <p14:tracePt t="5350" x="6032500" y="4724400"/>
          <p14:tracePt t="5366" x="6019800" y="4775200"/>
          <p14:tracePt t="5383" x="6007100" y="4826000"/>
          <p14:tracePt t="5399" x="6007100" y="4914900"/>
          <p14:tracePt t="5416" x="6038850" y="5086350"/>
          <p14:tracePt t="5433" x="6121400" y="5435600"/>
          <p14:tracePt t="5450" x="6153150" y="5549900"/>
          <p14:tracePt t="5466" x="6172200" y="5600700"/>
          <p14:tracePt t="5483" x="6184900" y="5632450"/>
          <p14:tracePt t="5500" x="6191250" y="5651500"/>
          <p14:tracePt t="5516" x="6203950" y="5657850"/>
          <p14:tracePt t="5533" x="6203950" y="5664200"/>
          <p14:tracePt t="5550" x="6229350" y="5676900"/>
          <p14:tracePt t="5566" x="6305550" y="5695950"/>
          <p14:tracePt t="5583" x="6407150" y="5727700"/>
          <p14:tracePt t="5600" x="6470650" y="5740400"/>
          <p14:tracePt t="5616" x="6546850" y="5759450"/>
          <p14:tracePt t="5633" x="6572250" y="5765800"/>
          <p14:tracePt t="5649" x="6635750" y="5772150"/>
          <p14:tracePt t="5666" x="6705600" y="5772150"/>
          <p14:tracePt t="5670" x="6775450" y="5772150"/>
          <p14:tracePt t="5683" x="6845300" y="5759450"/>
          <p14:tracePt t="5699" x="7004050" y="5727700"/>
          <p14:tracePt t="5716" x="7042150" y="5715000"/>
          <p14:tracePt t="5733" x="7105650" y="5689600"/>
          <p14:tracePt t="5749" x="7143750" y="5664200"/>
          <p14:tracePt t="5766" x="7169150" y="5645150"/>
          <p14:tracePt t="5783" x="7188200" y="5638800"/>
          <p14:tracePt t="5799" x="7194550" y="5626100"/>
          <p14:tracePt t="5816" x="7219950" y="5600700"/>
          <p14:tracePt t="5833" x="7245350" y="5556250"/>
          <p14:tracePt t="5849" x="7277100" y="5435600"/>
          <p14:tracePt t="5866" x="7296150" y="5143500"/>
          <p14:tracePt t="5883" x="7270750" y="5060950"/>
          <p14:tracePt t="5899" x="7226300" y="4940300"/>
          <p14:tracePt t="5916" x="7181850" y="4857750"/>
          <p14:tracePt t="5933" x="7124700" y="4762500"/>
          <p14:tracePt t="5949" x="6959600" y="4603750"/>
          <p14:tracePt t="5966" x="6699250" y="4438650"/>
          <p14:tracePt t="5983" x="6432550" y="4279900"/>
          <p14:tracePt t="5999" x="6369050" y="4254500"/>
          <p14:tracePt t="6016" x="6267450" y="4241800"/>
          <p14:tracePt t="6033" x="5981700" y="4222750"/>
          <p14:tracePt t="6049" x="5854700" y="4222750"/>
          <p14:tracePt t="6066" x="5734050" y="4222750"/>
          <p14:tracePt t="6083" x="5676900" y="4222750"/>
          <p14:tracePt t="6102" x="5638800" y="4222750"/>
          <p14:tracePt t="6116" x="5626100" y="4229100"/>
          <p14:tracePt t="6133" x="5613400" y="4229100"/>
          <p14:tracePt t="6149" x="5607050" y="4235450"/>
          <p14:tracePt t="6166" x="5600700" y="4235450"/>
          <p14:tracePt t="6183" x="5600700" y="4241800"/>
          <p14:tracePt t="6470" x="5568950" y="4203700"/>
          <p14:tracePt t="6476" x="5518150" y="4133850"/>
          <p14:tracePt t="6485" x="5480050" y="4076700"/>
          <p14:tracePt t="6500" x="5391150" y="3975100"/>
          <p14:tracePt t="6516" x="5289550" y="3867150"/>
          <p14:tracePt t="6533" x="5099050" y="3600450"/>
          <p14:tracePt t="6549" x="5041900" y="3492500"/>
          <p14:tracePt t="6566" x="4984750" y="3397250"/>
          <p14:tracePt t="6583" x="4953000" y="3352800"/>
          <p14:tracePt t="6599" x="4927600" y="3314700"/>
          <p14:tracePt t="6616" x="4857750" y="3257550"/>
          <p14:tracePt t="6633" x="4813300" y="3219450"/>
          <p14:tracePt t="6650" x="4756150" y="3175000"/>
          <p14:tracePt t="6666" x="4699000" y="3136900"/>
          <p14:tracePt t="6683" x="4660900" y="3117850"/>
          <p14:tracePt t="6687" x="4635500" y="3105150"/>
          <p14:tracePt t="6699" x="4603750" y="3079750"/>
          <p14:tracePt t="6716" x="4559300" y="3054350"/>
          <p14:tracePt t="6733" x="4495800" y="3022600"/>
          <p14:tracePt t="6749" x="4457700" y="3003550"/>
          <p14:tracePt t="6766" x="4419600" y="2997200"/>
          <p14:tracePt t="6783" x="4387850" y="2971800"/>
          <p14:tracePt t="6799" x="4362450" y="2959100"/>
          <p14:tracePt t="6816" x="4337050" y="2940050"/>
          <p14:tracePt t="6833" x="4324350" y="2933700"/>
          <p14:tracePt t="6849" x="4311650" y="2927350"/>
          <p14:tracePt t="6866" x="4292600" y="2914650"/>
          <p14:tracePt t="6883" x="4279900" y="2901950"/>
          <p14:tracePt t="6900" x="4260850" y="2895600"/>
          <p14:tracePt t="6916" x="4248150" y="2889250"/>
          <p14:tracePt t="6933" x="4235450" y="2882900"/>
          <p14:tracePt t="6949" x="4191000" y="2870200"/>
          <p14:tracePt t="6966" x="4165600" y="2870200"/>
          <p14:tracePt t="6983" x="4121150" y="2863850"/>
          <p14:tracePt t="6999" x="4102100" y="2863850"/>
          <p14:tracePt t="7016" x="4089400" y="2863850"/>
          <p14:tracePt t="7033" x="4064000" y="2863850"/>
          <p14:tracePt t="7049" x="4057650" y="2863850"/>
          <p14:tracePt t="7066" x="4038600" y="2863850"/>
          <p14:tracePt t="7083" x="4025900" y="2863850"/>
          <p14:tracePt t="7099" x="4013200" y="2863850"/>
          <p14:tracePt t="7116" x="3994150" y="2863850"/>
          <p14:tracePt t="7133" x="3987800" y="2863850"/>
          <p14:tracePt t="7150" x="3968750" y="2863850"/>
          <p14:tracePt t="7166" x="3956050" y="2863850"/>
          <p14:tracePt t="7183" x="3949700" y="2863850"/>
          <p14:tracePt t="7200" x="3937000" y="2863850"/>
          <p14:tracePt t="7216" x="3930650" y="2863850"/>
          <p14:tracePt t="7233" x="3924300" y="2863850"/>
          <p14:tracePt t="7289" x="3930650" y="2863850"/>
          <p14:tracePt t="7296" x="3937000" y="2863850"/>
          <p14:tracePt t="7324" x="3943350" y="2863850"/>
          <p14:tracePt t="7338" x="3949700" y="2863850"/>
          <p14:tracePt t="7360" x="3956050" y="2870200"/>
          <p14:tracePt t="7365" x="3962400" y="2870200"/>
          <p14:tracePt t="7373" x="3968750" y="2870200"/>
          <p14:tracePt t="7387" x="3975100" y="2870200"/>
          <p14:tracePt t="7399" x="3981450" y="2870200"/>
          <p14:tracePt t="7416" x="3987800" y="2870200"/>
          <p14:tracePt t="7433" x="4000500" y="2870200"/>
          <p14:tracePt t="7449" x="4006850" y="2870200"/>
          <p14:tracePt t="7466" x="4013200" y="2870200"/>
          <p14:tracePt t="7483" x="4025900" y="2870200"/>
          <p14:tracePt t="7499" x="4032250" y="2870200"/>
          <p14:tracePt t="7516" x="4044950" y="2870200"/>
          <p14:tracePt t="7533" x="4057650" y="2870200"/>
          <p14:tracePt t="7549" x="4064000" y="2870200"/>
          <p14:tracePt t="7566" x="4076700" y="2870200"/>
          <p14:tracePt t="7583" x="4089400" y="2870200"/>
          <p14:tracePt t="7599" x="4095750" y="2870200"/>
          <p14:tracePt t="7616" x="4108450" y="2870200"/>
          <p14:tracePt t="7633" x="4114800" y="2870200"/>
          <p14:tracePt t="7650" x="4121150" y="2870200"/>
          <p14:tracePt t="7666" x="4140200" y="2870200"/>
          <p14:tracePt t="7683" x="4146550" y="2870200"/>
          <p14:tracePt t="7699" x="4165600" y="2863850"/>
          <p14:tracePt t="7716" x="4178300" y="2863850"/>
          <p14:tracePt t="7733" x="4197350" y="2863850"/>
          <p14:tracePt t="7749" x="4229100" y="2857500"/>
          <p14:tracePt t="7766" x="4260850" y="2857500"/>
          <p14:tracePt t="7783" x="4311650" y="2851150"/>
          <p14:tracePt t="7799" x="4330700" y="2851150"/>
          <p14:tracePt t="7816" x="4368800" y="2844800"/>
          <p14:tracePt t="7833" x="4387850" y="2844800"/>
          <p14:tracePt t="7849" x="4413250" y="2838450"/>
          <p14:tracePt t="7866" x="4445000" y="2832100"/>
          <p14:tracePt t="7883" x="4457700" y="2825750"/>
          <p14:tracePt t="7900" x="4476750" y="2825750"/>
          <p14:tracePt t="7916" x="4508500" y="2825750"/>
          <p14:tracePt t="7933" x="4527550" y="2819400"/>
          <p14:tracePt t="7949" x="4552950" y="2819400"/>
          <p14:tracePt t="7966" x="4565650" y="2819400"/>
          <p14:tracePt t="7983" x="4578350" y="2819400"/>
          <p14:tracePt t="8000" x="4597400" y="2819400"/>
          <p14:tracePt t="8016" x="4603750" y="2819400"/>
          <p14:tracePt t="8033" x="4629150" y="2813050"/>
          <p14:tracePt t="8049" x="4641850" y="2806700"/>
          <p14:tracePt t="8066" x="4654550" y="2800350"/>
          <p14:tracePt t="8083" x="4667250" y="2800350"/>
          <p14:tracePt t="8099" x="4679950" y="2800350"/>
          <p14:tracePt t="8116" x="4699000" y="2800350"/>
          <p14:tracePt t="8133" x="4711700" y="2800350"/>
          <p14:tracePt t="8150" x="4724400" y="2800350"/>
          <p14:tracePt t="8166" x="4737100" y="2800350"/>
          <p14:tracePt t="8182" x="4743450" y="2800350"/>
          <p14:tracePt t="8199" x="4749800" y="2800350"/>
          <p14:tracePt t="8216" x="4762500" y="2800350"/>
          <p14:tracePt t="8233" x="4768850" y="2800350"/>
          <p14:tracePt t="8249" x="4775200" y="2800350"/>
          <p14:tracePt t="8266" x="4781550" y="2800350"/>
          <p14:tracePt t="8282" x="4787900" y="2800350"/>
          <p14:tracePt t="8299" x="4794250" y="2800350"/>
          <p14:tracePt t="8332" x="4800600" y="2800350"/>
          <p14:tracePt t="8349" x="4806950" y="2800350"/>
          <p14:tracePt t="8366" x="4813300" y="2800350"/>
          <p14:tracePt t="8403" x="4819650" y="2800350"/>
          <p14:tracePt t="8415" x="4826000" y="2800350"/>
          <p14:tracePt t="8429" x="4832350" y="2800350"/>
          <p14:tracePt t="8464" x="4838700" y="2800350"/>
          <p14:tracePt t="8478" x="4845050" y="2800350"/>
          <p14:tracePt t="8513" x="4851400" y="2800350"/>
          <p14:tracePt t="8616" x="4857750" y="2800350"/>
          <p14:tracePt t="8637" x="4864100" y="2800350"/>
          <p14:tracePt t="8665" x="4870450" y="2800350"/>
          <p14:tracePt t="8680" x="4870450" y="2806700"/>
          <p14:tracePt t="8687" x="4876800" y="2806700"/>
          <p14:tracePt t="8707" x="4876800" y="2813050"/>
          <p14:tracePt t="8727" x="4883150" y="2813050"/>
          <p14:tracePt t="8756" x="4889500" y="2813050"/>
          <p14:tracePt t="8770" x="4889500" y="2819400"/>
          <p14:tracePt t="8824" x="4895850" y="2819400"/>
          <p14:tracePt t="8894" x="4902200" y="2819400"/>
          <p14:tracePt t="8908" x="4908550" y="2819400"/>
          <p14:tracePt t="8950" x="4914900" y="2819400"/>
          <p14:tracePt t="8971" x="4921250" y="2819400"/>
          <p14:tracePt t="8987" x="4927600" y="2819400"/>
          <p14:tracePt t="9020" x="4933950" y="2819400"/>
          <p14:tracePt t="9033" x="4940300" y="2819400"/>
          <p14:tracePt t="9067" x="4946650" y="2819400"/>
          <p14:tracePt t="9082" x="4953000" y="2819400"/>
          <p14:tracePt t="9095" x="4959350" y="2819400"/>
          <p14:tracePt t="9131" x="4965700" y="2819400"/>
          <p14:tracePt t="9144" x="4972050" y="2819400"/>
          <p14:tracePt t="9185" x="4972050" y="2825750"/>
          <p14:tracePt t="9700" x="4972050" y="2832100"/>
          <p14:tracePt t="9722" x="4972050" y="2838450"/>
          <p14:tracePt t="9749" x="4972050" y="2844800"/>
          <p14:tracePt t="9770" x="4972050" y="2851150"/>
          <p14:tracePt t="9776" x="4965700" y="2851150"/>
          <p14:tracePt t="9784" x="4965700" y="2857500"/>
          <p14:tracePt t="9812" x="4965700" y="2863850"/>
          <p14:tracePt t="9820" x="4965700" y="2870200"/>
          <p14:tracePt t="9839" x="4965700" y="2876550"/>
          <p14:tracePt t="9849" x="4965700" y="2889250"/>
          <p14:tracePt t="9866" x="4965700" y="2901950"/>
          <p14:tracePt t="9882" x="4965700" y="2914650"/>
          <p14:tracePt t="9899" x="4965700" y="2927350"/>
          <p14:tracePt t="9916" x="4965700" y="2965450"/>
          <p14:tracePt t="9932" x="4965700" y="2997200"/>
          <p14:tracePt t="9951" x="4965700" y="3073400"/>
          <p14:tracePt t="9966" x="4953000" y="3130550"/>
          <p14:tracePt t="9983" x="4940300" y="3175000"/>
          <p14:tracePt t="9999" x="4914900" y="3238500"/>
          <p14:tracePt t="10016" x="4895850" y="3263900"/>
          <p14:tracePt t="10032" x="4883150" y="3295650"/>
          <p14:tracePt t="10049" x="4864100" y="3333750"/>
          <p14:tracePt t="10066" x="4851400" y="3359150"/>
          <p14:tracePt t="10082" x="4819650" y="3403600"/>
          <p14:tracePt t="10099" x="4781550" y="3435350"/>
          <p14:tracePt t="10116" x="4692650" y="3479800"/>
          <p14:tracePt t="10132" x="4610100" y="3511550"/>
          <p14:tracePt t="10149" x="4559300" y="3524250"/>
          <p14:tracePt t="10166" x="4476750" y="3543300"/>
          <p14:tracePt t="10183" x="4425950" y="3549650"/>
          <p14:tracePt t="10200" x="4368800" y="3556000"/>
          <p14:tracePt t="10216" x="4279900" y="3562350"/>
          <p14:tracePt t="10232" x="4235450" y="3562350"/>
          <p14:tracePt t="10249" x="4191000" y="3562350"/>
          <p14:tracePt t="10360" x="4171950" y="3562350"/>
          <p14:tracePt t="10366" x="4159250" y="3562350"/>
          <p14:tracePt t="10373" x="4146550" y="3562350"/>
          <p14:tracePt t="10382" x="4133850" y="3562350"/>
          <p14:tracePt t="10399" x="4114800" y="3562350"/>
          <p14:tracePt t="10415" x="4095750" y="3562350"/>
          <p14:tracePt t="10432" x="4083050" y="3562350"/>
          <p14:tracePt t="10492" x="4076700" y="3562350"/>
          <p14:tracePt t="10519" x="4070350" y="3562350"/>
          <p14:tracePt t="10596" x="4076700" y="3562350"/>
          <p14:tracePt t="10616" x="4083050" y="3562350"/>
          <p14:tracePt t="10631" x="4089400" y="3562350"/>
          <p14:tracePt t="10644" x="4095750" y="3562350"/>
          <p14:tracePt t="10653" x="4102100" y="3562350"/>
          <p14:tracePt t="10665" x="4108450" y="3562350"/>
          <p14:tracePt t="10682" x="4114800" y="3562350"/>
          <p14:tracePt t="10699" x="4140200" y="3562350"/>
          <p14:tracePt t="10716" x="4203700" y="3556000"/>
          <p14:tracePt t="10732" x="4292600" y="3556000"/>
          <p14:tracePt t="10736" x="4343400" y="3556000"/>
          <p14:tracePt t="10749" x="4508500" y="3556000"/>
          <p14:tracePt t="10766" x="4648200" y="3556000"/>
          <p14:tracePt t="10783" x="4762500" y="3562350"/>
          <p14:tracePt t="10799" x="4826000" y="3568700"/>
          <p14:tracePt t="10816" x="4895850" y="3587750"/>
          <p14:tracePt t="10832" x="4959350" y="3594100"/>
          <p14:tracePt t="10849" x="4991100" y="3600450"/>
          <p14:tracePt t="10866" x="5016500" y="3600450"/>
          <p14:tracePt t="10899" x="5029200" y="3600450"/>
          <p14:tracePt t="10915" x="5041900" y="3600450"/>
          <p14:tracePt t="10932" x="5048250" y="3600450"/>
          <p14:tracePt t="10949" x="5054600" y="3600450"/>
          <p14:tracePt t="10966" x="5060950" y="3600450"/>
          <p14:tracePt t="10982" x="5073650" y="3600450"/>
          <p14:tracePt t="10999" x="5086350" y="3606800"/>
          <p14:tracePt t="11015" x="5099050" y="3613150"/>
          <p14:tracePt t="11033" x="5111750" y="3613150"/>
          <p14:tracePt t="11049" x="5130800" y="3613150"/>
          <p14:tracePt t="11065" x="5137150" y="3613150"/>
          <p14:tracePt t="11082" x="5156200" y="3619500"/>
          <p14:tracePt t="11099" x="5168900" y="3619500"/>
          <p14:tracePt t="11116" x="5181600" y="3619500"/>
          <p14:tracePt t="11132" x="5200650" y="3619500"/>
          <p14:tracePt t="11165" x="5219700" y="3619500"/>
          <p14:tracePt t="11182" x="5226050" y="3619500"/>
          <p14:tracePt t="11199" x="5232400" y="3625850"/>
          <p14:tracePt t="11215" x="5245100" y="3625850"/>
          <p14:tracePt t="11232" x="5251450" y="3625850"/>
          <p14:tracePt t="11236" x="5257800" y="3625850"/>
          <p14:tracePt t="11249" x="5264150" y="3625850"/>
          <p14:tracePt t="11265" x="5270500" y="3625850"/>
          <p14:tracePt t="11282" x="5276850" y="3625850"/>
          <p14:tracePt t="11299" x="5289550" y="3625850"/>
          <p14:tracePt t="11315" x="5295900" y="3625850"/>
          <p14:tracePt t="11332" x="5308600" y="3625850"/>
          <p14:tracePt t="11351" x="5314950" y="3625850"/>
          <p14:tracePt t="11365" x="5327650" y="3625850"/>
          <p14:tracePt t="11382" x="5334000" y="3625850"/>
          <p14:tracePt t="11399" x="5340350" y="3625850"/>
          <p14:tracePt t="11415" x="5359400" y="3625850"/>
          <p14:tracePt t="11449" x="5372100" y="3625850"/>
          <p14:tracePt t="11466" x="5378450" y="3625850"/>
          <p14:tracePt t="11482" x="5391150" y="3625850"/>
          <p14:tracePt t="11499" x="5403850" y="3625850"/>
          <p14:tracePt t="11515" x="5410200" y="3625850"/>
          <p14:tracePt t="11532" x="5416550" y="3625850"/>
          <p14:tracePt t="11549" x="5429250" y="3625850"/>
          <p14:tracePt t="11565" x="5435600" y="3625850"/>
          <p14:tracePt t="11582" x="5448300" y="3619500"/>
          <p14:tracePt t="11599" x="5461000" y="3619500"/>
          <p14:tracePt t="11616" x="5467350" y="3613150"/>
          <p14:tracePt t="11632" x="5480050" y="3613150"/>
          <p14:tracePt t="11649" x="5486400" y="3613150"/>
          <p14:tracePt t="11665" x="5499100" y="3613150"/>
          <p14:tracePt t="11682" x="5505450" y="3613150"/>
          <p14:tracePt t="11699" x="5511800" y="3613150"/>
          <p14:tracePt t="11716" x="5518150" y="3613150"/>
          <p14:tracePt t="11736" x="5524500" y="3613150"/>
          <p14:tracePt t="12480" x="5562600" y="3594100"/>
          <p14:tracePt t="12488" x="5588000" y="3581400"/>
          <p14:tracePt t="12499" x="5607050" y="3568700"/>
          <p14:tracePt t="12515" x="5651500" y="3530600"/>
          <p14:tracePt t="12532" x="5683250" y="3511550"/>
          <p14:tracePt t="12549" x="5721350" y="3473450"/>
          <p14:tracePt t="12566" x="5759450" y="3441700"/>
          <p14:tracePt t="12583" x="5803900" y="3416300"/>
          <p14:tracePt t="12599" x="5873750" y="3359150"/>
          <p14:tracePt t="12615" x="5930900" y="3321050"/>
          <p14:tracePt t="12632" x="5994400" y="3251200"/>
          <p14:tracePt t="12649" x="6045200" y="3213100"/>
          <p14:tracePt t="12665" x="6083300" y="3168650"/>
          <p14:tracePt t="12682" x="6140450" y="3105150"/>
          <p14:tracePt t="12699" x="6178550" y="3073400"/>
          <p14:tracePt t="12715" x="6229350" y="3028950"/>
          <p14:tracePt t="12732" x="6267450" y="3003550"/>
          <p14:tracePt t="12749" x="6286500" y="2990850"/>
          <p14:tracePt t="12766" x="6318250" y="2965450"/>
          <p14:tracePt t="12782" x="6324600" y="2959100"/>
          <p14:tracePt t="12799" x="6330950" y="2952750"/>
          <p14:tracePt t="12815" x="6337300" y="2952750"/>
          <p14:tracePt t="12833" x="6350000" y="2946400"/>
          <p14:tracePt t="12849" x="6350000" y="2940050"/>
          <p14:tracePt t="12865" x="6350000" y="2933700"/>
          <p14:tracePt t="12882" x="6356350" y="2927350"/>
          <p14:tracePt t="12899" x="6362700" y="2921000"/>
          <p14:tracePt t="12916" x="6362700" y="2914650"/>
          <p14:tracePt t="12932" x="6375400" y="2901950"/>
          <p14:tracePt t="12965" x="6381750" y="2895600"/>
          <p14:tracePt t="12982" x="6381750" y="2889250"/>
          <p14:tracePt t="12999" x="6388100" y="2889250"/>
          <p14:tracePt t="13015" x="6394450" y="2876550"/>
          <p14:tracePt t="13049" x="6394450" y="2863850"/>
          <p14:tracePt t="13065" x="6388100" y="2863850"/>
          <p14:tracePt t="13082" x="6388100" y="2857500"/>
          <p14:tracePt t="13099" x="6369050" y="2838450"/>
          <p14:tracePt t="13115" x="6343650" y="2838450"/>
          <p14:tracePt t="13132" x="6311900" y="2825750"/>
          <p14:tracePt t="13149" x="6292850" y="2819400"/>
          <p14:tracePt t="13165" x="6280150" y="2813050"/>
          <p14:tracePt t="13182" x="6261100" y="2813050"/>
          <p14:tracePt t="13199" x="6242050" y="2806700"/>
          <p14:tracePt t="13215" x="6216650" y="2806700"/>
          <p14:tracePt t="13232" x="6197600" y="2800350"/>
          <p14:tracePt t="13250" x="6172200" y="2794000"/>
          <p14:tracePt t="13265" x="6140450" y="2794000"/>
          <p14:tracePt t="13282" x="6121400" y="2794000"/>
          <p14:tracePt t="13285" x="6108700" y="2794000"/>
          <p14:tracePt t="13299" x="6083300" y="2794000"/>
          <p14:tracePt t="13315" x="6064250" y="2794000"/>
          <p14:tracePt t="13332" x="6026150" y="2794000"/>
          <p14:tracePt t="13349" x="5969000" y="2800350"/>
          <p14:tracePt t="13365" x="5937250" y="2806700"/>
          <p14:tracePt t="13382" x="5911850" y="2806700"/>
          <p14:tracePt t="13399" x="5905500" y="2806700"/>
          <p14:tracePt t="13415" x="5886450" y="2806700"/>
          <p14:tracePt t="13432" x="5867400" y="2806700"/>
          <p14:tracePt t="13449" x="5861050" y="2806700"/>
          <p14:tracePt t="13465" x="5854700" y="2806700"/>
          <p14:tracePt t="13482" x="5842000" y="2806700"/>
          <p14:tracePt t="13499" x="5835650" y="2806700"/>
          <p14:tracePt t="13532" x="5829300" y="2806700"/>
          <p14:tracePt t="13600" x="5835650" y="2806700"/>
          <p14:tracePt t="13612" x="5842000" y="2813050"/>
          <p14:tracePt t="13619" x="5848350" y="2813050"/>
          <p14:tracePt t="13640" x="5854700" y="2819400"/>
          <p14:tracePt t="13648" x="5861050" y="2819400"/>
          <p14:tracePt t="13665" x="5867400" y="2825750"/>
          <p14:tracePt t="13682" x="5880100" y="2825750"/>
          <p14:tracePt t="13699" x="5892800" y="2832100"/>
          <p14:tracePt t="13715" x="5924550" y="2838450"/>
          <p14:tracePt t="13732" x="5943600" y="2844800"/>
          <p14:tracePt t="13749" x="5975350" y="2851150"/>
          <p14:tracePt t="13765" x="6013450" y="2863850"/>
          <p14:tracePt t="13782" x="6032500" y="2863850"/>
          <p14:tracePt t="13799" x="6045200" y="2870200"/>
          <p14:tracePt t="13815" x="6051550" y="2870200"/>
          <p14:tracePt t="13832" x="6064250" y="2870200"/>
          <p14:tracePt t="13849" x="6070600" y="2870200"/>
          <p14:tracePt t="13865" x="6076950" y="2870200"/>
          <p14:tracePt t="13882" x="6089650" y="2870200"/>
          <p14:tracePt t="13899" x="6096000" y="2870200"/>
          <p14:tracePt t="13915" x="6108700" y="2870200"/>
          <p14:tracePt t="13932" x="6115050" y="2870200"/>
          <p14:tracePt t="13949" x="6127750" y="2870200"/>
          <p14:tracePt t="13966" x="6140450" y="2870200"/>
          <p14:tracePt t="13999" x="6153150" y="2870200"/>
          <p14:tracePt t="14015" x="6165850" y="2870200"/>
          <p14:tracePt t="14032" x="6172200" y="2870200"/>
          <p14:tracePt t="14049" x="6184900" y="2870200"/>
          <p14:tracePt t="14065" x="6191250" y="2870200"/>
          <p14:tracePt t="14082" x="6197600" y="2870200"/>
          <p14:tracePt t="14099" x="6210300" y="2870200"/>
          <p14:tracePt t="14115" x="6216650" y="2870200"/>
          <p14:tracePt t="14132" x="6223000" y="2870200"/>
          <p14:tracePt t="14149" x="6229350" y="2870200"/>
          <p14:tracePt t="14182" x="6235700" y="2870200"/>
          <p14:tracePt t="14204" x="6242050" y="2870200"/>
          <p14:tracePt t="14217" x="6248400" y="2870200"/>
          <p14:tracePt t="15829" x="6254750" y="2870200"/>
          <p14:tracePt t="15835" x="6286500" y="2857500"/>
          <p14:tracePt t="15848" x="6350000" y="2825750"/>
          <p14:tracePt t="15865" x="6413500" y="2787650"/>
          <p14:tracePt t="15882" x="6457950" y="2762250"/>
          <p14:tracePt t="15899" x="6483350" y="2743200"/>
          <p14:tracePt t="15915" x="6489700" y="2743200"/>
          <p14:tracePt t="15932" x="6502400" y="2730500"/>
          <p14:tracePt t="15949" x="6508750" y="2730500"/>
          <p14:tracePt t="15965" x="6515100" y="2724150"/>
          <p14:tracePt t="15982" x="6521450" y="2711450"/>
          <p14:tracePt t="16015" x="6527800" y="2698750"/>
          <p14:tracePt t="16032" x="6534150" y="2692400"/>
          <p14:tracePt t="16048" x="6534150" y="2686050"/>
          <p14:tracePt t="16065" x="6534150" y="2679700"/>
          <p14:tracePt t="16098" x="6534150" y="2673350"/>
          <p14:tracePt t="16115" x="6534150" y="2667000"/>
          <p14:tracePt t="16142" x="6527800" y="2660650"/>
          <p14:tracePt t="16155" x="6521450" y="2654300"/>
          <p14:tracePt t="16170" x="6508750" y="2654300"/>
          <p14:tracePt t="16184" x="6502400" y="2654300"/>
          <p14:tracePt t="16198" x="6489700" y="2654300"/>
          <p14:tracePt t="16215" x="6477000" y="2660650"/>
          <p14:tracePt t="16232" x="6457950" y="2667000"/>
          <p14:tracePt t="16248" x="6445250" y="2673350"/>
          <p14:tracePt t="16265" x="6432550" y="2679700"/>
          <p14:tracePt t="16282" x="6426200" y="2686050"/>
          <p14:tracePt t="16298" x="6419850" y="2686050"/>
          <p14:tracePt t="16315" x="6407150" y="2692400"/>
          <p14:tracePt t="16332" x="6394450" y="2692400"/>
          <p14:tracePt t="16348" x="6388100" y="2698750"/>
          <p14:tracePt t="16365" x="6381750" y="2698750"/>
          <p14:tracePt t="16398" x="6375400" y="2698750"/>
          <p14:tracePt t="16446" x="6375400" y="2692400"/>
          <p14:tracePt t="16469" x="6375400" y="2686050"/>
          <p14:tracePt t="16482" x="6375400" y="2679700"/>
          <p14:tracePt t="16515" x="6375400" y="2673350"/>
          <p14:tracePt t="16524" x="6381750" y="2673350"/>
          <p14:tracePt t="16531" x="6381750" y="2667000"/>
          <p14:tracePt t="16549" x="6388100" y="2667000"/>
          <p14:tracePt t="16565" x="6388100" y="2660650"/>
          <p14:tracePt t="16696" x="6381750" y="2660650"/>
          <p14:tracePt t="16732" x="6375400" y="2660650"/>
          <p14:tracePt t="16809" x="6369050" y="2660650"/>
          <p14:tracePt t="16822" x="6362700" y="2660650"/>
          <p14:tracePt t="16863" x="6356350" y="2660650"/>
          <p14:tracePt t="16884" x="6350000" y="2660650"/>
          <p14:tracePt t="16892" x="6350000" y="2667000"/>
          <p14:tracePt t="16904" x="6350000" y="2673350"/>
          <p14:tracePt t="16940" x="6350000" y="2679700"/>
          <p14:tracePt t="16954" x="6350000" y="2686050"/>
          <p14:tracePt t="16975" x="6350000" y="2692400"/>
          <p14:tracePt t="17009" x="6350000" y="2698750"/>
          <p14:tracePt t="17023" x="6350000" y="2705100"/>
          <p14:tracePt t="17058" x="6350000" y="2711450"/>
          <p14:tracePt t="17072" x="6350000" y="2717800"/>
          <p14:tracePt t="17080" x="6356350" y="2717800"/>
          <p14:tracePt t="17087" x="6356350" y="2724150"/>
          <p14:tracePt t="17114" x="6362700" y="2730500"/>
          <p14:tracePt t="17127" x="6369050" y="2736850"/>
          <p14:tracePt t="17142" x="6375400" y="2743200"/>
          <p14:tracePt t="17149" x="6375400" y="2749550"/>
          <p14:tracePt t="17165" x="6375400" y="2755900"/>
          <p14:tracePt t="17181" x="6381750" y="2762250"/>
          <p14:tracePt t="17198" x="6388100" y="2774950"/>
          <p14:tracePt t="17215" x="6388100" y="2787650"/>
          <p14:tracePt t="17232" x="6394450" y="2794000"/>
          <p14:tracePt t="17248" x="6400800" y="2800350"/>
          <p14:tracePt t="17265" x="6400800" y="2813050"/>
          <p14:tracePt t="17282" x="6407150" y="2819400"/>
          <p14:tracePt t="17298" x="6413500" y="2819400"/>
          <p14:tracePt t="17315" x="6419850" y="2825750"/>
          <p14:tracePt t="17332" x="6419850" y="2832100"/>
          <p14:tracePt t="17378" x="6419850" y="2838450"/>
          <p14:tracePt t="17392" x="6419850" y="2844800"/>
          <p14:tracePt t="17419" x="6426200" y="2844800"/>
          <p14:tracePt t="17426" x="6426200" y="2851150"/>
          <p14:tracePt t="17440" x="6426200" y="2857500"/>
          <p14:tracePt t="17462" x="6432550" y="2863850"/>
          <p14:tracePt t="17703" x="6432550" y="2857500"/>
          <p14:tracePt t="17712" x="6432550" y="2851150"/>
          <p14:tracePt t="17719" x="6438900" y="2851150"/>
          <p14:tracePt t="17731" x="6445250" y="2832100"/>
          <p14:tracePt t="17748" x="6445250" y="2813050"/>
          <p14:tracePt t="17765" x="6451600" y="2787650"/>
          <p14:tracePt t="17782" x="6451600" y="2781300"/>
          <p14:tracePt t="17798" x="6451600" y="2768600"/>
          <p14:tracePt t="17815" x="6451600" y="2749550"/>
          <p14:tracePt t="17832" x="6451600" y="2736850"/>
          <p14:tracePt t="17848" x="6457950" y="2724150"/>
          <p14:tracePt t="17865" x="6457950" y="2717800"/>
          <p14:tracePt t="17882" x="6457950" y="2705100"/>
          <p14:tracePt t="17885" x="6464300" y="2705100"/>
          <p14:tracePt t="17898" x="6470650" y="2698750"/>
          <p14:tracePt t="17915" x="6470650" y="2686050"/>
          <p14:tracePt t="17932" x="6470650" y="2679700"/>
          <p14:tracePt t="17948" x="6470650" y="2673350"/>
          <p14:tracePt t="17965" x="6477000" y="2667000"/>
          <p14:tracePt t="17981" x="6483350" y="2654300"/>
          <p14:tracePt t="17998" x="6489700" y="2654300"/>
          <p14:tracePt t="18031" x="6496050" y="2667000"/>
          <p14:tracePt t="18048" x="6496050" y="2673350"/>
          <p14:tracePt t="18065" x="6496050" y="2698750"/>
          <p14:tracePt t="18081" x="6489700" y="2711450"/>
          <p14:tracePt t="18098" x="6489700" y="2730500"/>
          <p14:tracePt t="18115" x="6489700" y="2743200"/>
          <p14:tracePt t="18132" x="6489700" y="2755900"/>
          <p14:tracePt t="18148" x="6489700" y="2781300"/>
          <p14:tracePt t="18165" x="6489700" y="2813050"/>
          <p14:tracePt t="18182" x="6502400" y="2851150"/>
          <p14:tracePt t="18198" x="6515100" y="2863850"/>
          <p14:tracePt t="18215" x="6521450" y="2889250"/>
          <p14:tracePt t="18231" x="6540500" y="2921000"/>
          <p14:tracePt t="18248" x="6559550" y="2940050"/>
          <p14:tracePt t="18265" x="6623050" y="3009900"/>
          <p14:tracePt t="18281" x="6705600" y="3060700"/>
          <p14:tracePt t="18298" x="6788150" y="3098800"/>
          <p14:tracePt t="18315" x="6864350" y="3117850"/>
          <p14:tracePt t="18331" x="6889750" y="3124200"/>
          <p14:tracePt t="18348" x="6915150" y="3130550"/>
          <p14:tracePt t="18365" x="6934200" y="3130550"/>
          <p14:tracePt t="18382" x="6953250" y="3130550"/>
          <p14:tracePt t="18387" x="6959600" y="3124200"/>
          <p14:tracePt t="18398" x="6972300" y="3124200"/>
          <p14:tracePt t="18415" x="6978650" y="3124200"/>
          <p14:tracePt t="18432" x="6991350" y="3117850"/>
          <p14:tracePt t="18448" x="6997700" y="3111500"/>
          <p14:tracePt t="18481" x="7010400" y="3105150"/>
          <p14:tracePt t="18498" x="7010400" y="3098800"/>
          <p14:tracePt t="18515" x="7010400" y="3086100"/>
          <p14:tracePt t="18548" x="7010400" y="3073400"/>
          <p14:tracePt t="18565" x="7010400" y="3060700"/>
          <p14:tracePt t="18581" x="7004050" y="3054350"/>
          <p14:tracePt t="18598" x="6997700" y="3054350"/>
          <p14:tracePt t="18615" x="6997700" y="3048000"/>
          <p14:tracePt t="18631" x="6991350" y="3035300"/>
          <p14:tracePt t="18664" x="6991350" y="3028950"/>
          <p14:tracePt t="18681" x="6991350" y="3022600"/>
          <p14:tracePt t="18698" x="6991350" y="3009900"/>
          <p14:tracePt t="18715" x="6991350" y="3003550"/>
          <p14:tracePt t="18732" x="6991350" y="2997200"/>
          <p14:tracePt t="18748" x="6991350" y="2990850"/>
          <p14:tracePt t="18781" x="6991350" y="2984500"/>
          <p14:tracePt t="18798" x="6991350" y="2978150"/>
          <p14:tracePt t="18815" x="6991350" y="2971800"/>
          <p14:tracePt t="18837" x="6997700" y="2965450"/>
          <p14:tracePt t="18851" x="6997700" y="2959100"/>
          <p14:tracePt t="18865" x="7004050" y="2959100"/>
          <p14:tracePt t="18881" x="7010400" y="2959100"/>
          <p14:tracePt t="18898" x="7023100" y="2952750"/>
          <p14:tracePt t="18915" x="7035800" y="2952750"/>
          <p14:tracePt t="18931" x="7054850" y="2946400"/>
          <p14:tracePt t="18948" x="7099300" y="2946400"/>
          <p14:tracePt t="18965" x="7143750" y="2946400"/>
          <p14:tracePt t="18982" x="7188200" y="2952750"/>
          <p14:tracePt t="18998" x="7200900" y="2959100"/>
          <p14:tracePt t="19014" x="7213600" y="2959100"/>
          <p14:tracePt t="19031" x="7239000" y="2965450"/>
          <p14:tracePt t="19048" x="7251700" y="2971800"/>
          <p14:tracePt t="19065" x="7277100" y="2978150"/>
          <p14:tracePt t="19081" x="7296150" y="2984500"/>
          <p14:tracePt t="19098" x="7315200" y="2984500"/>
          <p14:tracePt t="19115" x="7340600" y="2990850"/>
          <p14:tracePt t="19131" x="7353300" y="2997200"/>
          <p14:tracePt t="19148" x="7385050" y="3003550"/>
          <p14:tracePt t="19165" x="7404100" y="3003550"/>
          <p14:tracePt t="19182" x="7429500" y="3009900"/>
          <p14:tracePt t="19198" x="7448550" y="3009900"/>
          <p14:tracePt t="19215" x="7461250" y="3009900"/>
          <p14:tracePt t="19231" x="7480300" y="3009900"/>
          <p14:tracePt t="19248" x="7486650" y="3009900"/>
          <p14:tracePt t="19265" x="7493000" y="3009900"/>
          <p14:tracePt t="19281" x="7505700" y="3009900"/>
          <p14:tracePt t="19298" x="7512050" y="3009900"/>
          <p14:tracePt t="19315" x="7524750" y="3009900"/>
          <p14:tracePt t="19331" x="7531100" y="3009900"/>
          <p14:tracePt t="19348" x="7537450" y="3009900"/>
          <p14:tracePt t="19365" x="7550150" y="3009900"/>
          <p14:tracePt t="19381" x="7556500" y="3003550"/>
          <p14:tracePt t="19398" x="7569200" y="3003550"/>
          <p14:tracePt t="19414" x="7575550" y="3003550"/>
          <p14:tracePt t="19448" x="7581900" y="3003550"/>
          <p14:tracePt t="19462" x="7588250" y="3003550"/>
          <p14:tracePt t="19497" x="7594600" y="3003550"/>
          <p14:tracePt t="19510" x="7600950" y="3003550"/>
          <p14:tracePt t="20080" x="7613650" y="2997200"/>
          <p14:tracePt t="20088" x="7645400" y="2990850"/>
          <p14:tracePt t="20098" x="7683500" y="2984500"/>
          <p14:tracePt t="20115" x="7810500" y="2959100"/>
          <p14:tracePt t="20131" x="7918450" y="2933700"/>
          <p14:tracePt t="20148" x="8013700" y="2914650"/>
          <p14:tracePt t="20165" x="8051800" y="2908300"/>
          <p14:tracePt t="20181" x="8070850" y="2908300"/>
          <p14:tracePt t="20198" x="8102600" y="2908300"/>
          <p14:tracePt t="20215" x="8121650" y="2908300"/>
          <p14:tracePt t="20232" x="8128000" y="2908300"/>
          <p14:tracePt t="20248" x="8134350" y="2908300"/>
          <p14:tracePt t="20265" x="8147050" y="2908300"/>
          <p14:tracePt t="20281" x="8159750" y="2908300"/>
          <p14:tracePt t="20298" x="8166100" y="2908300"/>
          <p14:tracePt t="20315" x="8172450" y="2901950"/>
          <p14:tracePt t="20331" x="8178800" y="2895600"/>
          <p14:tracePt t="20365" x="8191500" y="2889250"/>
          <p14:tracePt t="20398" x="8197850" y="2882900"/>
          <p14:tracePt t="20421" x="8204200" y="2882900"/>
          <p14:tracePt t="20539" x="8197850" y="2882900"/>
          <p14:tracePt t="20560" x="8191500" y="2882900"/>
          <p14:tracePt t="20567" x="8185150" y="2882900"/>
          <p14:tracePt t="20580" x="8178800" y="2882900"/>
          <p14:tracePt t="20594" x="8172450" y="2882900"/>
          <p14:tracePt t="20608" x="8166100" y="2882900"/>
          <p14:tracePt t="20614" x="8159750" y="2882900"/>
          <p14:tracePt t="20631" x="8153400" y="2882900"/>
          <p14:tracePt t="20648" x="8140700" y="2882900"/>
          <p14:tracePt t="20685" x="8134350" y="2882900"/>
          <p14:tracePt t="20705" x="8128000" y="2882900"/>
          <p14:tracePt t="20719" x="8128000" y="2876550"/>
          <p14:tracePt t="20740" x="8128000" y="2870200"/>
          <p14:tracePt t="20782" x="8134350" y="2870200"/>
          <p14:tracePt t="20816" x="8140700" y="2870200"/>
          <p14:tracePt t="20830" x="8147050" y="2870200"/>
          <p14:tracePt t="20865" x="8153400" y="2870200"/>
          <p14:tracePt t="20880" x="8159750" y="2870200"/>
          <p14:tracePt t="20893" x="8166100" y="2870200"/>
          <p14:tracePt t="20905" x="8172450" y="2870200"/>
          <p14:tracePt t="20915" x="8178800" y="2870200"/>
          <p14:tracePt t="20931" x="8197850" y="2870200"/>
          <p14:tracePt t="20937" x="8210550" y="2870200"/>
          <p14:tracePt t="20948" x="8235950" y="2870200"/>
          <p14:tracePt t="20965" x="8242300" y="2870200"/>
          <p14:tracePt t="20981" x="8255000" y="2870200"/>
          <p14:tracePt t="20998" x="8267700" y="2870200"/>
          <p14:tracePt t="21014" x="8274050" y="2870200"/>
          <p14:tracePt t="21031" x="8286750" y="2870200"/>
          <p14:tracePt t="21048" x="8293100" y="2870200"/>
          <p14:tracePt t="21065" x="8305800" y="2870200"/>
          <p14:tracePt t="21081" x="8312150" y="2870200"/>
          <p14:tracePt t="21098" x="8318500" y="2870200"/>
          <p14:tracePt t="21115" x="8331200" y="2870200"/>
          <p14:tracePt t="21131" x="8337550" y="2870200"/>
          <p14:tracePt t="21149" x="8350250" y="2870200"/>
          <p14:tracePt t="21164" x="8362950" y="2870200"/>
          <p14:tracePt t="21181" x="8388350" y="2870200"/>
          <p14:tracePt t="21198" x="8489950" y="2863850"/>
          <p14:tracePt t="21214" x="8585200" y="2857500"/>
          <p14:tracePt t="21231" x="8699500" y="2844800"/>
          <p14:tracePt t="21248" x="8737600" y="2844800"/>
          <p14:tracePt t="21264" x="8756650" y="2844800"/>
          <p14:tracePt t="21281" x="8769350" y="2844800"/>
          <p14:tracePt t="21298" x="8775700" y="2844800"/>
          <p14:tracePt t="21315" x="8788400" y="2844800"/>
          <p14:tracePt t="21331" x="8794750" y="2844800"/>
          <p14:tracePt t="21348" x="8801100" y="2844800"/>
          <p14:tracePt t="21364" x="8807450" y="2844800"/>
          <p14:tracePt t="21381" x="8813800" y="2844800"/>
          <p14:tracePt t="21398" x="8820150" y="2844800"/>
          <p14:tracePt t="21431" x="8826500" y="2844800"/>
          <p14:tracePt t="21448" x="8832850" y="2844800"/>
          <p14:tracePt t="21560" x="8832850" y="2851150"/>
          <p14:tracePt t="21594" x="8832850" y="2857500"/>
          <p14:tracePt t="21635" x="8826500" y="2863850"/>
          <p14:tracePt t="21651" x="8826500" y="2870200"/>
          <p14:tracePt t="21664" x="8813800" y="2870200"/>
          <p14:tracePt t="21671" x="8807450" y="2870200"/>
          <p14:tracePt t="21681" x="8801100" y="2870200"/>
          <p14:tracePt t="21698" x="8775700" y="2876550"/>
          <p14:tracePt t="21714" x="8763000" y="2876550"/>
          <p14:tracePt t="21731" x="8743950" y="2876550"/>
          <p14:tracePt t="21748" x="8731250" y="2876550"/>
          <p14:tracePt t="21764" x="8724900" y="2876550"/>
          <p14:tracePt t="21781" x="8712200" y="2876550"/>
          <p14:tracePt t="21798" x="8705850" y="2876550"/>
          <p14:tracePt t="21814" x="8693150" y="2876550"/>
          <p14:tracePt t="21831" x="8680450" y="2876550"/>
          <p14:tracePt t="21864" x="8667750" y="2876550"/>
          <p14:tracePt t="21881" x="8661400" y="2876550"/>
          <p14:tracePt t="21914" x="8655050" y="2876550"/>
          <p14:tracePt t="22004" x="8661400" y="2876550"/>
          <p14:tracePt t="22429" x="8680450" y="2876550"/>
          <p14:tracePt t="22435" x="8731250" y="2876550"/>
          <p14:tracePt t="22447" x="8883650" y="2876550"/>
          <p14:tracePt t="22464" x="9112250" y="2870200"/>
          <p14:tracePt t="22481" x="9220200" y="2870200"/>
          <p14:tracePt t="22485" x="9251950" y="2857500"/>
          <p14:tracePt t="22498" x="9302750" y="2857500"/>
          <p14:tracePt t="22514" x="9334500" y="2857500"/>
          <p14:tracePt t="22531" x="9391650" y="2857500"/>
          <p14:tracePt t="22548" x="9429750" y="2857500"/>
          <p14:tracePt t="22564" x="9461500" y="2857500"/>
          <p14:tracePt t="22581" x="9474200" y="2863850"/>
          <p14:tracePt t="22598" x="9486900" y="2870200"/>
          <p14:tracePt t="22614" x="9499600" y="2870200"/>
          <p14:tracePt t="22631" x="9505950" y="2870200"/>
          <p14:tracePt t="22664" x="9518650" y="2870200"/>
          <p14:tracePt t="22681" x="9525000" y="2870200"/>
          <p14:tracePt t="22714" x="9531350" y="2870200"/>
          <p14:tracePt t="22733" x="9537700" y="2870200"/>
          <p14:tracePt t="22762" x="9544050" y="2870200"/>
          <p14:tracePt t="22775" x="9550400" y="2870200"/>
          <p14:tracePt t="22795" x="9556750" y="2870200"/>
          <p14:tracePt t="22811" x="9556750" y="2876550"/>
          <p14:tracePt t="22852" x="9556750" y="2882900"/>
          <p14:tracePt t="22872" x="9556750" y="2889250"/>
          <p14:tracePt t="22886" x="9550400" y="2889250"/>
          <p14:tracePt t="22893" x="9544050" y="2889250"/>
          <p14:tracePt t="22903" x="9537700" y="2895600"/>
          <p14:tracePt t="22914" x="9525000" y="2895600"/>
          <p14:tracePt t="22931" x="9499600" y="2901950"/>
          <p14:tracePt t="22948" x="9486900" y="2901950"/>
          <p14:tracePt t="22964" x="9480550" y="2901950"/>
          <p14:tracePt t="22981" x="9467850" y="2901950"/>
          <p14:tracePt t="22998" x="9461500" y="2901950"/>
          <p14:tracePt t="23014" x="9448800" y="2901950"/>
          <p14:tracePt t="23031" x="9436100" y="2901950"/>
          <p14:tracePt t="23064" x="9423400" y="2901950"/>
          <p14:tracePt t="23081" x="9410700" y="2901950"/>
          <p14:tracePt t="23114" x="9404350" y="2901950"/>
          <p14:tracePt t="23137" x="9398000" y="2901950"/>
          <p14:tracePt t="23153" x="9391650" y="2901950"/>
          <p14:tracePt t="23755" x="9309100" y="2901950"/>
          <p14:tracePt t="23761" x="9105900" y="2946400"/>
          <p14:tracePt t="23769" x="8743950" y="3035300"/>
          <p14:tracePt t="23781" x="8394700" y="3073400"/>
          <p14:tracePt t="23797" x="8051800" y="3098800"/>
          <p14:tracePt t="23814" x="7899400" y="3124200"/>
          <p14:tracePt t="23831" x="7816850" y="3143250"/>
          <p14:tracePt t="23847" x="7651750" y="3143250"/>
          <p14:tracePt t="23864" x="7473950" y="3143250"/>
          <p14:tracePt t="23881" x="7175500" y="3124200"/>
          <p14:tracePt t="23898" x="7023100" y="3098800"/>
          <p14:tracePt t="23914" x="6972300" y="3092450"/>
          <p14:tracePt t="23931" x="6953250" y="3086100"/>
          <p14:tracePt t="23948" x="6934200" y="3086100"/>
          <p14:tracePt t="23964" x="6927850" y="3086100"/>
          <p14:tracePt t="23981" x="6915150" y="3086100"/>
          <p14:tracePt t="23997" x="6902450" y="3086100"/>
          <p14:tracePt t="24014" x="6883400" y="3086100"/>
          <p14:tracePt t="24031" x="6870700" y="3086100"/>
          <p14:tracePt t="24047" x="6832600" y="3086100"/>
          <p14:tracePt t="24064" x="6813550" y="3086100"/>
          <p14:tracePt t="24081" x="6788150" y="3086100"/>
          <p14:tracePt t="24097" x="6762750" y="3086100"/>
          <p14:tracePt t="24114" x="6737350" y="3086100"/>
          <p14:tracePt t="24131" x="6711950" y="3086100"/>
          <p14:tracePt t="24148" x="6699250" y="3086100"/>
          <p14:tracePt t="24164" x="6692900" y="3086100"/>
          <p14:tracePt t="24181" x="6680200" y="3086100"/>
          <p14:tracePt t="24214" x="6667500" y="3092450"/>
          <p14:tracePt t="24250" x="6667500" y="3098800"/>
          <p14:tracePt t="24264" x="6667500" y="3105150"/>
          <p14:tracePt t="24281" x="6667500" y="3111500"/>
          <p14:tracePt t="24312" x="6667500" y="3117850"/>
          <p14:tracePt t="24325" x="6667500" y="3124200"/>
          <p14:tracePt t="24339" x="6673850" y="3124200"/>
          <p14:tracePt t="24368" x="6680200" y="3124200"/>
          <p14:tracePt t="24382" x="6686550" y="3124200"/>
          <p14:tracePt t="24403" x="6692900" y="3124200"/>
          <p14:tracePt t="24414" x="6699250" y="3124200"/>
          <p14:tracePt t="24436" x="6705600" y="3130550"/>
          <p14:tracePt t="24456" x="6705600" y="3136900"/>
          <p14:tracePt t="24463" x="6711950" y="3136900"/>
          <p14:tracePt t="24486" x="6718300" y="3143250"/>
          <p14:tracePt t="24498" x="6724650" y="3149600"/>
          <p14:tracePt t="24520" x="6724650" y="3155950"/>
          <p14:tracePt t="24534" x="6731000" y="3155950"/>
          <p14:tracePt t="24554" x="6737350" y="3155950"/>
          <p14:tracePt t="24604" x="6743700" y="3155950"/>
          <p14:tracePt t="24618" x="6750050" y="3155950"/>
          <p14:tracePt t="24644" x="6756400" y="3155950"/>
          <p14:tracePt t="24653" x="6756400" y="3162300"/>
          <p14:tracePt t="24665" x="6756400" y="3168650"/>
          <p14:tracePt t="24687" x="6762750" y="3168650"/>
          <p14:tracePt t="24707" x="6769100" y="3175000"/>
          <p14:tracePt t="24735" x="6775450" y="3175000"/>
          <p14:tracePt t="24755" x="6781800" y="3175000"/>
          <p14:tracePt t="24790" x="6788150" y="3175000"/>
          <p14:tracePt t="24797" x="6788150" y="3181350"/>
          <p14:tracePt t="24804" x="6794500" y="3181350"/>
          <p14:tracePt t="24814" x="6794500" y="3187700"/>
          <p14:tracePt t="24831" x="6800850" y="3187700"/>
          <p14:tracePt t="24847" x="6800850" y="3194050"/>
          <p14:tracePt t="24902" x="6800850" y="3200400"/>
          <p14:tracePt t="24929" x="6800850" y="3206750"/>
          <p14:tracePt t="24951" x="6800850" y="3213100"/>
          <p14:tracePt t="24964" x="6800850" y="3219450"/>
          <p14:tracePt t="25006" x="6800850" y="3225800"/>
          <p14:tracePt t="25019" x="6800850" y="3232150"/>
          <p14:tracePt t="25055" x="6800850" y="3238500"/>
          <p14:tracePt t="25069" x="6800850" y="3244850"/>
          <p14:tracePt t="25111" x="6800850" y="3251200"/>
          <p14:tracePt t="25374" x="6800850" y="3244850"/>
          <p14:tracePt t="25381" x="6807200" y="3244850"/>
          <p14:tracePt t="25395" x="6807200" y="3238500"/>
          <p14:tracePt t="25403" x="6813550" y="3238500"/>
          <p14:tracePt t="25414" x="6813550" y="3232150"/>
          <p14:tracePt t="25431" x="6813550" y="3225800"/>
          <p14:tracePt t="25448" x="6813550" y="3206750"/>
          <p14:tracePt t="25464" x="6813550" y="3187700"/>
          <p14:tracePt t="25481" x="6813550" y="3168650"/>
          <p14:tracePt t="25497" x="6813550" y="3143250"/>
          <p14:tracePt t="25514" x="6813550" y="3136900"/>
          <p14:tracePt t="25531" x="6813550" y="3130550"/>
          <p14:tracePt t="25547" x="6813550" y="3111500"/>
          <p14:tracePt t="25564" x="6813550" y="3098800"/>
          <p14:tracePt t="25581" x="6813550" y="3086100"/>
          <p14:tracePt t="25597" x="6819900" y="3067050"/>
          <p14:tracePt t="25614" x="6826250" y="3060700"/>
          <p14:tracePt t="25631" x="6832600" y="3041650"/>
          <p14:tracePt t="25647" x="6832600" y="3022600"/>
          <p14:tracePt t="25664" x="6838950" y="2978150"/>
          <p14:tracePt t="25681" x="6845300" y="2952750"/>
          <p14:tracePt t="25697" x="6845300" y="2921000"/>
          <p14:tracePt t="25714" x="6858000" y="2882900"/>
          <p14:tracePt t="25731" x="6864350" y="2851150"/>
          <p14:tracePt t="25748" x="6870700" y="2813050"/>
          <p14:tracePt t="25764" x="6870700" y="2794000"/>
          <p14:tracePt t="25781" x="6870700" y="2781300"/>
          <p14:tracePt t="25797" x="6870700" y="2762250"/>
          <p14:tracePt t="25814" x="6870700" y="2749550"/>
          <p14:tracePt t="25831" x="6877050" y="2736850"/>
          <p14:tracePt t="25847" x="6877050" y="2724150"/>
          <p14:tracePt t="25864" x="6883400" y="2711450"/>
          <p14:tracePt t="25881" x="6889750" y="2698750"/>
          <p14:tracePt t="25897" x="6889750" y="2679700"/>
          <p14:tracePt t="25914" x="6889750" y="2673350"/>
          <p14:tracePt t="25931" x="6889750" y="2660650"/>
          <p14:tracePt t="25947" x="6889750" y="2654300"/>
          <p14:tracePt t="25964" x="6889750" y="2641600"/>
          <p14:tracePt t="25981" x="6889750" y="2635250"/>
          <p14:tracePt t="25998" x="6889750" y="2616200"/>
          <p14:tracePt t="26014" x="6889750" y="2609850"/>
          <p14:tracePt t="26031" x="6889750" y="2603500"/>
          <p14:tracePt t="26047" x="6889750" y="2590800"/>
          <p14:tracePt t="26064" x="6889750" y="2584450"/>
          <p14:tracePt t="26080" x="6883400" y="2584450"/>
          <p14:tracePt t="26097" x="6877050" y="2571750"/>
          <p14:tracePt t="26130" x="6870700" y="2571750"/>
          <p14:tracePt t="26147" x="6858000" y="2565400"/>
          <p14:tracePt t="26164" x="6845300" y="2565400"/>
          <p14:tracePt t="26180" x="6838950" y="2565400"/>
          <p14:tracePt t="26197" x="6826250" y="2565400"/>
          <p14:tracePt t="26214" x="6807200" y="2565400"/>
          <p14:tracePt t="26231" x="6794500" y="2565400"/>
          <p14:tracePt t="26247" x="6781800" y="2565400"/>
          <p14:tracePt t="26264" x="6769100" y="2578100"/>
          <p14:tracePt t="26281" x="6756400" y="2584450"/>
          <p14:tracePt t="26297" x="6743700" y="2597150"/>
          <p14:tracePt t="26314" x="6743700" y="2603500"/>
          <p14:tracePt t="26330" x="6737350" y="2609850"/>
          <p14:tracePt t="26347" x="6731000" y="2628900"/>
          <p14:tracePt t="26364" x="6731000" y="2647950"/>
          <p14:tracePt t="26381" x="6731000" y="2660650"/>
          <p14:tracePt t="26397" x="6731000" y="2686050"/>
          <p14:tracePt t="26414" x="6737350" y="2698750"/>
          <p14:tracePt t="26430" x="6743700" y="2730500"/>
          <p14:tracePt t="26447" x="6750050" y="2781300"/>
          <p14:tracePt t="26464" x="6750050" y="2940050"/>
          <p14:tracePt t="26481" x="6724650" y="3181350"/>
          <p14:tracePt t="26497" x="6699250" y="3346450"/>
          <p14:tracePt t="26514" x="6686550" y="3429000"/>
          <p14:tracePt t="26530" x="6686550" y="3448050"/>
          <p14:tracePt t="26547" x="6686550" y="3454400"/>
          <p14:tracePt t="26564" x="6686550" y="3460750"/>
          <p14:tracePt t="26584" x="6686550" y="3467100"/>
          <p14:tracePt t="26597" x="6692900" y="3467100"/>
          <p14:tracePt t="26614" x="6711950" y="3467100"/>
          <p14:tracePt t="26631" x="6731000" y="3467100"/>
          <p14:tracePt t="26647" x="6762750" y="3467100"/>
          <p14:tracePt t="26664" x="6788150" y="3467100"/>
          <p14:tracePt t="26681" x="6819900" y="3467100"/>
          <p14:tracePt t="26697" x="6864350" y="3460750"/>
          <p14:tracePt t="26714" x="6946900" y="3448050"/>
          <p14:tracePt t="26730" x="6991350" y="3441700"/>
          <p14:tracePt t="26747" x="7010400" y="3441700"/>
          <p14:tracePt t="26764" x="7029450" y="3429000"/>
          <p14:tracePt t="26780" x="7042150" y="3416300"/>
          <p14:tracePt t="26797" x="7054850" y="3403600"/>
          <p14:tracePt t="26814" x="7061200" y="3378200"/>
          <p14:tracePt t="26831" x="7080250" y="3352800"/>
          <p14:tracePt t="26847" x="7092950" y="3295650"/>
          <p14:tracePt t="26864" x="7099300" y="3244850"/>
          <p14:tracePt t="26880" x="7105650" y="3149600"/>
          <p14:tracePt t="26897" x="7105650" y="3092450"/>
          <p14:tracePt t="26914" x="7105650" y="3035300"/>
          <p14:tracePt t="26930" x="7092950" y="2921000"/>
          <p14:tracePt t="26947" x="7073900" y="2825750"/>
          <p14:tracePt t="26964" x="7054850" y="2743200"/>
          <p14:tracePt t="26980" x="7054850" y="2711450"/>
          <p14:tracePt t="26997" x="7048500" y="2698750"/>
          <p14:tracePt t="27014" x="7048500" y="2692400"/>
          <p14:tracePt t="27030" x="7042150" y="2692400"/>
          <p14:tracePt t="27047" x="7029450" y="2679700"/>
          <p14:tracePt t="27064" x="7029450" y="2673350"/>
          <p14:tracePt t="27097" x="7016750" y="2660650"/>
          <p14:tracePt t="27114" x="7016750" y="2654300"/>
          <p14:tracePt t="27131" x="7016750" y="2641600"/>
          <p14:tracePt t="27147" x="7010400" y="2635250"/>
          <p14:tracePt t="27164" x="7004050" y="2628900"/>
          <p14:tracePt t="27180" x="6997700" y="2616200"/>
          <p14:tracePt t="27197" x="6997700" y="2609850"/>
          <p14:tracePt t="27214" x="6985000" y="2597150"/>
          <p14:tracePt t="27247" x="6985000" y="2590800"/>
          <p14:tracePt t="27264" x="6972300" y="2584450"/>
          <p14:tracePt t="27280" x="6972300" y="2578100"/>
          <p14:tracePt t="27334" x="6972300" y="2584450"/>
          <p14:tracePt t="27354" x="6972300" y="2590800"/>
          <p14:tracePt t="27370" x="6972300" y="2603500"/>
          <p14:tracePt t="27375" x="6972300" y="2609850"/>
          <p14:tracePt t="27383" x="6978650" y="2609850"/>
          <p14:tracePt t="27397" x="6978650" y="2628900"/>
          <p14:tracePt t="27414" x="6978650" y="2635250"/>
          <p14:tracePt t="27430" x="6978650" y="2647950"/>
          <p14:tracePt t="27447" x="6978650" y="2660650"/>
          <p14:tracePt t="27464" x="6985000" y="2673350"/>
          <p14:tracePt t="27480" x="6991350" y="2692400"/>
          <p14:tracePt t="27497" x="7004050" y="2717800"/>
          <p14:tracePt t="27514" x="7023100" y="2800350"/>
          <p14:tracePt t="27530" x="7042150" y="2857500"/>
          <p14:tracePt t="27547" x="7061200" y="2927350"/>
          <p14:tracePt t="27564" x="7073900" y="2971800"/>
          <p14:tracePt t="27581" x="7080250" y="2990850"/>
          <p14:tracePt t="27585" x="7086600" y="3003550"/>
          <p14:tracePt t="27597" x="7099300" y="3035300"/>
          <p14:tracePt t="27614" x="7118350" y="3054350"/>
          <p14:tracePt t="27630" x="7131050" y="3073400"/>
          <p14:tracePt t="27647" x="7162800" y="3111500"/>
          <p14:tracePt t="27664" x="7181850" y="3130550"/>
          <p14:tracePt t="27680" x="7194550" y="3143250"/>
          <p14:tracePt t="27697" x="7207250" y="3155950"/>
          <p14:tracePt t="27714" x="7213600" y="3162300"/>
          <p14:tracePt t="27730" x="7226300" y="3168650"/>
          <p14:tracePt t="27747" x="7232650" y="3175000"/>
          <p14:tracePt t="27764" x="7251700" y="3175000"/>
          <p14:tracePt t="27781" x="7283450" y="3175000"/>
          <p14:tracePt t="27797" x="7340600" y="3168650"/>
          <p14:tracePt t="27814" x="7366000" y="3155950"/>
          <p14:tracePt t="27831" x="7397750" y="3136900"/>
          <p14:tracePt t="27847" x="7429500" y="3111500"/>
          <p14:tracePt t="27864" x="7467600" y="3073400"/>
          <p14:tracePt t="27881" x="7505700" y="3028950"/>
          <p14:tracePt t="27897" x="7531100" y="2978150"/>
          <p14:tracePt t="27914" x="7537450" y="2952750"/>
          <p14:tracePt t="27931" x="7550150" y="2946400"/>
          <p14:tracePt t="27947" x="7550150" y="2933700"/>
          <p14:tracePt t="27963" x="7550150" y="2921000"/>
          <p14:tracePt t="27980" x="7550150" y="2914650"/>
          <p14:tracePt t="27997" x="7550150" y="2901950"/>
          <p14:tracePt t="28014" x="7550150" y="2863850"/>
          <p14:tracePt t="28030" x="7550150" y="2844800"/>
          <p14:tracePt t="28047" x="7550150" y="2813050"/>
          <p14:tracePt t="28064" x="7550150" y="2781300"/>
          <p14:tracePt t="28080" x="7550150" y="2762250"/>
          <p14:tracePt t="28097" x="7537450" y="2730500"/>
          <p14:tracePt t="28114" x="7524750" y="2705100"/>
          <p14:tracePt t="28131" x="7518400" y="2679700"/>
          <p14:tracePt t="28147" x="7473950" y="2622550"/>
          <p14:tracePt t="28164" x="7423150" y="2559050"/>
          <p14:tracePt t="28180" x="7353300" y="2508250"/>
          <p14:tracePt t="28197" x="7296150" y="2470150"/>
          <p14:tracePt t="28214" x="7277100" y="2457450"/>
          <p14:tracePt t="28231" x="7270750" y="2457450"/>
          <p14:tracePt t="28247" x="7258050" y="2457450"/>
          <p14:tracePt t="28264" x="7245350" y="2463800"/>
          <p14:tracePt t="28280" x="7239000" y="2470150"/>
          <p14:tracePt t="28297" x="7232650" y="2489200"/>
          <p14:tracePt t="28314" x="7226300" y="2501900"/>
          <p14:tracePt t="28330" x="7219950" y="2508250"/>
          <p14:tracePt t="28347" x="7219950" y="2527300"/>
          <p14:tracePt t="28364" x="7219950" y="2540000"/>
          <p14:tracePt t="28381" x="7219950" y="2559050"/>
          <p14:tracePt t="28397" x="7219950" y="2584450"/>
          <p14:tracePt t="28413" x="7226300" y="2616200"/>
          <p14:tracePt t="28430" x="7232650" y="2724150"/>
          <p14:tracePt t="28447" x="7239000" y="2825750"/>
          <p14:tracePt t="28464" x="7258050" y="2965450"/>
          <p14:tracePt t="28480" x="7264400" y="3035300"/>
          <p14:tracePt t="28497" x="7270750" y="3092450"/>
          <p14:tracePt t="28514" x="7283450" y="3181350"/>
          <p14:tracePt t="28530" x="7296150" y="3251200"/>
          <p14:tracePt t="28547" x="7334250" y="3371850"/>
          <p14:tracePt t="28564" x="7385050" y="3505200"/>
          <p14:tracePt t="28580" x="7423150" y="3625850"/>
          <p14:tracePt t="28597" x="7454900" y="3702050"/>
          <p14:tracePt t="28614" x="7467600" y="3740150"/>
          <p14:tracePt t="28617" x="7473950" y="3752850"/>
          <p14:tracePt t="28630" x="7480300" y="3759200"/>
          <p14:tracePt t="28647" x="7486650" y="3771900"/>
          <p14:tracePt t="28663" x="7486650" y="3784600"/>
          <p14:tracePt t="28680" x="7486650" y="3790950"/>
          <p14:tracePt t="28714" x="7486650" y="3797300"/>
          <p14:tracePt t="28730" x="7493000" y="3803650"/>
          <p14:tracePt t="28747" x="7499350" y="3803650"/>
          <p14:tracePt t="28764" x="7499350" y="3810000"/>
          <p14:tracePt t="28780" x="7505700" y="3816350"/>
          <p14:tracePt t="28797" x="7512050" y="3822700"/>
          <p14:tracePt t="28814" x="7518400" y="3822700"/>
          <p14:tracePt t="28847" x="7524750" y="3822700"/>
          <p14:tracePt t="28864" x="7537450" y="3803650"/>
          <p14:tracePt t="28881" x="7594600" y="3670300"/>
          <p14:tracePt t="28897" x="7626350" y="3511550"/>
          <p14:tracePt t="28913" x="7645400" y="3308350"/>
          <p14:tracePt t="28930" x="7645400" y="3143250"/>
          <p14:tracePt t="28947" x="7626350" y="2908300"/>
          <p14:tracePt t="28964" x="7581900" y="2692400"/>
          <p14:tracePt t="28980" x="7556500" y="2628900"/>
          <p14:tracePt t="28997" x="7537450" y="2597150"/>
          <p14:tracePt t="29013" x="7518400" y="2584450"/>
          <p14:tracePt t="29030" x="7499350" y="2571750"/>
          <p14:tracePt t="29047" x="7473950" y="2565400"/>
          <p14:tracePt t="29063" x="7404100" y="2540000"/>
          <p14:tracePt t="29080" x="7353300" y="2520950"/>
          <p14:tracePt t="29097" x="7321550" y="2508250"/>
          <p14:tracePt t="29113" x="7308850" y="2501900"/>
          <p14:tracePt t="29117" x="7296150" y="2501900"/>
          <p14:tracePt t="29147" x="7283450" y="2495550"/>
          <p14:tracePt t="29164" x="7277100" y="2495550"/>
          <p14:tracePt t="29180" x="7258050" y="2495550"/>
          <p14:tracePt t="29197" x="7245350" y="2495550"/>
          <p14:tracePt t="29213" x="7232650" y="2495550"/>
          <p14:tracePt t="29230" x="7213600" y="2495550"/>
          <p14:tracePt t="29247" x="7200900" y="2495550"/>
          <p14:tracePt t="29263" x="7175500" y="2495550"/>
          <p14:tracePt t="29280" x="7156450" y="2508250"/>
          <p14:tracePt t="29297" x="7112000" y="2540000"/>
          <p14:tracePt t="29314" x="7067550" y="2590800"/>
          <p14:tracePt t="29330" x="7029450" y="2641600"/>
          <p14:tracePt t="29347" x="6953250" y="2813050"/>
          <p14:tracePt t="29364" x="6915150" y="2978150"/>
          <p14:tracePt t="29380" x="6877050" y="3149600"/>
          <p14:tracePt t="29397" x="6838950" y="3333750"/>
          <p14:tracePt t="29413" x="6826250" y="3422650"/>
          <p14:tracePt t="29430" x="6819900" y="3498850"/>
          <p14:tracePt t="29447" x="6813550" y="3536950"/>
          <p14:tracePt t="29463" x="6807200" y="3587750"/>
          <p14:tracePt t="29480" x="6800850" y="3651250"/>
          <p14:tracePt t="29497" x="6800850" y="3683000"/>
          <p14:tracePt t="29513" x="6800850" y="3733800"/>
          <p14:tracePt t="29530" x="6800850" y="3771900"/>
          <p14:tracePt t="29547" x="6800850" y="3803650"/>
          <p14:tracePt t="29563" x="6807200" y="3854450"/>
          <p14:tracePt t="29580" x="6807200" y="3905250"/>
          <p14:tracePt t="29597" x="6813550" y="3975100"/>
          <p14:tracePt t="29613" x="6813550" y="4006850"/>
          <p14:tracePt t="29630" x="6813550" y="4032250"/>
          <p14:tracePt t="29647" x="6813550" y="4044950"/>
          <p14:tracePt t="29663" x="6813550" y="4051300"/>
          <p14:tracePt t="29682" x="6813550" y="4064000"/>
          <p14:tracePt t="29697" x="6813550" y="4070350"/>
          <p14:tracePt t="29713" x="6819900" y="4083050"/>
          <p14:tracePt t="29730" x="6826250" y="4114800"/>
          <p14:tracePt t="29747" x="6838950" y="4140200"/>
          <p14:tracePt t="29763" x="6838950" y="4165600"/>
          <p14:tracePt t="29780" x="6845300" y="4178300"/>
          <p14:tracePt t="29797" x="6851650" y="4184650"/>
          <p14:tracePt t="29813" x="6858000" y="4197350"/>
          <p14:tracePt t="29830" x="6858000" y="4203700"/>
          <p14:tracePt t="29847" x="6864350" y="4216400"/>
          <p14:tracePt t="29863" x="6870700" y="4216400"/>
          <p14:tracePt t="29880" x="6870700" y="4222750"/>
          <p14:tracePt t="29897" x="6883400" y="4229100"/>
          <p14:tracePt t="29913" x="6896100" y="4229100"/>
          <p14:tracePt t="29930" x="6959600" y="4210050"/>
          <p14:tracePt t="29947" x="7118350" y="4102100"/>
          <p14:tracePt t="29963" x="7188200" y="4032250"/>
          <p14:tracePt t="29980" x="7239000" y="3968750"/>
          <p14:tracePt t="29997" x="7264400" y="3924300"/>
          <p14:tracePt t="30013" x="7289800" y="3873500"/>
          <p14:tracePt t="30030" x="7308850" y="3835400"/>
          <p14:tracePt t="30047" x="7334250" y="3759200"/>
          <p14:tracePt t="30063" x="7416800" y="3498850"/>
          <p14:tracePt t="30080" x="7448550" y="3333750"/>
          <p14:tracePt t="30097" x="7448550" y="3219450"/>
          <p14:tracePt t="30113" x="7448550" y="3162300"/>
          <p14:tracePt t="30130" x="7448550" y="3092450"/>
          <p14:tracePt t="30134" x="7442200" y="3060700"/>
          <p14:tracePt t="30147" x="7429500" y="2990850"/>
          <p14:tracePt t="30163" x="7416800" y="2952750"/>
          <p14:tracePt t="30180" x="7404100" y="2914650"/>
          <p14:tracePt t="30197" x="7391400" y="2870200"/>
          <p14:tracePt t="30213" x="7378700" y="2844800"/>
          <p14:tracePt t="30230" x="7353300" y="2813050"/>
          <p14:tracePt t="30247" x="7346950" y="2800350"/>
          <p14:tracePt t="30263" x="7315200" y="2774950"/>
          <p14:tracePt t="30280" x="7296150" y="2755900"/>
          <p14:tracePt t="30297" x="7277100" y="2730500"/>
          <p14:tracePt t="30313" x="7245350" y="2711450"/>
          <p14:tracePt t="30330" x="7219950" y="2698750"/>
          <p14:tracePt t="30347" x="7181850" y="2692400"/>
          <p14:tracePt t="30363" x="7162800" y="2686050"/>
          <p14:tracePt t="30382" x="7150100" y="2686050"/>
          <p14:tracePt t="30397" x="7131050" y="2686050"/>
          <p14:tracePt t="30413" x="7118350" y="2686050"/>
          <p14:tracePt t="30432" x="7105650" y="2686050"/>
          <p14:tracePt t="30463" x="7092950" y="2692400"/>
          <p14:tracePt t="30480" x="7080250" y="2705100"/>
          <p14:tracePt t="30497" x="7073900" y="2711450"/>
          <p14:tracePt t="30513" x="7061200" y="2724150"/>
          <p14:tracePt t="30530" x="7054850" y="2730500"/>
          <p14:tracePt t="30547" x="7054850" y="2743200"/>
          <p14:tracePt t="30563" x="7048500" y="2762250"/>
          <p14:tracePt t="30580" x="7042150" y="2768600"/>
          <p14:tracePt t="30597" x="7042150" y="2787650"/>
          <p14:tracePt t="30613" x="7035800" y="2800350"/>
          <p14:tracePt t="30630" x="7029450" y="2813050"/>
          <p14:tracePt t="30647" x="7023100" y="2832100"/>
          <p14:tracePt t="30663" x="7023100" y="2838450"/>
          <p14:tracePt t="30680" x="7016750" y="2851150"/>
          <p14:tracePt t="30697" x="7016750" y="2889250"/>
          <p14:tracePt t="30713" x="7016750" y="2933700"/>
          <p14:tracePt t="30730" x="7016750" y="3009900"/>
          <p14:tracePt t="30747" x="7016750" y="3067050"/>
          <p14:tracePt t="30763" x="7016750" y="3149600"/>
          <p14:tracePt t="30780" x="7016750" y="3194050"/>
          <p14:tracePt t="30797" x="7016750" y="3244850"/>
          <p14:tracePt t="30813" x="7016750" y="3295650"/>
          <p14:tracePt t="30830" x="7016750" y="3321050"/>
          <p14:tracePt t="30847" x="7016750" y="3340100"/>
          <p14:tracePt t="30863" x="7016750" y="3346450"/>
          <p14:tracePt t="30880" x="7016750" y="3365500"/>
          <p14:tracePt t="30897" x="7016750" y="3384550"/>
          <p14:tracePt t="30913" x="7016750" y="3397250"/>
          <p14:tracePt t="30930" x="7016750" y="3403600"/>
          <p14:tracePt t="30947" x="7016750" y="3422650"/>
          <p14:tracePt t="30963" x="7023100" y="3435350"/>
          <p14:tracePt t="30980" x="7029450" y="3460750"/>
          <p14:tracePt t="30997" x="7035800" y="3492500"/>
          <p14:tracePt t="31013" x="7042150" y="3511550"/>
          <p14:tracePt t="31030" x="7054850" y="3543300"/>
          <p14:tracePt t="31047" x="7061200" y="3556000"/>
          <p14:tracePt t="31063" x="7067550" y="3568700"/>
          <p14:tracePt t="31080" x="7073900" y="3587750"/>
          <p14:tracePt t="31097" x="7086600" y="3600450"/>
          <p14:tracePt t="31113" x="7092950" y="3606800"/>
          <p14:tracePt t="31130" x="7099300" y="3613150"/>
          <p14:tracePt t="31147" x="7112000" y="3625850"/>
          <p14:tracePt t="31163" x="7124700" y="3632200"/>
          <p14:tracePt t="31181" x="7162800" y="3644900"/>
          <p14:tracePt t="31196" x="7207250" y="3657600"/>
          <p14:tracePt t="31213" x="7239000" y="3663950"/>
          <p14:tracePt t="31230" x="7283450" y="3676650"/>
          <p14:tracePt t="31246" x="7302500" y="3683000"/>
          <p14:tracePt t="31264" x="7315200" y="3683000"/>
          <p14:tracePt t="31280" x="7327900" y="3689350"/>
          <p14:tracePt t="31297" x="7340600" y="3695700"/>
          <p14:tracePt t="31313" x="7359650" y="3695700"/>
          <p14:tracePt t="31330" x="7372350" y="3695700"/>
          <p14:tracePt t="31346" x="7385050" y="3695700"/>
          <p14:tracePt t="31363" x="7397750" y="3695700"/>
          <p14:tracePt t="31380" x="7410450" y="3695700"/>
          <p14:tracePt t="31397" x="7423150" y="3689350"/>
          <p14:tracePt t="31413" x="7429500" y="3676650"/>
          <p14:tracePt t="31431" x="7442200" y="3670300"/>
          <p14:tracePt t="31446" x="7461250" y="3644900"/>
          <p14:tracePt t="31463" x="7480300" y="3594100"/>
          <p14:tracePt t="31480" x="7486650" y="3517900"/>
          <p14:tracePt t="31497" x="7473950" y="3365500"/>
          <p14:tracePt t="31514" x="7448550" y="3238500"/>
          <p14:tracePt t="31530" x="7429500" y="3187700"/>
          <p14:tracePt t="31547" x="7416800" y="3149600"/>
          <p14:tracePt t="31563" x="7397750" y="3124200"/>
          <p14:tracePt t="31597" x="7391400" y="3111500"/>
          <p14:tracePt t="31613" x="7385050" y="3111500"/>
          <p14:tracePt t="31630" x="7378700" y="3105150"/>
          <p14:tracePt t="31646" x="7366000" y="3098800"/>
          <p14:tracePt t="31663" x="7359650" y="3098800"/>
          <p14:tracePt t="31680" x="7353300" y="3092450"/>
          <p14:tracePt t="31696" x="7340600" y="3086100"/>
          <p14:tracePt t="31713" x="7334250" y="3073400"/>
          <p14:tracePt t="31730" x="7321550" y="3067050"/>
          <p14:tracePt t="31747" x="7315200" y="3060700"/>
          <p14:tracePt t="31763" x="7302500" y="3054350"/>
          <p14:tracePt t="31780" x="7302500" y="3041650"/>
          <p14:tracePt t="31797" x="7296150" y="3041650"/>
          <p14:tracePt t="31813" x="7289800" y="3035300"/>
          <p14:tracePt t="31830" x="7289800" y="3028950"/>
          <p14:tracePt t="31847" x="7283450" y="3028950"/>
          <p14:tracePt t="31863" x="7277100" y="3022600"/>
          <p14:tracePt t="31880" x="7277100" y="3016250"/>
          <p14:tracePt t="31896" x="7270750" y="3016250"/>
          <p14:tracePt t="31913" x="7264400" y="3016250"/>
          <p14:tracePt t="31960" x="7258050" y="3016250"/>
          <p14:tracePt t="35134" x="7245350" y="3016250"/>
          <p14:tracePt t="35142" x="7219950" y="3009900"/>
          <p14:tracePt t="35148" x="7188200" y="2997200"/>
          <p14:tracePt t="35163" x="7048500" y="2990850"/>
          <p14:tracePt t="35180" x="6921500" y="2984500"/>
          <p14:tracePt t="35196" x="6832600" y="2971800"/>
          <p14:tracePt t="35213" x="6800850" y="2965450"/>
          <p14:tracePt t="35230" x="6762750" y="2946400"/>
          <p14:tracePt t="35246" x="6737350" y="2933700"/>
          <p14:tracePt t="35263" x="6711950" y="2914650"/>
          <p14:tracePt t="35280" x="6654800" y="2832100"/>
          <p14:tracePt t="35296" x="6591300" y="2698750"/>
          <p14:tracePt t="35313" x="6546850" y="2552700"/>
          <p14:tracePt t="35329" x="6521450" y="2413000"/>
          <p14:tracePt t="35346" x="6515100" y="2343150"/>
          <p14:tracePt t="35363" x="6527800" y="2133600"/>
          <p14:tracePt t="35380" x="6553200" y="1968500"/>
          <p14:tracePt t="35396" x="6597650" y="1841500"/>
          <p14:tracePt t="35413" x="6616700" y="1803400"/>
          <p14:tracePt t="35429" x="6616700" y="1778000"/>
          <p14:tracePt t="35446" x="6623050" y="1765300"/>
          <p14:tracePt t="35463" x="6623050" y="1758950"/>
          <p14:tracePt t="35496" x="6623050" y="1752600"/>
          <p14:tracePt t="35513" x="6623050" y="1746250"/>
          <p14:tracePt t="35530" x="6616700" y="1739900"/>
          <p14:tracePt t="35546" x="6610350" y="1733550"/>
          <p14:tracePt t="35563" x="6572250" y="1714500"/>
          <p14:tracePt t="35579" x="6521450" y="1701800"/>
          <p14:tracePt t="35596" x="6470650" y="1695450"/>
          <p14:tracePt t="35613" x="6426200" y="1695450"/>
          <p14:tracePt t="35630" x="6407150" y="1701800"/>
          <p14:tracePt t="35646" x="6375400" y="1708150"/>
          <p14:tracePt t="35663" x="6343650" y="1733550"/>
          <p14:tracePt t="35680" x="6299200" y="1758950"/>
          <p14:tracePt t="35696" x="6248400" y="1803400"/>
          <p14:tracePt t="35713" x="6210300" y="1835150"/>
          <p14:tracePt t="35730" x="6178550" y="1866900"/>
          <p14:tracePt t="35746" x="6140450" y="1917700"/>
          <p14:tracePt t="35763" x="6115050" y="1955800"/>
          <p14:tracePt t="35779" x="6089650" y="2006600"/>
          <p14:tracePt t="35796" x="6083300" y="2044700"/>
          <p14:tracePt t="35813" x="6083300" y="2101850"/>
          <p14:tracePt t="35829" x="6083300" y="2139950"/>
          <p14:tracePt t="35846" x="6083300" y="2171700"/>
          <p14:tracePt t="35863" x="6089650" y="2216150"/>
          <p14:tracePt t="35879" x="6108700" y="2235200"/>
          <p14:tracePt t="35896" x="6115050" y="2247900"/>
          <p14:tracePt t="35913" x="6134100" y="2266950"/>
          <p14:tracePt t="35929" x="6153150" y="2273300"/>
          <p14:tracePt t="35946" x="6178550" y="2292350"/>
          <p14:tracePt t="35963" x="6235700" y="2298700"/>
          <p14:tracePt t="35980" x="6838950" y="2343150"/>
          <p14:tracePt t="35996" x="7162800" y="2349500"/>
          <p14:tracePt t="36013" x="7321550" y="2349500"/>
          <p14:tracePt t="36029" x="7543800" y="2330450"/>
          <p14:tracePt t="36046" x="7613650" y="2317750"/>
          <p14:tracePt t="36063" x="7664450" y="2311400"/>
          <p14:tracePt t="36080" x="7721600" y="2298700"/>
          <p14:tracePt t="36096" x="7791450" y="2286000"/>
          <p14:tracePt t="36113" x="7848600" y="2273300"/>
          <p14:tracePt t="36129" x="7880350" y="2260600"/>
          <p14:tracePt t="36146" x="7912100" y="2228850"/>
          <p14:tracePt t="36163" x="7943850" y="2159000"/>
          <p14:tracePt t="36179" x="7962900" y="2019300"/>
          <p14:tracePt t="36196" x="7842250" y="1733550"/>
          <p14:tracePt t="36213" x="7518400" y="1517650"/>
          <p14:tracePt t="36229" x="7353300" y="1428750"/>
          <p14:tracePt t="36246" x="6889750" y="1409700"/>
          <p14:tracePt t="36263" x="6718300" y="1409700"/>
          <p14:tracePt t="36279" x="6470650" y="1435100"/>
          <p14:tracePt t="36296" x="6381750" y="1466850"/>
          <p14:tracePt t="36313" x="6311900" y="1498600"/>
          <p14:tracePt t="36329" x="6197600" y="1562100"/>
          <p14:tracePt t="36346" x="6032500" y="1644650"/>
          <p14:tracePt t="36363" x="5880100" y="1733550"/>
          <p14:tracePt t="36379" x="5854700" y="1752600"/>
          <p14:tracePt t="36396" x="5842000" y="1765300"/>
          <p14:tracePt t="36413" x="5835650" y="1784350"/>
          <p14:tracePt t="36429" x="5829300" y="1797050"/>
          <p14:tracePt t="36446" x="5829300" y="1822450"/>
          <p14:tracePt t="36463" x="5829300" y="1841500"/>
          <p14:tracePt t="36479" x="5835650" y="1873250"/>
          <p14:tracePt t="36496" x="5854700" y="1924050"/>
          <p14:tracePt t="36513" x="5873750" y="1974850"/>
          <p14:tracePt t="36529" x="5943600" y="2165350"/>
          <p14:tracePt t="36546" x="6032500" y="2463800"/>
          <p14:tracePt t="36563" x="6096000" y="2635250"/>
          <p14:tracePt t="36579" x="6134100" y="2781300"/>
          <p14:tracePt t="36596" x="6165850" y="2851150"/>
          <p14:tracePt t="36613" x="6210300" y="2990850"/>
          <p14:tracePt t="36629" x="6229350" y="3073400"/>
          <p14:tracePt t="36646" x="6248400" y="3162300"/>
          <p14:tracePt t="36663" x="6286500" y="3378200"/>
          <p14:tracePt t="36680" x="6337300" y="3562350"/>
          <p14:tracePt t="36696" x="6419850" y="3822700"/>
          <p14:tracePt t="36713" x="6451600" y="3879850"/>
          <p14:tracePt t="36732" x="6470650" y="3892550"/>
          <p14:tracePt t="36746" x="6502400" y="3924300"/>
          <p14:tracePt t="36763" x="6534150" y="3937000"/>
          <p14:tracePt t="36779" x="6597650" y="3975100"/>
          <p14:tracePt t="36796" x="6692900" y="4044950"/>
          <p14:tracePt t="36813" x="6762750" y="4089400"/>
          <p14:tracePt t="36829" x="6838950" y="4127500"/>
          <p14:tracePt t="36846" x="6864350" y="4140200"/>
          <p14:tracePt t="36863" x="6877050" y="4140200"/>
          <p14:tracePt t="36879" x="6889750" y="4146550"/>
          <p14:tracePt t="36896" x="6896100" y="4152900"/>
          <p14:tracePt t="36913" x="6908800" y="4159250"/>
          <p14:tracePt t="36929" x="6921500" y="4159250"/>
          <p14:tracePt t="36946" x="6927850" y="4171950"/>
          <p14:tracePt t="36963" x="6934200" y="4171950"/>
          <p14:tracePt t="36996" x="6934200" y="4178300"/>
          <p14:tracePt t="37013" x="6927850" y="4184650"/>
          <p14:tracePt t="37029" x="6813550" y="4216400"/>
          <p14:tracePt t="37046" x="6210300" y="4222750"/>
          <p14:tracePt t="37063" x="6083300" y="4203700"/>
          <p14:tracePt t="37079" x="6038850" y="4203700"/>
          <p14:tracePt t="37096" x="6013450" y="4203700"/>
          <p14:tracePt t="37112" x="5988050" y="4203700"/>
          <p14:tracePt t="37129" x="5975350" y="4210050"/>
          <p14:tracePt t="37146" x="5962650" y="4210050"/>
          <p14:tracePt t="37162" x="5943600" y="4216400"/>
          <p14:tracePt t="37179" x="5930900" y="4222750"/>
          <p14:tracePt t="37196" x="5911850" y="4222750"/>
          <p14:tracePt t="37213" x="5905500" y="4229100"/>
          <p14:tracePt t="37229" x="5899150" y="4235450"/>
          <p14:tracePt t="37246" x="5886450" y="4241800"/>
          <p14:tracePt t="37280" x="5880100" y="4248150"/>
          <p14:tracePt t="37296" x="5873750" y="4254500"/>
          <p14:tracePt t="37329" x="5873750" y="4260850"/>
          <p14:tracePt t="37346" x="5880100" y="4267200"/>
          <p14:tracePt t="37363" x="5930900" y="4305300"/>
          <p14:tracePt t="37379" x="5975350" y="4343400"/>
          <p14:tracePt t="37396" x="6000750" y="4362450"/>
          <p14:tracePt t="37413" x="6019800" y="4387850"/>
          <p14:tracePt t="37429" x="6032500" y="4387850"/>
          <p14:tracePt t="37446" x="6051550" y="4400550"/>
          <p14:tracePt t="37463" x="6089650" y="4413250"/>
          <p14:tracePt t="37479" x="6146800" y="4419600"/>
          <p14:tracePt t="37496" x="6223000" y="4432300"/>
          <p14:tracePt t="37512" x="6267450" y="4432300"/>
          <p14:tracePt t="37530" x="6299200" y="4432300"/>
          <p14:tracePt t="37546" x="6350000" y="4432300"/>
          <p14:tracePt t="37563" x="6388100" y="4432300"/>
          <p14:tracePt t="37579" x="6464300" y="4432300"/>
          <p14:tracePt t="37596" x="6534150" y="4432300"/>
          <p14:tracePt t="37613" x="6591300" y="4425950"/>
          <p14:tracePt t="37629" x="6654800" y="4425950"/>
          <p14:tracePt t="37646" x="6673850" y="4419600"/>
          <p14:tracePt t="37662" x="6705600" y="4406900"/>
          <p14:tracePt t="37679" x="6731000" y="4406900"/>
          <p14:tracePt t="37696" x="6769100" y="4394200"/>
          <p14:tracePt t="37713" x="6826250" y="4368800"/>
          <p14:tracePt t="37729" x="6877050" y="4343400"/>
          <p14:tracePt t="37746" x="6927850" y="4311650"/>
          <p14:tracePt t="37763" x="6940550" y="4298950"/>
          <p14:tracePt t="37780" x="6959600" y="4292600"/>
          <p14:tracePt t="37796" x="6991350" y="4267200"/>
          <p14:tracePt t="37813" x="7004050" y="4254500"/>
          <p14:tracePt t="37829" x="7016750" y="4235450"/>
          <p14:tracePt t="37846" x="7023100" y="4229100"/>
          <p14:tracePt t="37863" x="7029450" y="4216400"/>
          <p14:tracePt t="37879" x="7029450" y="4203700"/>
          <p14:tracePt t="37896" x="7035800" y="4197350"/>
          <p14:tracePt t="37913" x="7042150" y="4178300"/>
          <p14:tracePt t="37929" x="7042150" y="4159250"/>
          <p14:tracePt t="37946" x="7035800" y="4127500"/>
          <p14:tracePt t="37963" x="7029450" y="4114800"/>
          <p14:tracePt t="37979" x="7029450" y="4102100"/>
          <p14:tracePt t="37996" x="7023100" y="4089400"/>
          <p14:tracePt t="38013" x="7023100" y="4083050"/>
          <p14:tracePt t="38029" x="7010400" y="4064000"/>
          <p14:tracePt t="38046" x="6997700" y="4013200"/>
          <p14:tracePt t="38062" x="6978650" y="3994150"/>
          <p14:tracePt t="38079" x="6953250" y="3962400"/>
          <p14:tracePt t="38096" x="6934200" y="3937000"/>
          <p14:tracePt t="38113" x="6915150" y="3905250"/>
          <p14:tracePt t="38129" x="6902450" y="3886200"/>
          <p14:tracePt t="38146" x="6889750" y="3860800"/>
          <p14:tracePt t="38163" x="6864350" y="3822700"/>
          <p14:tracePt t="38179" x="6845300" y="3790950"/>
          <p14:tracePt t="38196" x="6819900" y="3752850"/>
          <p14:tracePt t="38213" x="6813550" y="3733800"/>
          <p14:tracePt t="38229" x="6800850" y="3714750"/>
          <p14:tracePt t="38246" x="6788150" y="3689350"/>
          <p14:tracePt t="38263" x="6788150" y="3676650"/>
          <p14:tracePt t="38266" x="6781800" y="3676650"/>
          <p14:tracePt t="38279" x="6781800" y="3670300"/>
          <p14:tracePt t="38296" x="6775450" y="3651250"/>
          <p14:tracePt t="38313" x="6775450" y="3619500"/>
          <p14:tracePt t="38331" x="6775450" y="3581400"/>
          <p14:tracePt t="38346" x="6775450" y="3549650"/>
          <p14:tracePt t="38363" x="6775450" y="3498850"/>
          <p14:tracePt t="38379" x="6781800" y="3454400"/>
          <p14:tracePt t="38396" x="6788150" y="3416300"/>
          <p14:tracePt t="38412" x="6800850" y="3352800"/>
          <p14:tracePt t="38429" x="6813550" y="3308350"/>
          <p14:tracePt t="38446" x="6826250" y="3238500"/>
          <p14:tracePt t="38462" x="6838950" y="3206750"/>
          <p14:tracePt t="38479" x="6838950" y="3181350"/>
          <p14:tracePt t="38496" x="6845300" y="3168650"/>
          <p14:tracePt t="38512" x="6851650" y="3168650"/>
          <p14:tracePt t="38529" x="6858000" y="3155950"/>
          <p14:tracePt t="38546" x="6858000" y="3143250"/>
          <p14:tracePt t="38562" x="6858000" y="3136900"/>
          <p14:tracePt t="38579" x="6858000" y="3130550"/>
          <p14:tracePt t="38613" x="6858000" y="3124200"/>
          <p14:tracePt t="38629" x="6858000" y="3117850"/>
          <p14:tracePt t="38650" x="6858000" y="3111500"/>
          <p14:tracePt t="38976" x="6858000" y="3117850"/>
          <p14:tracePt t="38985" x="6858000" y="3124200"/>
          <p14:tracePt t="38989" x="6858000" y="3130550"/>
          <p14:tracePt t="38996" x="6858000" y="3136900"/>
          <p14:tracePt t="39013" x="6851650" y="3149600"/>
          <p14:tracePt t="39029" x="6845300" y="3175000"/>
          <p14:tracePt t="39046" x="6845300" y="3225800"/>
          <p14:tracePt t="39063" x="6845300" y="3257550"/>
          <p14:tracePt t="39079" x="6845300" y="3295650"/>
          <p14:tracePt t="39096" x="6845300" y="3346450"/>
          <p14:tracePt t="39112" x="6845300" y="3378200"/>
          <p14:tracePt t="39129" x="6845300" y="3403600"/>
          <p14:tracePt t="39146" x="6845300" y="3429000"/>
          <p14:tracePt t="39162" x="6845300" y="3448050"/>
          <p14:tracePt t="39179" x="6845300" y="3467100"/>
          <p14:tracePt t="39196" x="6845300" y="3486150"/>
          <p14:tracePt t="39213" x="6845300" y="3505200"/>
          <p14:tracePt t="39229" x="6845300" y="3511550"/>
          <p14:tracePt t="39246" x="6845300" y="3530600"/>
          <p14:tracePt t="39263" x="6845300" y="3543300"/>
          <p14:tracePt t="39279" x="6845300" y="3549650"/>
          <p14:tracePt t="39296" x="6845300" y="3562350"/>
          <p14:tracePt t="39312" x="6845300" y="3575050"/>
          <p14:tracePt t="39329" x="6845300" y="3581400"/>
          <p14:tracePt t="39346" x="6845300" y="3587750"/>
          <p14:tracePt t="39379" x="6845300" y="3594100"/>
          <p14:tracePt t="41443" x="6845300" y="3657600"/>
          <p14:tracePt t="41452" x="6845300" y="3765550"/>
          <p14:tracePt t="41462" x="6845300" y="3848100"/>
          <p14:tracePt t="41479" x="6851650" y="4032250"/>
          <p14:tracePt t="41495" x="6851650" y="4095750"/>
          <p14:tracePt t="41512" x="6851650" y="4184650"/>
          <p14:tracePt t="41530" x="6851650" y="4241800"/>
          <p14:tracePt t="41545" x="6851650" y="4298950"/>
          <p14:tracePt t="41562" x="6851650" y="4406900"/>
          <p14:tracePt t="41579" x="6838950" y="4514850"/>
          <p14:tracePt t="41595" x="6838950" y="4610100"/>
          <p14:tracePt t="41612" x="6832600" y="4654550"/>
          <p14:tracePt t="41629" x="6832600" y="4679950"/>
          <p14:tracePt t="41646" x="6826250" y="4711700"/>
          <p14:tracePt t="41662" x="6826250" y="4730750"/>
          <p14:tracePt t="41679" x="6819900" y="4775200"/>
          <p14:tracePt t="41696" x="6813550" y="4806950"/>
          <p14:tracePt t="41712" x="6813550" y="4826000"/>
          <p14:tracePt t="41729" x="6807200" y="4845050"/>
          <p14:tracePt t="41745" x="6807200" y="4851400"/>
          <p14:tracePt t="41762" x="6807200" y="4870450"/>
          <p14:tracePt t="41779" x="6800850" y="4870450"/>
          <p14:tracePt t="41795" x="6800850" y="4876800"/>
          <p14:tracePt t="41812" x="6800850" y="4883150"/>
          <p14:tracePt t="41829" x="6794500" y="4883150"/>
          <p14:tracePt t="41845" x="6788150" y="4883150"/>
          <p14:tracePt t="41879" x="6781800" y="4883150"/>
          <p14:tracePt t="41895" x="6775450" y="4876800"/>
          <p14:tracePt t="41912" x="6769100" y="4864100"/>
          <p14:tracePt t="41929" x="6769100" y="4838700"/>
          <p14:tracePt t="41946" x="6762750" y="4813300"/>
          <p14:tracePt t="41962" x="6756400" y="4781550"/>
          <p14:tracePt t="41979" x="6756400" y="4749800"/>
          <p14:tracePt t="41995" x="6750050" y="4730750"/>
          <p14:tracePt t="42012" x="6750050" y="4705350"/>
          <p14:tracePt t="42029" x="6743700" y="4686300"/>
          <p14:tracePt t="42045" x="6743700" y="4673600"/>
          <p14:tracePt t="42062" x="6737350" y="4648200"/>
          <p14:tracePt t="42079" x="6731000" y="4635500"/>
          <p14:tracePt t="42095" x="6724650" y="4616450"/>
          <p14:tracePt t="42112" x="6724650" y="4603750"/>
          <p14:tracePt t="42129" x="6718300" y="4591050"/>
          <p14:tracePt t="42146" x="6705600" y="4572000"/>
          <p14:tracePt t="42162" x="6705600" y="4565650"/>
          <p14:tracePt t="42179" x="6705600" y="4559300"/>
          <p14:tracePt t="42196" x="6699250" y="4546600"/>
          <p14:tracePt t="42212" x="6692900" y="4540250"/>
          <p14:tracePt t="42229" x="6686550" y="4527550"/>
          <p14:tracePt t="42245" x="6686550" y="4521200"/>
          <p14:tracePt t="42262" x="6673850" y="4508500"/>
          <p14:tracePt t="42279" x="6673850" y="4502150"/>
          <p14:tracePt t="42295" x="6673850" y="4495800"/>
          <p14:tracePt t="42312" x="6661150" y="4489450"/>
          <p14:tracePt t="42345" x="6654800" y="4483100"/>
          <p14:tracePt t="42362" x="6648450" y="4483100"/>
          <p14:tracePt t="42379" x="6642100" y="4483100"/>
          <p14:tracePt t="42395" x="6629400" y="4483100"/>
          <p14:tracePt t="42412" x="6616700" y="4489450"/>
          <p14:tracePt t="42429" x="6610350" y="4502150"/>
          <p14:tracePt t="42445" x="6604000" y="4521200"/>
          <p14:tracePt t="42462" x="6597650" y="4527550"/>
          <p14:tracePt t="42479" x="6597650" y="4552950"/>
          <p14:tracePt t="42495" x="6597650" y="4559300"/>
          <p14:tracePt t="42512" x="6597650" y="4572000"/>
          <p14:tracePt t="42529" x="6597650" y="4597400"/>
          <p14:tracePt t="42545" x="6604000" y="4622800"/>
          <p14:tracePt t="42562" x="6610350" y="4654550"/>
          <p14:tracePt t="42579" x="6623050" y="4686300"/>
          <p14:tracePt t="42595" x="6642100" y="4756150"/>
          <p14:tracePt t="42612" x="6661150" y="4851400"/>
          <p14:tracePt t="42631" x="6705600" y="5080000"/>
          <p14:tracePt t="42645" x="6731000" y="5187950"/>
          <p14:tracePt t="42662" x="6737350" y="5251450"/>
          <p14:tracePt t="42679" x="6743700" y="5314950"/>
          <p14:tracePt t="42695" x="6743700" y="5359400"/>
          <p14:tracePt t="42712" x="6750050" y="5403850"/>
          <p14:tracePt t="42729" x="6756400" y="5441950"/>
          <p14:tracePt t="42745" x="6756400" y="5454650"/>
          <p14:tracePt t="42762" x="6756400" y="5467350"/>
          <p14:tracePt t="42779" x="6756400" y="5473700"/>
          <p14:tracePt t="42795" x="6750050" y="5473700"/>
          <p14:tracePt t="42812" x="6737350" y="5467350"/>
          <p14:tracePt t="42829" x="6718300" y="5435600"/>
          <p14:tracePt t="42846" x="6692900" y="5308600"/>
          <p14:tracePt t="42862" x="6667500" y="5207000"/>
          <p14:tracePt t="42879" x="6648450" y="5067300"/>
          <p14:tracePt t="42882" x="6635750" y="4953000"/>
          <p14:tracePt t="42895" x="6597650" y="4527550"/>
          <p14:tracePt t="42912" x="6584950" y="4044950"/>
          <p14:tracePt t="42929" x="6584950" y="3810000"/>
          <p14:tracePt t="42945" x="6565900" y="3613150"/>
          <p14:tracePt t="42962" x="6534150" y="3492500"/>
          <p14:tracePt t="42979" x="6502400" y="3346450"/>
          <p14:tracePt t="42995" x="6489700" y="3251200"/>
          <p14:tracePt t="43013" x="6445250" y="3016250"/>
          <p14:tracePt t="43029" x="6394450" y="2870200"/>
          <p14:tracePt t="43045" x="6337300" y="2743200"/>
          <p14:tracePt t="43062" x="6280150" y="2673350"/>
          <p14:tracePt t="43079" x="6248400" y="2647950"/>
          <p14:tracePt t="43096" x="6197600" y="2597150"/>
          <p14:tracePt t="43112" x="6140450" y="2559050"/>
          <p14:tracePt t="43129" x="6064250" y="2508250"/>
          <p14:tracePt t="43145" x="5861050" y="2381250"/>
          <p14:tracePt t="43162" x="5670550" y="2266950"/>
          <p14:tracePt t="43179" x="5549900" y="2178050"/>
          <p14:tracePt t="43195" x="5461000" y="2108200"/>
          <p14:tracePt t="43212" x="5353050" y="2057400"/>
          <p14:tracePt t="43229" x="5232400" y="2038350"/>
          <p14:tracePt t="43245" x="5194300" y="2032000"/>
          <p14:tracePt t="43262" x="5168900" y="2025650"/>
          <p14:tracePt t="43278" x="5156200" y="2025650"/>
          <p14:tracePt t="43295" x="5149850" y="2032000"/>
          <p14:tracePt t="43312" x="5149850" y="2038350"/>
          <p14:tracePt t="43329" x="5149850" y="2044700"/>
          <p14:tracePt t="43604" x="5099050" y="2044700"/>
          <p14:tracePt t="43612" x="5041900" y="2051050"/>
          <p14:tracePt t="43617" x="4997450" y="2063750"/>
          <p14:tracePt t="43629" x="4972050" y="2063750"/>
          <p14:tracePt t="43645" x="4889500" y="2063750"/>
          <p14:tracePt t="43662" x="4749800" y="2063750"/>
          <p14:tracePt t="43678" x="4629150" y="2063750"/>
          <p14:tracePt t="43695" x="4533900" y="2051050"/>
          <p14:tracePt t="43712" x="4495800" y="2051050"/>
          <p14:tracePt t="43729" x="4419600" y="2032000"/>
          <p14:tracePt t="43745" x="4387850" y="2025650"/>
          <p14:tracePt t="43762" x="4356100" y="2025650"/>
          <p14:tracePt t="43779" x="4343400" y="2025650"/>
          <p14:tracePt t="43795" x="4337050" y="2025650"/>
          <p14:tracePt t="43812" x="4324350" y="2025650"/>
          <p14:tracePt t="43845" x="4324350" y="2019300"/>
          <p14:tracePt t="43867" x="4337050" y="2019300"/>
          <p14:tracePt t="43883" x="4349750" y="2019300"/>
          <p14:tracePt t="43895" x="4368800" y="2019300"/>
          <p14:tracePt t="43912" x="4394200" y="2019300"/>
          <p14:tracePt t="43916" x="4419600" y="2019300"/>
          <p14:tracePt t="43929" x="4597400" y="2000250"/>
          <p14:tracePt t="43945" x="4972050" y="1993900"/>
          <p14:tracePt t="43962" x="5130800" y="1993900"/>
          <p14:tracePt t="43978" x="5359400" y="2000250"/>
          <p14:tracePt t="43995" x="5518150" y="2012950"/>
          <p14:tracePt t="44012" x="5626100" y="2025650"/>
          <p14:tracePt t="44028" x="5734050" y="2032000"/>
          <p14:tracePt t="44045" x="5810250" y="2032000"/>
          <p14:tracePt t="44062" x="5867400" y="2038350"/>
          <p14:tracePt t="44078" x="5899150" y="2038350"/>
          <p14:tracePt t="44095" x="5911850" y="2044700"/>
          <p14:tracePt t="44112" x="5930900" y="2044700"/>
          <p14:tracePt t="44128" x="5943600" y="2044700"/>
          <p14:tracePt t="44145" x="5975350" y="2044700"/>
          <p14:tracePt t="44162" x="6007100" y="2044700"/>
          <p14:tracePt t="44178" x="6045200" y="2025650"/>
          <p14:tracePt t="44195" x="6140450" y="2000250"/>
          <p14:tracePt t="44212" x="6191250" y="1981200"/>
          <p14:tracePt t="44228" x="6248400" y="1955800"/>
          <p14:tracePt t="44245" x="6261100" y="1949450"/>
          <p14:tracePt t="44263" x="6267450" y="1949450"/>
          <p14:tracePt t="44278" x="6273800" y="1943100"/>
          <p14:tracePt t="44295" x="6280150" y="1936750"/>
          <p14:tracePt t="44312" x="6299200" y="1936750"/>
          <p14:tracePt t="44328" x="6299200" y="1930400"/>
          <p14:tracePt t="44345" x="6311900" y="1924050"/>
          <p14:tracePt t="44362" x="6324600" y="1917700"/>
          <p14:tracePt t="44378" x="6330950" y="1917700"/>
          <p14:tracePt t="44395" x="6337300" y="1905000"/>
          <p14:tracePt t="44412" x="6343650" y="1892300"/>
          <p14:tracePt t="44428" x="6350000" y="1885950"/>
          <p14:tracePt t="44433" x="6356350" y="1885950"/>
          <p14:tracePt t="44445" x="6362700" y="1873250"/>
          <p14:tracePt t="44462" x="6362700" y="1860550"/>
          <p14:tracePt t="44478" x="6375400" y="1841500"/>
          <p14:tracePt t="44495" x="6375400" y="1828800"/>
          <p14:tracePt t="44512" x="6381750" y="1822450"/>
          <p14:tracePt t="44528" x="6388100" y="1784350"/>
          <p14:tracePt t="44545" x="6394450" y="1771650"/>
          <p14:tracePt t="44562" x="6394450" y="1746250"/>
          <p14:tracePt t="44578" x="6394450" y="1720850"/>
          <p14:tracePt t="44595" x="6394450" y="1708150"/>
          <p14:tracePt t="44612" x="6381750" y="1682750"/>
          <p14:tracePt t="44631" x="6375400" y="1670050"/>
          <p14:tracePt t="44645" x="6362700" y="1644650"/>
          <p14:tracePt t="44662" x="6356350" y="1631950"/>
          <p14:tracePt t="44678" x="6337300" y="1619250"/>
          <p14:tracePt t="44695" x="6318250" y="1606550"/>
          <p14:tracePt t="44712" x="6305550" y="1593850"/>
          <p14:tracePt t="44728" x="6280150" y="1581150"/>
          <p14:tracePt t="44745" x="6248400" y="1568450"/>
          <p14:tracePt t="44762" x="6229350" y="1562100"/>
          <p14:tracePt t="44778" x="6197600" y="1549400"/>
          <p14:tracePt t="44795" x="6178550" y="1543050"/>
          <p14:tracePt t="44812" x="6140450" y="1536700"/>
          <p14:tracePt t="44828" x="6115050" y="1530350"/>
          <p14:tracePt t="44845" x="6096000" y="1530350"/>
          <p14:tracePt t="44862" x="6057900" y="1530350"/>
          <p14:tracePt t="44879" x="6026150" y="1530350"/>
          <p14:tracePt t="44895" x="5994400" y="1536700"/>
          <p14:tracePt t="44912" x="5962650" y="1549400"/>
          <p14:tracePt t="44929" x="5943600" y="1555750"/>
          <p14:tracePt t="44933" x="5937250" y="1562100"/>
          <p14:tracePt t="44945" x="5924550" y="1574800"/>
          <p14:tracePt t="44962" x="5911850" y="1587500"/>
          <p14:tracePt t="44978" x="5899150" y="1600200"/>
          <p14:tracePt t="44995" x="5892800" y="1606550"/>
          <p14:tracePt t="45012" x="5886450" y="1619250"/>
          <p14:tracePt t="45028" x="5886450" y="1625600"/>
          <p14:tracePt t="45045" x="5886450" y="1638300"/>
          <p14:tracePt t="45062" x="5886450" y="1657350"/>
          <p14:tracePt t="45078" x="5886450" y="1682750"/>
          <p14:tracePt t="45095" x="5886450" y="1695450"/>
          <p14:tracePt t="45112" x="5886450" y="1720850"/>
          <p14:tracePt t="45128" x="5886450" y="1727200"/>
          <p14:tracePt t="45145" x="5892800" y="1746250"/>
          <p14:tracePt t="45162" x="5892800" y="1758950"/>
          <p14:tracePt t="45178" x="5899150" y="1765300"/>
          <p14:tracePt t="45195" x="5911850" y="1778000"/>
          <p14:tracePt t="45214" x="5918200" y="1784350"/>
          <p14:tracePt t="45229" x="5924550" y="1797050"/>
          <p14:tracePt t="45245" x="5943600" y="1809750"/>
          <p14:tracePt t="45262" x="5956300" y="1822450"/>
          <p14:tracePt t="45278" x="5981700" y="1835150"/>
          <p14:tracePt t="45295" x="6007100" y="1841500"/>
          <p14:tracePt t="45312" x="6096000" y="1866900"/>
          <p14:tracePt t="45328" x="6210300" y="1898650"/>
          <p14:tracePt t="45345" x="6330950" y="1930400"/>
          <p14:tracePt t="45362" x="6438900" y="1949450"/>
          <p14:tracePt t="45378" x="6508750" y="1955800"/>
          <p14:tracePt t="45395" x="6572250" y="1955800"/>
          <p14:tracePt t="45412" x="6597650" y="1955800"/>
          <p14:tracePt t="45428" x="6629400" y="1955800"/>
          <p14:tracePt t="45445" x="6654800" y="1955800"/>
          <p14:tracePt t="45461" x="6667500" y="1955800"/>
          <p14:tracePt t="45478" x="6686550" y="1949450"/>
          <p14:tracePt t="45495" x="6692900" y="1949450"/>
          <p14:tracePt t="45512" x="6699250" y="1949450"/>
          <p14:tracePt t="45528" x="6711950" y="1943100"/>
          <p14:tracePt t="45545" x="6718300" y="1936750"/>
          <p14:tracePt t="45562" x="6724650" y="1930400"/>
          <p14:tracePt t="45578" x="6731000" y="1930400"/>
          <p14:tracePt t="45595" x="6737350" y="1924050"/>
          <p14:tracePt t="45612" x="6737350" y="1917700"/>
          <p14:tracePt t="45628" x="6743700" y="1917700"/>
          <p14:tracePt t="45645" x="6750050" y="1905000"/>
          <p14:tracePt t="45662" x="6750050" y="1898650"/>
          <p14:tracePt t="45678" x="6750050" y="1885950"/>
          <p14:tracePt t="45695" x="6750050" y="1866900"/>
          <p14:tracePt t="45712" x="6743700" y="1847850"/>
          <p14:tracePt t="45729" x="6737350" y="1822450"/>
          <p14:tracePt t="45745" x="6731000" y="1809750"/>
          <p14:tracePt t="45762" x="6724650" y="1790700"/>
          <p14:tracePt t="45778" x="6711950" y="1765300"/>
          <p14:tracePt t="45795" x="6692900" y="1746250"/>
          <p14:tracePt t="45812" x="6680200" y="1733550"/>
          <p14:tracePt t="45828" x="6673850" y="1727200"/>
          <p14:tracePt t="45845" x="6667500" y="1714500"/>
          <p14:tracePt t="45862" x="6654800" y="1701800"/>
          <p14:tracePt t="45878" x="6648450" y="1689100"/>
          <p14:tracePt t="45895" x="6635750" y="1676400"/>
          <p14:tracePt t="45912" x="6623050" y="1663700"/>
          <p14:tracePt t="45928" x="6623050" y="1651000"/>
          <p14:tracePt t="45945" x="6610350" y="1638300"/>
          <p14:tracePt t="45962" x="6597650" y="1631950"/>
          <p14:tracePt t="45978" x="6597650" y="1625600"/>
          <p14:tracePt t="45995" x="6578600" y="1612900"/>
          <p14:tracePt t="46028" x="6565900" y="1600200"/>
          <p14:tracePt t="46045" x="6553200" y="1600200"/>
          <p14:tracePt t="46062" x="6546850" y="1600200"/>
          <p14:tracePt t="46078" x="6521450" y="1587500"/>
          <p14:tracePt t="46095" x="6502400" y="1581150"/>
          <p14:tracePt t="46112" x="6470650" y="1574800"/>
          <p14:tracePt t="46128" x="6432550" y="1568450"/>
          <p14:tracePt t="46145" x="6407150" y="1568450"/>
          <p14:tracePt t="46162" x="6362700" y="1568450"/>
          <p14:tracePt t="46178" x="6343650" y="1568450"/>
          <p14:tracePt t="46195" x="6318250" y="1574800"/>
          <p14:tracePt t="46212" x="6299200" y="1581150"/>
          <p14:tracePt t="46228" x="6286500" y="1587500"/>
          <p14:tracePt t="46245" x="6273800" y="1587500"/>
          <p14:tracePt t="46262" x="6261100" y="1593850"/>
          <p14:tracePt t="46278" x="6248400" y="1606550"/>
          <p14:tracePt t="46295" x="6242050" y="1606550"/>
          <p14:tracePt t="46311" x="6235700" y="1619250"/>
          <p14:tracePt t="46328" x="6229350" y="1631950"/>
          <p14:tracePt t="46345" x="6223000" y="1638300"/>
          <p14:tracePt t="46361" x="6216650" y="1644650"/>
          <p14:tracePt t="46378" x="6216650" y="1651000"/>
          <p14:tracePt t="46412" x="6216650" y="1657350"/>
          <p14:tracePt t="46428" x="6216650" y="1663700"/>
          <p14:tracePt t="46445" x="6223000" y="1670050"/>
          <p14:tracePt t="46478" x="6229350" y="1670050"/>
          <p14:tracePt t="46495" x="6242050" y="1676400"/>
          <p14:tracePt t="46512" x="6248400" y="1682750"/>
          <p14:tracePt t="46528" x="6267450" y="1695450"/>
          <p14:tracePt t="46545" x="6280150" y="1701800"/>
          <p14:tracePt t="46562" x="6305550" y="1714500"/>
          <p14:tracePt t="46578" x="6337300" y="1733550"/>
          <p14:tracePt t="46595" x="6356350" y="1746250"/>
          <p14:tracePt t="46612" x="6388100" y="1765300"/>
          <p14:tracePt t="46628" x="6419850" y="1778000"/>
          <p14:tracePt t="46645" x="6438900" y="1790700"/>
          <p14:tracePt t="46662" x="6477000" y="1822450"/>
          <p14:tracePt t="46678" x="6496050" y="1841500"/>
          <p14:tracePt t="46695" x="6527800" y="1866900"/>
          <p14:tracePt t="46712" x="6546850" y="1873250"/>
          <p14:tracePt t="46728" x="6565900" y="1892300"/>
          <p14:tracePt t="46745" x="6578600" y="1898650"/>
          <p14:tracePt t="46762" x="6584950" y="1905000"/>
          <p14:tracePt t="46778" x="6597650" y="1924050"/>
          <p14:tracePt t="46795" x="6604000" y="1924050"/>
          <p14:tracePt t="46812" x="6610350" y="1924050"/>
          <p14:tracePt t="46828" x="6623050" y="1936750"/>
          <p14:tracePt t="46863" x="6629400" y="1943100"/>
          <p14:tracePt t="46878" x="6629400" y="1949450"/>
          <p14:tracePt t="46946" x="6623050" y="1949450"/>
          <p14:tracePt t="46953" x="6616700" y="1949450"/>
          <p14:tracePt t="46961" x="6610350" y="1943100"/>
          <p14:tracePt t="46978" x="6591300" y="1943100"/>
          <p14:tracePt t="46983" x="6578600" y="1943100"/>
          <p14:tracePt t="46995" x="6540500" y="1930400"/>
          <p14:tracePt t="47012" x="6489700" y="1917700"/>
          <p14:tracePt t="47028" x="6400800" y="1898650"/>
          <p14:tracePt t="47045" x="6318250" y="1873250"/>
          <p14:tracePt t="47062" x="6267450" y="1854200"/>
          <p14:tracePt t="47078" x="6229350" y="1841500"/>
          <p14:tracePt t="47095" x="6216650" y="1835150"/>
          <p14:tracePt t="47112" x="6191250" y="1822450"/>
          <p14:tracePt t="47128" x="6165850" y="1809750"/>
          <p14:tracePt t="47145" x="6159500" y="1809750"/>
          <p14:tracePt t="47161" x="6140450" y="1797050"/>
          <p14:tracePt t="47178" x="6127750" y="1797050"/>
          <p14:tracePt t="47195" x="6115050" y="1790700"/>
          <p14:tracePt t="47212" x="6089650" y="1784350"/>
          <p14:tracePt t="47228" x="6070600" y="1778000"/>
          <p14:tracePt t="47245" x="6013450" y="1765300"/>
          <p14:tracePt t="47262" x="5969000" y="1758950"/>
          <p14:tracePt t="47278" x="5911850" y="1752600"/>
          <p14:tracePt t="47295" x="5873750" y="1746250"/>
          <p14:tracePt t="47312" x="5829300" y="1739900"/>
          <p14:tracePt t="47328" x="5772150" y="1733550"/>
          <p14:tracePt t="47345" x="5734050" y="1727200"/>
          <p14:tracePt t="47362" x="5676900" y="1727200"/>
          <p14:tracePt t="47378" x="5638800" y="1727200"/>
          <p14:tracePt t="47395" x="5619750" y="1727200"/>
          <p14:tracePt t="47412" x="5600700" y="1727200"/>
          <p14:tracePt t="47428" x="5588000" y="1727200"/>
          <p14:tracePt t="47445" x="5575300" y="1727200"/>
          <p14:tracePt t="47462" x="5562600" y="1727200"/>
          <p14:tracePt t="47478" x="5556250" y="1727200"/>
          <p14:tracePt t="47495" x="5543550" y="1727200"/>
          <p14:tracePt t="47523" x="5537200" y="1727200"/>
          <p14:tracePt t="47543" x="5530850" y="1727200"/>
          <p14:tracePt t="47557" x="5524500" y="1727200"/>
          <p14:tracePt t="47592" x="5518150" y="1727200"/>
          <p14:tracePt t="47752" x="5524500" y="1727200"/>
          <p14:tracePt t="47766" x="5530850" y="1727200"/>
          <p14:tracePt t="47786" x="5537200" y="1727200"/>
          <p14:tracePt t="47814" x="5543550" y="1727200"/>
          <p14:tracePt t="47835" x="5549900" y="1727200"/>
          <p14:tracePt t="47863" x="5556250" y="1727200"/>
          <p14:tracePt t="47884" x="5562600" y="1727200"/>
          <p14:tracePt t="47899" x="5568950" y="1727200"/>
          <p14:tracePt t="47925" x="5575300" y="1727200"/>
          <p14:tracePt t="47934" x="5581650" y="1727200"/>
          <p14:tracePt t="47953" x="5588000" y="1727200"/>
          <p14:tracePt t="47961" x="5594350" y="1727200"/>
          <p14:tracePt t="47967" x="5600700" y="1727200"/>
          <p14:tracePt t="47997" x="5607050" y="1727200"/>
          <p14:tracePt t="48002" x="5619750" y="1733550"/>
          <p14:tracePt t="48011" x="5626100" y="1733550"/>
          <p14:tracePt t="48028" x="5695950" y="1752600"/>
          <p14:tracePt t="48045" x="5772150" y="1771650"/>
          <p14:tracePt t="48061" x="5886450" y="1803400"/>
          <p14:tracePt t="48078" x="6064250" y="1854200"/>
          <p14:tracePt t="48095" x="6115050" y="1866900"/>
          <p14:tracePt t="48111" x="6146800" y="1879600"/>
          <p14:tracePt t="48128" x="6184900" y="1892300"/>
          <p14:tracePt t="48145" x="6242050" y="1905000"/>
          <p14:tracePt t="48161" x="6369050" y="1930400"/>
          <p14:tracePt t="48178" x="6464300" y="1936750"/>
          <p14:tracePt t="48195" x="6572250" y="1955800"/>
          <p14:tracePt t="48211" x="6635750" y="1962150"/>
          <p14:tracePt t="48228" x="6711950" y="1968500"/>
          <p14:tracePt t="48245" x="6813550" y="1981200"/>
          <p14:tracePt t="48261" x="6858000" y="1981200"/>
          <p14:tracePt t="48278" x="6902450" y="1981200"/>
          <p14:tracePt t="48295" x="6921500" y="1974850"/>
          <p14:tracePt t="48311" x="6940550" y="1974850"/>
          <p14:tracePt t="48328" x="6985000" y="1968500"/>
          <p14:tracePt t="48345" x="7042150" y="1955800"/>
          <p14:tracePt t="48362" x="7207250" y="1930400"/>
          <p14:tracePt t="48378" x="7308850" y="1917700"/>
          <p14:tracePt t="48395" x="7378700" y="1898650"/>
          <p14:tracePt t="48412" x="7467600" y="1885950"/>
          <p14:tracePt t="48428" x="7524750" y="1885950"/>
          <p14:tracePt t="48445" x="7620000" y="1879600"/>
          <p14:tracePt t="48461" x="7696200" y="1873250"/>
          <p14:tracePt t="48478" x="7747000" y="1860550"/>
          <p14:tracePt t="48495" x="7791450" y="1854200"/>
          <p14:tracePt t="48511" x="7829550" y="1847850"/>
          <p14:tracePt t="48528" x="7874000" y="1835150"/>
          <p14:tracePt t="48545" x="8020050" y="1816100"/>
          <p14:tracePt t="48561" x="8121650" y="1790700"/>
          <p14:tracePt t="48578" x="8255000" y="1771650"/>
          <p14:tracePt t="48595" x="8331200" y="1765300"/>
          <p14:tracePt t="48612" x="8413750" y="1758950"/>
          <p14:tracePt t="48628" x="8445500" y="1758950"/>
          <p14:tracePt t="48645" x="8451850" y="1758950"/>
          <p14:tracePt t="48661" x="8458200" y="1758950"/>
          <p14:tracePt t="48678" x="8464550" y="1758950"/>
          <p14:tracePt t="48694" x="8470900" y="1758950"/>
          <p14:tracePt t="48734" x="8464550" y="1758950"/>
          <p14:tracePt t="48744" x="8255000" y="1790700"/>
          <p14:tracePt t="48761" x="7404100" y="1962150"/>
          <p14:tracePt t="48778" x="7181850" y="1981200"/>
          <p14:tracePt t="48794" x="6819900" y="1924050"/>
          <p14:tracePt t="48811" x="6680200" y="1905000"/>
          <p14:tracePt t="48828" x="6242050" y="1955800"/>
          <p14:tracePt t="48845" x="5943600" y="2019300"/>
          <p14:tracePt t="48862" x="5416550" y="2114550"/>
          <p14:tracePt t="48878" x="4845050" y="2184400"/>
          <p14:tracePt t="48895" x="4705350" y="2235200"/>
          <p14:tracePt t="48911" x="4489450" y="2279650"/>
          <p14:tracePt t="48928" x="4298950" y="2349500"/>
          <p14:tracePt t="48944" x="4152900" y="2381250"/>
          <p14:tracePt t="48961" x="3841750" y="2451100"/>
          <p14:tracePt t="48978" x="3714750" y="2482850"/>
          <p14:tracePt t="48995" x="3651250" y="2495550"/>
          <p14:tracePt t="49011" x="3625850" y="2501900"/>
          <p14:tracePt t="49028" x="3581400" y="2514600"/>
          <p14:tracePt t="49045" x="3384550" y="2559050"/>
          <p14:tracePt t="49061" x="3206750" y="2584450"/>
          <p14:tracePt t="49078" x="2940050" y="2597150"/>
          <p14:tracePt t="49095" x="2844800" y="2597150"/>
          <p14:tracePt t="49111" x="2800350" y="2603500"/>
          <p14:tracePt t="49128" x="2755900" y="2603500"/>
          <p14:tracePt t="49145" x="2730500" y="2603500"/>
          <p14:tracePt t="49161" x="2679700" y="2603500"/>
          <p14:tracePt t="49178" x="2609850" y="2603500"/>
          <p14:tracePt t="49194" x="2520950" y="2597150"/>
          <p14:tracePt t="49211" x="2451100" y="2584450"/>
          <p14:tracePt t="49228" x="2419350" y="2578100"/>
          <p14:tracePt t="49244" x="2381250" y="2565400"/>
          <p14:tracePt t="49261" x="2355850" y="2559050"/>
          <p14:tracePt t="49278" x="2330450" y="2546350"/>
          <p14:tracePt t="49295" x="2305050" y="2533650"/>
          <p14:tracePt t="49311" x="2292350" y="2520950"/>
          <p14:tracePt t="49328" x="2266950" y="2508250"/>
          <p14:tracePt t="49345" x="2247900" y="2495550"/>
          <p14:tracePt t="49361" x="2235200" y="2489200"/>
          <p14:tracePt t="49378" x="2228850" y="2470150"/>
          <p14:tracePt t="49394" x="2216150" y="2457450"/>
          <p14:tracePt t="49411" x="2216150" y="2451100"/>
          <p14:tracePt t="49428" x="2216150" y="2438400"/>
          <p14:tracePt t="49444" x="2216150" y="2432050"/>
          <p14:tracePt t="49461" x="2216150" y="2425700"/>
          <p14:tracePt t="49478" x="2216150" y="2419350"/>
          <p14:tracePt t="49494" x="2222500" y="2413000"/>
          <p14:tracePt t="49511" x="2228850" y="2406650"/>
          <p14:tracePt t="49528" x="2235200" y="2406650"/>
          <p14:tracePt t="49544" x="2260600" y="2393950"/>
          <p14:tracePt t="49562" x="2305050" y="2381250"/>
          <p14:tracePt t="49578" x="2400300" y="2355850"/>
          <p14:tracePt t="49595" x="2451100" y="2336800"/>
          <p14:tracePt t="49611" x="2495550" y="2324100"/>
          <p14:tracePt t="49628" x="2546350" y="2305050"/>
          <p14:tracePt t="49645" x="2565400" y="2298700"/>
          <p14:tracePt t="49661" x="2597150" y="2298700"/>
          <p14:tracePt t="49678" x="2622550" y="2292350"/>
          <p14:tracePt t="49694" x="2660650" y="2292350"/>
          <p14:tracePt t="49711" x="2768600" y="2292350"/>
          <p14:tracePt t="49728" x="2965450" y="2343150"/>
          <p14:tracePt t="49744" x="3683000" y="2794000"/>
          <p14:tracePt t="49761" x="4229100" y="3270250"/>
          <p14:tracePt t="49778" x="4502150" y="3556000"/>
          <p14:tracePt t="49795" x="5016500" y="3987800"/>
          <p14:tracePt t="49811" x="5372100" y="4254500"/>
          <p14:tracePt t="49828" x="5746750" y="4559300"/>
          <p14:tracePt t="49844" x="5943600" y="4724400"/>
          <p14:tracePt t="49861" x="6178550" y="4876800"/>
          <p14:tracePt t="49878" x="6578600" y="5041900"/>
          <p14:tracePt t="49894" x="6889750" y="5168900"/>
          <p14:tracePt t="49911" x="7023100" y="5207000"/>
          <p14:tracePt t="49928" x="7194550" y="5251450"/>
          <p14:tracePt t="49945" x="7346950" y="5251450"/>
          <p14:tracePt t="49961" x="7550150" y="5207000"/>
          <p14:tracePt t="49978" x="7607300" y="5187950"/>
          <p14:tracePt t="49994" x="7645400" y="5168900"/>
          <p14:tracePt t="50011" x="7708900" y="5092700"/>
          <p14:tracePt t="50015" x="7740650" y="5048250"/>
          <p14:tracePt t="50028" x="7785100" y="4984750"/>
          <p14:tracePt t="50045" x="7880350" y="4584700"/>
          <p14:tracePt t="50061" x="7867650" y="4425950"/>
          <p14:tracePt t="50078" x="7842250" y="4330700"/>
          <p14:tracePt t="50094" x="7797800" y="4241800"/>
          <p14:tracePt t="50111" x="7721600" y="4121150"/>
          <p14:tracePt t="50128" x="7632700" y="3943350"/>
          <p14:tracePt t="50145" x="7607300" y="3892550"/>
          <p14:tracePt t="50161" x="7594600" y="3854450"/>
          <p14:tracePt t="50178" x="7581900" y="3816350"/>
          <p14:tracePt t="50195" x="7569200" y="3778250"/>
          <p14:tracePt t="50211" x="7524750" y="3733800"/>
          <p14:tracePt t="50228" x="7467600" y="3689350"/>
          <p14:tracePt t="50244" x="7378700" y="3651250"/>
          <p14:tracePt t="50261" x="7346950" y="3632200"/>
          <p14:tracePt t="50278" x="7321550" y="3625850"/>
          <p14:tracePt t="50294" x="7296150" y="3613150"/>
          <p14:tracePt t="50311" x="7289800" y="3600450"/>
          <p14:tracePt t="50328" x="7270750" y="3587750"/>
          <p14:tracePt t="50344" x="7239000" y="3562350"/>
          <p14:tracePt t="50361" x="7188200" y="3536950"/>
          <p14:tracePt t="50378" x="7124700" y="3511550"/>
          <p14:tracePt t="50394" x="7092950" y="3498850"/>
          <p14:tracePt t="50412" x="7048500" y="3473450"/>
          <p14:tracePt t="50428" x="7023100" y="3460750"/>
          <p14:tracePt t="50445" x="6985000" y="3448050"/>
          <p14:tracePt t="50461" x="6940550" y="3429000"/>
          <p14:tracePt t="50478" x="6927850" y="3422650"/>
          <p14:tracePt t="50494" x="6915150" y="3416300"/>
          <p14:tracePt t="50511" x="6902450" y="3416300"/>
          <p14:tracePt t="50528" x="6896100" y="3409950"/>
          <p14:tracePt t="50544" x="6883400" y="3403600"/>
          <p14:tracePt t="50561" x="6877050" y="3403600"/>
          <p14:tracePt t="50578" x="6864350" y="3390900"/>
          <p14:tracePt t="50594" x="6851650" y="3384550"/>
          <p14:tracePt t="50611" x="6838950" y="3384550"/>
          <p14:tracePt t="50628" x="6807200" y="3378200"/>
          <p14:tracePt t="50644" x="6781800" y="3371850"/>
          <p14:tracePt t="50661" x="6743700" y="3371850"/>
          <p14:tracePt t="50678" x="6724650" y="3371850"/>
          <p14:tracePt t="50695" x="6705600" y="3371850"/>
          <p14:tracePt t="50711" x="6692900" y="3371850"/>
          <p14:tracePt t="50745" x="6673850" y="3378200"/>
          <p14:tracePt t="50761" x="6673850" y="3384550"/>
          <p14:tracePt t="50778" x="6667500" y="3384550"/>
          <p14:tracePt t="50795" x="6661150" y="3390900"/>
          <p14:tracePt t="50811" x="6661150" y="3403600"/>
          <p14:tracePt t="50844" x="6661150" y="3409950"/>
          <p14:tracePt t="50861" x="6661150" y="3416300"/>
          <p14:tracePt t="50878" x="6673850" y="3416300"/>
          <p14:tracePt t="50894" x="6686550" y="3422650"/>
          <p14:tracePt t="50911" x="6711950" y="3429000"/>
          <p14:tracePt t="50928" x="6743700" y="3435350"/>
          <p14:tracePt t="50944" x="6756400" y="3435350"/>
          <p14:tracePt t="50961" x="6775450" y="3435350"/>
          <p14:tracePt t="50978" x="6788150" y="3435350"/>
          <p14:tracePt t="50994" x="6813550" y="3435350"/>
          <p14:tracePt t="51011" x="6832600" y="3435350"/>
          <p14:tracePt t="51028" x="6845300" y="3435350"/>
          <p14:tracePt t="51044" x="6870700" y="3435350"/>
          <p14:tracePt t="51061" x="6889750" y="3435350"/>
          <p14:tracePt t="51078" x="6908800" y="3435350"/>
          <p14:tracePt t="51095" x="6921500" y="3435350"/>
          <p14:tracePt t="51111" x="6934200" y="3435350"/>
          <p14:tracePt t="51128" x="6940550" y="3435350"/>
          <p14:tracePt t="51145" x="6953250" y="3435350"/>
          <p14:tracePt t="51162" x="6965950" y="3435350"/>
          <p14:tracePt t="51194" x="6972300" y="3429000"/>
          <p14:tracePt t="51211" x="6978650" y="3429000"/>
          <p14:tracePt t="51228" x="6978650" y="3422650"/>
          <p14:tracePt t="51245" x="6978650" y="3409950"/>
          <p14:tracePt t="51261" x="6978650" y="3397250"/>
          <p14:tracePt t="51278" x="6972300" y="3384550"/>
          <p14:tracePt t="51294" x="6921500" y="3365500"/>
          <p14:tracePt t="51311" x="6883400" y="3359150"/>
          <p14:tracePt t="51328" x="6819900" y="3359150"/>
          <p14:tracePt t="51344" x="6769100" y="3359150"/>
          <p14:tracePt t="51361" x="6705600" y="3378200"/>
          <p14:tracePt t="51378" x="6629400" y="3409950"/>
          <p14:tracePt t="51394" x="6604000" y="3429000"/>
          <p14:tracePt t="51411" x="6591300" y="3441700"/>
          <p14:tracePt t="51428" x="6591300" y="3448050"/>
          <p14:tracePt t="51444" x="6591300" y="3454400"/>
          <p14:tracePt t="51461" x="6591300" y="3467100"/>
          <p14:tracePt t="51478" x="6591300" y="3473450"/>
          <p14:tracePt t="51495" x="6604000" y="3511550"/>
          <p14:tracePt t="51511" x="6623050" y="3536950"/>
          <p14:tracePt t="51528" x="6648450" y="3575050"/>
          <p14:tracePt t="51532" x="6667500" y="3594100"/>
          <p14:tracePt t="51544" x="6699250" y="3625850"/>
          <p14:tracePt t="51561" x="6756400" y="3676650"/>
          <p14:tracePt t="51578" x="6845300" y="3784600"/>
          <p14:tracePt t="51594" x="6915150" y="3841750"/>
          <p14:tracePt t="51611" x="6959600" y="3892550"/>
          <p14:tracePt t="51628" x="7004050" y="3930650"/>
          <p14:tracePt t="51644" x="7004050" y="3943350"/>
          <p14:tracePt t="51661" x="7016750" y="3956050"/>
          <p14:tracePt t="51677" x="7016750" y="3962400"/>
          <p14:tracePt t="51694" x="7016750" y="3975100"/>
          <p14:tracePt t="51728" x="7010400" y="3981450"/>
          <p14:tracePt t="51744" x="7004050" y="3987800"/>
          <p14:tracePt t="51761" x="6997700" y="3987800"/>
          <p14:tracePt t="51778" x="6985000" y="3987800"/>
          <p14:tracePt t="51794" x="6978650" y="398145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Parallel Computing</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Computation divided into </a:t>
            </a:r>
            <a:r>
              <a:rPr lang="en-US" sz="2400" dirty="0" err="1" smtClean="0"/>
              <a:t>subcodes</a:t>
            </a:r>
            <a:r>
              <a:rPr lang="en-US" sz="2400" dirty="0" smtClean="0"/>
              <a:t> and run across multiple devices </a:t>
            </a:r>
            <a:r>
              <a:rPr lang="en-US" sz="2400" dirty="0" err="1" smtClean="0"/>
              <a:t>parallely</a:t>
            </a:r>
            <a:r>
              <a:rPr lang="en-US" sz="2400" dirty="0" smtClean="0"/>
              <a:t>.</a:t>
            </a:r>
          </a:p>
          <a:p>
            <a:pPr>
              <a:buFont typeface="Wingdings" panose="05000000000000000000" pitchFamily="2" charset="2"/>
              <a:buChar char="q"/>
            </a:pPr>
            <a:endParaRPr lang="en-US" sz="2400" dirty="0"/>
          </a:p>
          <a:p>
            <a:pPr marL="0" indent="0">
              <a:buNone/>
            </a:pPr>
            <a:r>
              <a:rPr lang="en-US" sz="2400" dirty="0" smtClean="0"/>
              <a:t>Two ways of achieving Parallelism:-</a:t>
            </a:r>
          </a:p>
          <a:p>
            <a:pPr marL="0" indent="0">
              <a:buNone/>
            </a:pPr>
            <a:endParaRPr lang="en-US" sz="2400" dirty="0" smtClean="0"/>
          </a:p>
          <a:p>
            <a:pPr>
              <a:buFont typeface="Wingdings" panose="05000000000000000000" pitchFamily="2" charset="2"/>
              <a:buChar char="q"/>
            </a:pPr>
            <a:r>
              <a:rPr lang="en-US" sz="2400" dirty="0" smtClean="0"/>
              <a:t>Data level Parallelism-Same function, data divided across devices.</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Task level Parallelism-Entire data used in multiple functions.</a:t>
            </a:r>
            <a:endParaRPr lang="en-US" sz="2400" dirty="0"/>
          </a:p>
        </p:txBody>
      </p:sp>
    </p:spTree>
    <p:extLst>
      <p:ext uri="{BB962C8B-B14F-4D97-AF65-F5344CB8AC3E}">
        <p14:creationId xmlns:p14="http://schemas.microsoft.com/office/powerpoint/2010/main" val="2069396225"/>
      </p:ext>
    </p:extLst>
  </p:cSld>
  <p:clrMapOvr>
    <a:masterClrMapping/>
  </p:clrMapOvr>
  <mc:AlternateContent xmlns:mc="http://schemas.openxmlformats.org/markup-compatibility/2006" xmlns:p14="http://schemas.microsoft.com/office/powerpoint/2010/main">
    <mc:Choice Requires="p14">
      <p:transition spd="slow" p14:dur="2000" advTm="59591"/>
    </mc:Choice>
    <mc:Fallback xmlns="">
      <p:transition spd="slow" advTm="5959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57943"/>
            <a:ext cx="8830491" cy="1846659"/>
          </a:xfrm>
          <a:prstGeom prst="rect">
            <a:avLst/>
          </a:prstGeom>
        </p:spPr>
        <p:txBody>
          <a:bodyPr wrap="square">
            <a:spAutoFit/>
          </a:bodyPr>
          <a:lstStyle/>
          <a:p>
            <a:pPr>
              <a:buClr>
                <a:schemeClr val="accent1"/>
              </a:buClr>
            </a:pPr>
            <a:endParaRPr lang="en-US" dirty="0"/>
          </a:p>
          <a:p>
            <a:pPr marL="285750" indent="-285750">
              <a:buClr>
                <a:schemeClr val="accent1"/>
              </a:buClr>
              <a:buFont typeface="Wingdings" panose="05000000000000000000" pitchFamily="2" charset="2"/>
              <a:buChar char="q"/>
            </a:pPr>
            <a:r>
              <a:rPr lang="en-US" sz="2400" dirty="0"/>
              <a:t>Also trained linear regression, </a:t>
            </a:r>
            <a:r>
              <a:rPr lang="en-US" sz="2400" dirty="0" err="1"/>
              <a:t>XGBoost</a:t>
            </a:r>
            <a:r>
              <a:rPr lang="en-US" sz="2400" dirty="0"/>
              <a:t> regression, SVM for predicting the speedup ratios</a:t>
            </a:r>
            <a:r>
              <a:rPr lang="en-US" sz="2400" dirty="0" smtClean="0"/>
              <a:t>.</a:t>
            </a:r>
          </a:p>
          <a:p>
            <a:pPr marL="285750" indent="-285750">
              <a:buClr>
                <a:schemeClr val="accent1"/>
              </a:buClr>
              <a:buFont typeface="Wingdings" panose="05000000000000000000" pitchFamily="2" charset="2"/>
              <a:buChar char="q"/>
            </a:pPr>
            <a:endParaRPr lang="en-US" sz="2400" dirty="0"/>
          </a:p>
          <a:p>
            <a:pPr marL="285750" indent="-285750">
              <a:buClr>
                <a:schemeClr val="accent1"/>
              </a:buClr>
              <a:buFont typeface="Wingdings" panose="05000000000000000000" pitchFamily="2" charset="2"/>
              <a:buChar char="q"/>
            </a:pPr>
            <a:r>
              <a:rPr lang="en-US" sz="2400" dirty="0" smtClean="0"/>
              <a:t>Evaluated using RMSE, MAE and R</a:t>
            </a:r>
            <a:r>
              <a:rPr lang="en-US" sz="2400" baseline="30000" dirty="0" smtClean="0"/>
              <a:t>2</a:t>
            </a:r>
            <a:r>
              <a:rPr lang="en-US" sz="2400" dirty="0" smtClean="0"/>
              <a:t> score.</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84" y="3492184"/>
            <a:ext cx="4639322" cy="1267002"/>
          </a:xfrm>
          <a:prstGeom prst="rect">
            <a:avLst/>
          </a:prstGeom>
        </p:spPr>
      </p:pic>
    </p:spTree>
    <p:extLst>
      <p:ext uri="{BB962C8B-B14F-4D97-AF65-F5344CB8AC3E}">
        <p14:creationId xmlns:p14="http://schemas.microsoft.com/office/powerpoint/2010/main" val="2413214146"/>
      </p:ext>
    </p:extLst>
  </p:cSld>
  <p:clrMapOvr>
    <a:masterClrMapping/>
  </p:clrMapOvr>
  <mc:AlternateContent xmlns:mc="http://schemas.openxmlformats.org/markup-compatibility/2006" xmlns:p14="http://schemas.microsoft.com/office/powerpoint/2010/main">
    <mc:Choice Requires="p14">
      <p:transition spd="slow" p14:dur="2000" advTm="23585"/>
    </mc:Choice>
    <mc:Fallback xmlns="">
      <p:transition spd="slow" advTm="23585"/>
    </mc:Fallback>
  </mc:AlternateContent>
  <p:timing>
    <p:tnLst>
      <p:par>
        <p:cTn id="1" dur="indefinite" restart="never" nodeType="tmRoot"/>
      </p:par>
    </p:tnLst>
  </p:timing>
  <p:extLst mod="1">
    <p:ext uri="{3A86A75C-4F4B-4683-9AE1-C65F6400EC91}">
      <p14:laserTraceLst xmlns:p14="http://schemas.microsoft.com/office/powerpoint/2010/main">
        <p14:tracePtLst>
          <p14:tracePt t="260" x="5937250" y="3721100"/>
          <p14:tracePt t="267" x="5632450" y="3632200"/>
          <p14:tracePt t="274" x="5334000" y="3549650"/>
          <p14:tracePt t="289" x="5092700" y="3441700"/>
          <p14:tracePt t="305" x="5003800" y="3359150"/>
          <p14:tracePt t="322" x="4730750" y="3206750"/>
          <p14:tracePt t="339" x="4572000" y="3098800"/>
          <p14:tracePt t="356" x="4394200" y="2997200"/>
          <p14:tracePt t="373" x="4286250" y="2946400"/>
          <p14:tracePt t="389" x="4171950" y="2908300"/>
          <p14:tracePt t="405" x="4083050" y="2863850"/>
          <p14:tracePt t="422" x="4057650" y="2844800"/>
          <p14:tracePt t="439" x="4038600" y="2832100"/>
          <p14:tracePt t="455" x="4032250" y="2825750"/>
          <p14:tracePt t="472" x="4025900" y="2819400"/>
          <p14:tracePt t="489" x="4013200" y="2819400"/>
          <p14:tracePt t="522" x="4006850" y="2813050"/>
          <p14:tracePt t="539" x="4000500" y="2806700"/>
          <p14:tracePt t="555" x="3994150" y="2806700"/>
          <p14:tracePt t="572" x="3987800" y="2806700"/>
          <p14:tracePt t="605" x="3981450" y="2806700"/>
          <p14:tracePt t="2023" x="4013200" y="2692400"/>
          <p14:tracePt t="2032" x="4095750" y="2552700"/>
          <p14:tracePt t="2038" x="4127500" y="2463800"/>
          <p14:tracePt t="2055" x="4152900" y="2381250"/>
          <p14:tracePt t="2072" x="4165600" y="2336800"/>
          <p14:tracePt t="2089" x="4165600" y="2317750"/>
          <p14:tracePt t="2106" x="4184650" y="2273300"/>
          <p14:tracePt t="2122" x="4197350" y="2235200"/>
          <p14:tracePt t="2139" x="4203700" y="2197100"/>
          <p14:tracePt t="2155" x="4216400" y="2120900"/>
          <p14:tracePt t="2172" x="4222750" y="2082800"/>
          <p14:tracePt t="2188" x="4229100" y="2038350"/>
          <p14:tracePt t="2205" x="4235450" y="1974850"/>
          <p14:tracePt t="2222" x="4235450" y="1936750"/>
          <p14:tracePt t="2238" x="4235450" y="1873250"/>
          <p14:tracePt t="2255" x="4235450" y="1847850"/>
          <p14:tracePt t="2272" x="4235450" y="1828800"/>
          <p14:tracePt t="2288" x="4229100" y="1797050"/>
          <p14:tracePt t="2305" x="4216400" y="1778000"/>
          <p14:tracePt t="2322" x="4178300" y="1733550"/>
          <p14:tracePt t="2338" x="4121150" y="1701800"/>
          <p14:tracePt t="2355" x="4032250" y="1657350"/>
          <p14:tracePt t="2372" x="3867150" y="1581150"/>
          <p14:tracePt t="2388" x="3714750" y="1543050"/>
          <p14:tracePt t="2405" x="3390900" y="1466850"/>
          <p14:tracePt t="2422" x="3289300" y="1441450"/>
          <p14:tracePt t="2438" x="3251200" y="1428750"/>
          <p14:tracePt t="2455" x="3143250" y="1397000"/>
          <p14:tracePt t="2472" x="3067050" y="1384300"/>
          <p14:tracePt t="2488" x="3009900" y="1365250"/>
          <p14:tracePt t="2505" x="2997200" y="1365250"/>
          <p14:tracePt t="2522" x="2984500" y="1365250"/>
          <p14:tracePt t="2555" x="2978150" y="1365250"/>
          <p14:tracePt t="2575" x="2971800" y="1365250"/>
          <p14:tracePt t="2601" x="2965450" y="1365250"/>
          <p14:tracePt t="2615" x="2959100" y="1365250"/>
          <p14:tracePt t="2655" x="2959100" y="1371600"/>
          <p14:tracePt t="2690" x="2959100" y="1377950"/>
          <p14:tracePt t="2705" x="2959100" y="1384300"/>
          <p14:tracePt t="2718" x="2959100" y="1390650"/>
          <p14:tracePt t="2747" x="2959100" y="1397000"/>
          <p14:tracePt t="2754" x="2959100" y="1403350"/>
          <p14:tracePt t="2768" x="2965450" y="1409700"/>
          <p14:tracePt t="2781" x="2971800" y="1416050"/>
          <p14:tracePt t="2788" x="2978150" y="1422400"/>
          <p14:tracePt t="2805" x="2978150" y="1428750"/>
          <p14:tracePt t="2822" x="2997200" y="1441450"/>
          <p14:tracePt t="2838" x="3022600" y="1466850"/>
          <p14:tracePt t="2855" x="3054350" y="1498600"/>
          <p14:tracePt t="2859" x="3060700" y="1504950"/>
          <p14:tracePt t="2872" x="3086100" y="1530350"/>
          <p14:tracePt t="2888" x="3105150" y="1549400"/>
          <p14:tracePt t="2905" x="3117850" y="1574800"/>
          <p14:tracePt t="2922" x="3124200" y="1587500"/>
          <p14:tracePt t="2938" x="3136900" y="1606550"/>
          <p14:tracePt t="2955" x="3181350" y="1676400"/>
          <p14:tracePt t="2972" x="3213100" y="1739900"/>
          <p14:tracePt t="2988" x="3244850" y="1809750"/>
          <p14:tracePt t="3005" x="3251200" y="1847850"/>
          <p14:tracePt t="3022" x="3257550" y="1866900"/>
          <p14:tracePt t="3038" x="3270250" y="1885950"/>
          <p14:tracePt t="3055" x="3270250" y="1905000"/>
          <p14:tracePt t="3072" x="3276600" y="1930400"/>
          <p14:tracePt t="3088" x="3276600" y="1943100"/>
          <p14:tracePt t="3105" x="3282950" y="1962150"/>
          <p14:tracePt t="3122" x="3282950" y="1974850"/>
          <p14:tracePt t="3138" x="3282950" y="1981200"/>
          <p14:tracePt t="3155" x="3282950" y="1993900"/>
          <p14:tracePt t="3188" x="3289300" y="2000250"/>
          <p14:tracePt t="3205" x="3295650" y="2006600"/>
          <p14:tracePt t="3222" x="3308350" y="2012950"/>
          <p14:tracePt t="3238" x="3467100" y="2025650"/>
          <p14:tracePt t="3255" x="3689350" y="2051050"/>
          <p14:tracePt t="3272" x="3835400" y="2076450"/>
          <p14:tracePt t="3288" x="3911600" y="2095500"/>
          <p14:tracePt t="3305" x="3956050" y="2101850"/>
          <p14:tracePt t="3322" x="4000500" y="2108200"/>
          <p14:tracePt t="3338" x="4006850" y="2114550"/>
          <p14:tracePt t="3355" x="4013200" y="2120900"/>
          <p14:tracePt t="3372" x="4019550" y="2120900"/>
          <p14:tracePt t="3388" x="4025900" y="2120900"/>
          <p14:tracePt t="3435" x="4013200" y="2120900"/>
          <p14:tracePt t="3441" x="3987800" y="2120900"/>
          <p14:tracePt t="3455" x="3892550" y="2114550"/>
          <p14:tracePt t="3472" x="3803650" y="2082800"/>
          <p14:tracePt t="3488" x="3530600" y="2025650"/>
          <p14:tracePt t="3505" x="3321050" y="2006600"/>
          <p14:tracePt t="3522" x="3168650" y="1981200"/>
          <p14:tracePt t="3538" x="3035300" y="1968500"/>
          <p14:tracePt t="3555" x="2927350" y="1968500"/>
          <p14:tracePt t="3572" x="2768600" y="1943100"/>
          <p14:tracePt t="3588" x="2698750" y="1930400"/>
          <p14:tracePt t="3605" x="2654300" y="1917700"/>
          <p14:tracePt t="3622" x="2603500" y="1911350"/>
          <p14:tracePt t="3638" x="2584450" y="1911350"/>
          <p14:tracePt t="3655" x="2571750" y="1911350"/>
          <p14:tracePt t="3705" x="2578100" y="1911350"/>
          <p14:tracePt t="3711" x="2584450" y="1911350"/>
          <p14:tracePt t="3722" x="2597150" y="1911350"/>
          <p14:tracePt t="3738" x="2641600" y="1924050"/>
          <p14:tracePt t="3755" x="2844800" y="1943100"/>
          <p14:tracePt t="3772" x="3321050" y="2006600"/>
          <p14:tracePt t="3788" x="3778250" y="2051050"/>
          <p14:tracePt t="3805" x="4051300" y="2082800"/>
          <p14:tracePt t="3822" x="4286250" y="2120900"/>
          <p14:tracePt t="3838" x="4425950" y="2114550"/>
          <p14:tracePt t="3855" x="4495800" y="2108200"/>
          <p14:tracePt t="3859" x="4527550" y="2108200"/>
          <p14:tracePt t="3872" x="4610100" y="2108200"/>
          <p14:tracePt t="3888" x="4749800" y="2108200"/>
          <p14:tracePt t="3905" x="4997450" y="2082800"/>
          <p14:tracePt t="3922" x="5124450" y="2089150"/>
          <p14:tracePt t="3938" x="5219700" y="2089150"/>
          <p14:tracePt t="3955" x="5359400" y="2089150"/>
          <p14:tracePt t="3972" x="5397500" y="2089150"/>
          <p14:tracePt t="3988" x="5416550" y="2089150"/>
          <p14:tracePt t="4005" x="5435600" y="2089150"/>
          <p14:tracePt t="4021" x="5441950" y="2089150"/>
          <p14:tracePt t="4038" x="5467350" y="2089150"/>
          <p14:tracePt t="4055" x="5473700" y="2089150"/>
          <p14:tracePt t="4071" x="5486400" y="2089150"/>
          <p14:tracePt t="4088" x="5486400" y="2082800"/>
          <p14:tracePt t="4105" x="5486400" y="2057400"/>
          <p14:tracePt t="4122" x="4686300" y="1631950"/>
          <p14:tracePt t="4138" x="4279900" y="1454150"/>
          <p14:tracePt t="4155" x="3873500" y="1371600"/>
          <p14:tracePt t="4172" x="3803650" y="1346200"/>
          <p14:tracePt t="4188" x="3765550" y="1346200"/>
          <p14:tracePt t="4205" x="3683000" y="1358900"/>
          <p14:tracePt t="4222" x="3644900" y="1377950"/>
          <p14:tracePt t="4238" x="3625850" y="1390650"/>
          <p14:tracePt t="4255" x="3619500" y="1397000"/>
          <p14:tracePt t="4272" x="3613150" y="1403350"/>
          <p14:tracePt t="4288" x="3613150" y="1416050"/>
          <p14:tracePt t="4305" x="3613150" y="1422400"/>
          <p14:tracePt t="4322" x="3613150" y="1428750"/>
          <p14:tracePt t="4338" x="3613150" y="1447800"/>
          <p14:tracePt t="4355" x="3619500" y="1460500"/>
          <p14:tracePt t="4372" x="3683000" y="1524000"/>
          <p14:tracePt t="4388" x="3778250" y="1593850"/>
          <p14:tracePt t="4405" x="3987800" y="1727200"/>
          <p14:tracePt t="4422" x="4178300" y="1784350"/>
          <p14:tracePt t="4438" x="4368800" y="1816100"/>
          <p14:tracePt t="4455" x="4603750" y="1828800"/>
          <p14:tracePt t="4472" x="4743450" y="1822450"/>
          <p14:tracePt t="4488" x="4838700" y="1816100"/>
          <p14:tracePt t="4505" x="4857750" y="1809750"/>
          <p14:tracePt t="4522" x="4864100" y="1809750"/>
          <p14:tracePt t="4538" x="4876800" y="1809750"/>
          <p14:tracePt t="4572" x="4883150" y="1809750"/>
          <p14:tracePt t="4594" x="4883150" y="1803400"/>
          <p14:tracePt t="4605" x="4876800" y="1784350"/>
          <p14:tracePt t="4622" x="4349750" y="1562100"/>
          <p14:tracePt t="4638" x="3968750" y="1466850"/>
          <p14:tracePt t="4655" x="3625850" y="1441450"/>
          <p14:tracePt t="4671" x="3587750" y="1441450"/>
          <p14:tracePt t="4688" x="3562350" y="1435100"/>
          <p14:tracePt t="4705" x="3530600" y="1435100"/>
          <p14:tracePt t="4722" x="3486150" y="1435100"/>
          <p14:tracePt t="4738" x="3409950" y="1435100"/>
          <p14:tracePt t="4755" x="3371850" y="1441450"/>
          <p14:tracePt t="4772" x="3352800" y="1447800"/>
          <p14:tracePt t="4788" x="3333750" y="1447800"/>
          <p14:tracePt t="4805" x="3327400" y="1454150"/>
          <p14:tracePt t="4822" x="3308350" y="1454150"/>
          <p14:tracePt t="4838" x="3295650" y="1460500"/>
          <p14:tracePt t="4855" x="3289300" y="1460500"/>
          <p14:tracePt t="4872" x="3282950" y="1460500"/>
          <p14:tracePt t="4888" x="3270250" y="1460500"/>
          <p14:tracePt t="4905" x="3263900" y="1460500"/>
          <p14:tracePt t="4922" x="3251200" y="1460500"/>
          <p14:tracePt t="4938" x="3244850" y="1460500"/>
          <p14:tracePt t="4955" x="3232150" y="1454150"/>
          <p14:tracePt t="4971" x="3225800" y="1454150"/>
          <p14:tracePt t="4988" x="3219450" y="1447800"/>
          <p14:tracePt t="5005" x="3213100" y="1441450"/>
          <p14:tracePt t="5022" x="3206750" y="1441450"/>
          <p14:tracePt t="5093" x="3213100" y="1441450"/>
          <p14:tracePt t="5108" x="3219450" y="1441450"/>
          <p14:tracePt t="5115" x="3225800" y="1441450"/>
          <p14:tracePt t="5128" x="3238500" y="1441450"/>
          <p14:tracePt t="5138" x="3244850" y="1441450"/>
          <p14:tracePt t="5155" x="3257550" y="1441450"/>
          <p14:tracePt t="5172" x="3270250" y="1447800"/>
          <p14:tracePt t="5188" x="3282950" y="1447800"/>
          <p14:tracePt t="5205" x="3295650" y="1460500"/>
          <p14:tracePt t="5221" x="3302000" y="1466850"/>
          <p14:tracePt t="5238" x="3314700" y="1466850"/>
          <p14:tracePt t="5272" x="3327400" y="1473200"/>
          <p14:tracePt t="5288" x="3346450" y="1479550"/>
          <p14:tracePt t="5305" x="3359150" y="1485900"/>
          <p14:tracePt t="5321" x="3371850" y="1492250"/>
          <p14:tracePt t="5338" x="3378200" y="1498600"/>
          <p14:tracePt t="5355" x="3390900" y="1498600"/>
          <p14:tracePt t="5371" x="3397250" y="1498600"/>
          <p14:tracePt t="5388" x="3409950" y="1498600"/>
          <p14:tracePt t="5405" x="3416300" y="1498600"/>
          <p14:tracePt t="5421" x="3422650" y="1498600"/>
          <p14:tracePt t="5438" x="3429000" y="1498600"/>
          <p14:tracePt t="5455" x="3441700" y="1498600"/>
          <p14:tracePt t="5489" x="3448050" y="1498600"/>
          <p14:tracePt t="5507" x="3454400" y="1498600"/>
          <p14:tracePt t="5538" x="3460750" y="1498600"/>
          <p14:tracePt t="5551" x="3467100" y="1498600"/>
          <p14:tracePt t="5573" x="3473450" y="1498600"/>
          <p14:tracePt t="6045" x="3479800" y="1498600"/>
          <p14:tracePt t="6101" x="3486150" y="1498600"/>
          <p14:tracePt t="6129" x="3492500" y="1498600"/>
          <p14:tracePt t="6143" x="3492500" y="1504950"/>
          <p14:tracePt t="6150" x="3498850" y="1504950"/>
          <p14:tracePt t="6166" x="3505200" y="1511300"/>
          <p14:tracePt t="6198" x="3511550" y="1511300"/>
          <p14:tracePt t="6211" x="3517900" y="1511300"/>
          <p14:tracePt t="6227" x="3524250" y="1511300"/>
          <p14:tracePt t="6235" x="3530600" y="1511300"/>
          <p14:tracePt t="6246" x="3536950" y="1511300"/>
          <p14:tracePt t="6255" x="3543300" y="1511300"/>
          <p14:tracePt t="6271" x="3568700" y="1511300"/>
          <p14:tracePt t="6288" x="3625850" y="1511300"/>
          <p14:tracePt t="6305" x="3657600" y="1511300"/>
          <p14:tracePt t="6322" x="3714750" y="1498600"/>
          <p14:tracePt t="6338" x="3752850" y="1498600"/>
          <p14:tracePt t="6355" x="3784600" y="1492250"/>
          <p14:tracePt t="6371" x="3879850" y="1479550"/>
          <p14:tracePt t="6388" x="3937000" y="1473200"/>
          <p14:tracePt t="6405" x="4000500" y="1460500"/>
          <p14:tracePt t="6407" x="4025900" y="1454150"/>
          <p14:tracePt t="6421" x="4070350" y="1447800"/>
          <p14:tracePt t="6438" x="4102100" y="1441450"/>
          <p14:tracePt t="6455" x="4133850" y="1441450"/>
          <p14:tracePt t="6472" x="4159250" y="1441450"/>
          <p14:tracePt t="6488" x="4203700" y="1441450"/>
          <p14:tracePt t="6505" x="4254500" y="1441450"/>
          <p14:tracePt t="6522" x="4337050" y="1441450"/>
          <p14:tracePt t="6538" x="4616450" y="1473200"/>
          <p14:tracePt t="6555" x="4819650" y="1511300"/>
          <p14:tracePt t="6571" x="4959350" y="1555750"/>
          <p14:tracePt t="6588" x="5048250" y="1581150"/>
          <p14:tracePt t="6604" x="5073650" y="1593850"/>
          <p14:tracePt t="6621" x="5092700" y="1606550"/>
          <p14:tracePt t="6638" x="5099050" y="1612900"/>
          <p14:tracePt t="6655" x="5111750" y="1625600"/>
          <p14:tracePt t="6671" x="5130800" y="1631950"/>
          <p14:tracePt t="6688" x="5130800" y="1638300"/>
          <p14:tracePt t="6704" x="5149850" y="1651000"/>
          <p14:tracePt t="6722" x="5162550" y="1651000"/>
          <p14:tracePt t="6738" x="5181600" y="1663700"/>
          <p14:tracePt t="6755" x="5200650" y="1676400"/>
          <p14:tracePt t="6771" x="5232400" y="1682750"/>
          <p14:tracePt t="6788" x="5289550" y="1695450"/>
          <p14:tracePt t="6804" x="5308600" y="1701800"/>
          <p14:tracePt t="6822" x="5327650" y="1708150"/>
          <p14:tracePt t="6838" x="5353050" y="1714500"/>
          <p14:tracePt t="6855" x="5359400" y="1714500"/>
          <p14:tracePt t="6871" x="5378450" y="1727200"/>
          <p14:tracePt t="6888" x="5391150" y="1727200"/>
          <p14:tracePt t="6905" x="5397500" y="1727200"/>
          <p14:tracePt t="6921" x="5410200" y="1727200"/>
          <p14:tracePt t="6955" x="5410200" y="1720850"/>
          <p14:tracePt t="7267" x="5486400" y="1708150"/>
          <p14:tracePt t="7275" x="5549900" y="1695450"/>
          <p14:tracePt t="7281" x="5594350" y="1689100"/>
          <p14:tracePt t="7288" x="5638800" y="1689100"/>
          <p14:tracePt t="7305" x="5689600" y="1682750"/>
          <p14:tracePt t="7321" x="5765800" y="1682750"/>
          <p14:tracePt t="7338" x="5975350" y="1670050"/>
          <p14:tracePt t="7355" x="6115050" y="1670050"/>
          <p14:tracePt t="7371" x="6273800" y="1663700"/>
          <p14:tracePt t="7388" x="6375400" y="1657350"/>
          <p14:tracePt t="7405" x="6451600" y="1651000"/>
          <p14:tracePt t="7408" x="6470650" y="1644650"/>
          <p14:tracePt t="7422" x="6508750" y="1644650"/>
          <p14:tracePt t="7438" x="6578600" y="1644650"/>
          <p14:tracePt t="7454" x="6769100" y="1644650"/>
          <p14:tracePt t="7472" x="6877050" y="1644650"/>
          <p14:tracePt t="7488" x="6946900" y="1644650"/>
          <p14:tracePt t="7504" x="7004050" y="1644650"/>
          <p14:tracePt t="7521" x="7042150" y="1644650"/>
          <p14:tracePt t="7538" x="7169150" y="1644650"/>
          <p14:tracePt t="7554" x="7258050" y="1644650"/>
          <p14:tracePt t="7571" x="7315200" y="1644650"/>
          <p14:tracePt t="7588" x="7366000" y="1644650"/>
          <p14:tracePt t="7605" x="7385050" y="1644650"/>
          <p14:tracePt t="7621" x="7435850" y="1644650"/>
          <p14:tracePt t="7638" x="7499350" y="1644650"/>
          <p14:tracePt t="7655" x="7632700" y="1644650"/>
          <p14:tracePt t="7674" x="7727950" y="1644650"/>
          <p14:tracePt t="7688" x="7753350" y="1644650"/>
          <p14:tracePt t="7705" x="7778750" y="1644650"/>
          <p14:tracePt t="7721" x="7791450" y="1644650"/>
          <p14:tracePt t="7738" x="7810500" y="1644650"/>
          <p14:tracePt t="7754" x="7823200" y="1644650"/>
          <p14:tracePt t="7771" x="7829550" y="1644650"/>
          <p14:tracePt t="7788" x="7848600" y="1644650"/>
          <p14:tracePt t="7804" x="7861300" y="1644650"/>
          <p14:tracePt t="7821" x="7874000" y="1644650"/>
          <p14:tracePt t="7838" x="7893050" y="1644650"/>
          <p14:tracePt t="7855" x="7899400" y="1644650"/>
          <p14:tracePt t="7871" x="7918450" y="1644650"/>
          <p14:tracePt t="7888" x="7924800" y="1644650"/>
          <p14:tracePt t="7904" x="7943850" y="1644650"/>
          <p14:tracePt t="7921" x="7962900" y="1644650"/>
          <p14:tracePt t="7938" x="7969250" y="1644650"/>
          <p14:tracePt t="7955" x="7994650" y="1651000"/>
          <p14:tracePt t="7971" x="8007350" y="1651000"/>
          <p14:tracePt t="7988" x="8026400" y="1657350"/>
          <p14:tracePt t="8004" x="8058150" y="1657350"/>
          <p14:tracePt t="8021" x="8096250" y="1657350"/>
          <p14:tracePt t="8038" x="8147050" y="1663700"/>
          <p14:tracePt t="8055" x="8178800" y="1663700"/>
          <p14:tracePt t="8071" x="8210550" y="1670050"/>
          <p14:tracePt t="8088" x="8280400" y="1670050"/>
          <p14:tracePt t="8104" x="8305800" y="1676400"/>
          <p14:tracePt t="8121" x="8343900" y="1682750"/>
          <p14:tracePt t="8138" x="8356600" y="1689100"/>
          <p14:tracePt t="8154" x="8382000" y="1689100"/>
          <p14:tracePt t="8171" x="8413750" y="1695450"/>
          <p14:tracePt t="8188" x="8439150" y="1701800"/>
          <p14:tracePt t="8205" x="8464550" y="1701800"/>
          <p14:tracePt t="8221" x="8489950" y="1701800"/>
          <p14:tracePt t="8238" x="8496300" y="1708150"/>
          <p14:tracePt t="8254" x="8509000" y="1708150"/>
          <p14:tracePt t="8271" x="8521700" y="1708150"/>
          <p14:tracePt t="8288" x="8534400" y="1708150"/>
          <p14:tracePt t="8304" x="8540750" y="1708150"/>
          <p14:tracePt t="8338" x="8547100" y="1708150"/>
          <p14:tracePt t="8354" x="8553450" y="1708150"/>
          <p14:tracePt t="8378" x="8559800" y="1708150"/>
          <p14:tracePt t="8400" x="8566150" y="1708150"/>
          <p14:tracePt t="8414" x="8572500" y="1708150"/>
          <p14:tracePt t="8449" x="8578850" y="1708150"/>
          <p14:tracePt t="8463" x="8585200" y="1708150"/>
          <p14:tracePt t="8484" x="8585200" y="1701800"/>
          <p14:tracePt t="8497" x="8591550" y="1701800"/>
          <p14:tracePt t="8511" x="8597900" y="1695450"/>
          <p14:tracePt t="8526" x="8604250" y="1695450"/>
          <p14:tracePt t="8538" x="8610600" y="1695450"/>
          <p14:tracePt t="8545" x="8616950" y="1695450"/>
          <p14:tracePt t="8560" x="8623300" y="1689100"/>
          <p14:tracePt t="8573" x="8629650" y="1689100"/>
          <p14:tracePt t="8588" x="8636000" y="1689100"/>
          <p14:tracePt t="8605" x="8642350" y="1682750"/>
          <p14:tracePt t="8621" x="8655050" y="1676400"/>
          <p14:tracePt t="8638" x="8661400" y="1676400"/>
          <p14:tracePt t="8654" x="8667750" y="1670050"/>
          <p14:tracePt t="8671" x="8680450" y="1670050"/>
          <p14:tracePt t="8688" x="8686800" y="1663700"/>
          <p14:tracePt t="8704" x="8699500" y="1663700"/>
          <p14:tracePt t="8721" x="8705850" y="1657350"/>
          <p14:tracePt t="8738" x="8712200" y="1657350"/>
          <p14:tracePt t="8754" x="8724900" y="1651000"/>
          <p14:tracePt t="8771" x="8731250" y="1651000"/>
          <p14:tracePt t="8788" x="8743950" y="1651000"/>
          <p14:tracePt t="8804" x="8750300" y="1651000"/>
          <p14:tracePt t="8821" x="8763000" y="1651000"/>
          <p14:tracePt t="8838" x="8782050" y="1651000"/>
          <p14:tracePt t="8854" x="8794750" y="1651000"/>
          <p14:tracePt t="8871" x="8813800" y="1651000"/>
          <p14:tracePt t="8888" x="8826500" y="1651000"/>
          <p14:tracePt t="8904" x="8832850" y="1651000"/>
          <p14:tracePt t="8921" x="8851900" y="1651000"/>
          <p14:tracePt t="8938" x="8864600" y="1651000"/>
          <p14:tracePt t="8941" x="8870950" y="1651000"/>
          <p14:tracePt t="8954" x="8883650" y="1651000"/>
          <p14:tracePt t="8971" x="8890000" y="1651000"/>
          <p14:tracePt t="8988" x="8896350" y="1651000"/>
          <p14:tracePt t="9004" x="8909050" y="1651000"/>
          <p14:tracePt t="9021" x="8915400" y="1651000"/>
          <p14:tracePt t="9038" x="8921750" y="1651000"/>
          <p14:tracePt t="9054" x="8928100" y="1651000"/>
          <p14:tracePt t="9115" x="8921750" y="1651000"/>
          <p14:tracePt t="9123" x="8902700" y="1651000"/>
          <p14:tracePt t="9128" x="8890000" y="1651000"/>
          <p14:tracePt t="9138" x="8864600" y="1657350"/>
          <p14:tracePt t="9154" x="8788400" y="1695450"/>
          <p14:tracePt t="9171" x="8394700" y="1905000"/>
          <p14:tracePt t="9188" x="8064500" y="2070100"/>
          <p14:tracePt t="9205" x="7804150" y="2159000"/>
          <p14:tracePt t="9221" x="7556500" y="2184400"/>
          <p14:tracePt t="9238" x="7423150" y="2203450"/>
          <p14:tracePt t="9254" x="7118350" y="2222500"/>
          <p14:tracePt t="9271" x="6604000" y="2273300"/>
          <p14:tracePt t="9288" x="6089650" y="2413000"/>
          <p14:tracePt t="9304" x="5988050" y="2432050"/>
          <p14:tracePt t="9321" x="5829300" y="2457450"/>
          <p14:tracePt t="9338" x="5486400" y="2495550"/>
          <p14:tracePt t="9354" x="5308600" y="2520950"/>
          <p14:tracePt t="9371" x="5054600" y="2546350"/>
          <p14:tracePt t="9387" x="4972050" y="2552700"/>
          <p14:tracePt t="9405" x="4927600" y="2565400"/>
          <p14:tracePt t="9421" x="4864100" y="2578100"/>
          <p14:tracePt t="9438" x="4775200" y="2603500"/>
          <p14:tracePt t="9442" x="4724400" y="2609850"/>
          <p14:tracePt t="9454" x="4572000" y="2616200"/>
          <p14:tracePt t="9471" x="4394200" y="2641600"/>
          <p14:tracePt t="9487" x="4191000" y="2692400"/>
          <p14:tracePt t="9504" x="4044950" y="2717800"/>
          <p14:tracePt t="9521" x="4000500" y="2724150"/>
          <p14:tracePt t="9538" x="3949700" y="2730500"/>
          <p14:tracePt t="9554" x="3860800" y="2736850"/>
          <p14:tracePt t="9572" x="3689350" y="2749550"/>
          <p14:tracePt t="9587" x="3416300" y="2743200"/>
          <p14:tracePt t="9604" x="3270250" y="2736850"/>
          <p14:tracePt t="9621" x="3117850" y="2736850"/>
          <p14:tracePt t="9638" x="3016250" y="2730500"/>
          <p14:tracePt t="9654" x="2971800" y="2724150"/>
          <p14:tracePt t="9671" x="2844800" y="2717800"/>
          <p14:tracePt t="9688" x="2679700" y="2736850"/>
          <p14:tracePt t="9704" x="2559050" y="2743200"/>
          <p14:tracePt t="9721" x="2438400" y="2768600"/>
          <p14:tracePt t="9737" x="2400300" y="2768600"/>
          <p14:tracePt t="9754" x="2381250" y="2768600"/>
          <p14:tracePt t="9771" x="2374900" y="2774950"/>
          <p14:tracePt t="9804" x="2368550" y="2774950"/>
          <p14:tracePt t="9915" x="2374900" y="2774950"/>
          <p14:tracePt t="9921" x="2381250" y="2774950"/>
          <p14:tracePt t="9935" x="2387600" y="2774950"/>
          <p14:tracePt t="9943" x="2393950" y="2774950"/>
          <p14:tracePt t="9955" x="2400300" y="2774950"/>
          <p14:tracePt t="9971" x="2406650" y="2774950"/>
          <p14:tracePt t="9988" x="2413000" y="2774950"/>
          <p14:tracePt t="10004" x="2425700" y="2774950"/>
          <p14:tracePt t="10021" x="2432050" y="2774950"/>
          <p14:tracePt t="10038" x="2463800" y="2774950"/>
          <p14:tracePt t="10054" x="2520950" y="2781300"/>
          <p14:tracePt t="10071" x="2597150" y="2787650"/>
          <p14:tracePt t="10088" x="2679700" y="2794000"/>
          <p14:tracePt t="10104" x="2705100" y="2800350"/>
          <p14:tracePt t="10121" x="2724150" y="2806700"/>
          <p14:tracePt t="10137" x="2743200" y="2813050"/>
          <p14:tracePt t="10154" x="2787650" y="2819400"/>
          <p14:tracePt t="10171" x="2933700" y="2844800"/>
          <p14:tracePt t="10187" x="3098800" y="2876550"/>
          <p14:tracePt t="10204" x="3238500" y="2901950"/>
          <p14:tracePt t="10221" x="3295650" y="2914650"/>
          <p14:tracePt t="10237" x="3365500" y="2952750"/>
          <p14:tracePt t="10254" x="3517900" y="3022600"/>
          <p14:tracePt t="10271" x="3613150" y="3086100"/>
          <p14:tracePt t="10288" x="3721100" y="3187700"/>
          <p14:tracePt t="10304" x="3759200" y="3225800"/>
          <p14:tracePt t="10321" x="3790950" y="3270250"/>
          <p14:tracePt t="10337" x="3848100" y="3327400"/>
          <p14:tracePt t="10354" x="3886200" y="3378200"/>
          <p14:tracePt t="10371" x="3975100" y="3467100"/>
          <p14:tracePt t="10387" x="4070350" y="3556000"/>
          <p14:tracePt t="10404" x="4159250" y="3625850"/>
          <p14:tracePt t="10421" x="4216400" y="3689350"/>
          <p14:tracePt t="10437" x="4248150" y="3714750"/>
          <p14:tracePt t="10455" x="4267200" y="3740150"/>
          <p14:tracePt t="10471" x="4273550" y="3746500"/>
          <p14:tracePt t="10487" x="4279900" y="3752850"/>
          <p14:tracePt t="10504" x="4298950" y="3752850"/>
          <p14:tracePt t="10521" x="4330700" y="3752850"/>
          <p14:tracePt t="10538" x="4419600" y="3740150"/>
          <p14:tracePt t="10554" x="4483100" y="3721100"/>
          <p14:tracePt t="10571" x="4527550" y="3708400"/>
          <p14:tracePt t="10587" x="4591050" y="3689350"/>
          <p14:tracePt t="10604" x="4610100" y="3683000"/>
          <p14:tracePt t="10621" x="4629150" y="3683000"/>
          <p14:tracePt t="10637" x="4629150" y="3676650"/>
          <p14:tracePt t="10654" x="4635500" y="3670300"/>
          <p14:tracePt t="10671" x="4641850" y="3663950"/>
          <p14:tracePt t="10704" x="4641850" y="3651250"/>
          <p14:tracePt t="10721" x="4616450" y="3625850"/>
          <p14:tracePt t="10737" x="4318000" y="3492500"/>
          <p14:tracePt t="10754" x="3892550" y="3378200"/>
          <p14:tracePt t="10771" x="3822700" y="3378200"/>
          <p14:tracePt t="10788" x="3765550" y="3390900"/>
          <p14:tracePt t="10804" x="3746500" y="3397250"/>
          <p14:tracePt t="10821" x="3714750" y="3416300"/>
          <p14:tracePt t="10837" x="3676650" y="3454400"/>
          <p14:tracePt t="10854" x="3644900" y="3479800"/>
          <p14:tracePt t="10871" x="3619500" y="3511550"/>
          <p14:tracePt t="10887" x="3600450" y="3530600"/>
          <p14:tracePt t="10904" x="3594100" y="3549650"/>
          <p14:tracePt t="10921" x="3575050" y="3575050"/>
          <p14:tracePt t="10937" x="3575050" y="3581400"/>
          <p14:tracePt t="10955" x="3568700" y="3594100"/>
          <p14:tracePt t="10971" x="3562350" y="3606800"/>
          <p14:tracePt t="11221" x="3562350" y="3695700"/>
          <p14:tracePt t="11227" x="3562350" y="3810000"/>
          <p14:tracePt t="11237" x="3562350" y="3905250"/>
          <p14:tracePt t="11254" x="3600450" y="4121150"/>
          <p14:tracePt t="11271" x="3619500" y="4210050"/>
          <p14:tracePt t="11287" x="3644900" y="4273550"/>
          <p14:tracePt t="11304" x="3689350" y="4356100"/>
          <p14:tracePt t="11321" x="3727450" y="4432300"/>
          <p14:tracePt t="11337" x="3803650" y="4648200"/>
          <p14:tracePt t="11354" x="3854450" y="4749800"/>
          <p14:tracePt t="11371" x="3911600" y="4826000"/>
          <p14:tracePt t="11387" x="4108450" y="4978400"/>
          <p14:tracePt t="11404" x="4381500" y="5060950"/>
          <p14:tracePt t="11421" x="4673600" y="5149850"/>
          <p14:tracePt t="11437" x="4857750" y="5156200"/>
          <p14:tracePt t="11454" x="4908550" y="5162550"/>
          <p14:tracePt t="11471" x="5029200" y="5168900"/>
          <p14:tracePt t="11476" x="5092700" y="5168900"/>
          <p14:tracePt t="11488" x="5168900" y="5168900"/>
          <p14:tracePt t="11504" x="5435600" y="5162550"/>
          <p14:tracePt t="11521" x="5581650" y="5162550"/>
          <p14:tracePt t="11538" x="5842000" y="5137150"/>
          <p14:tracePt t="11554" x="5937250" y="5105400"/>
          <p14:tracePt t="11571" x="6019800" y="5073650"/>
          <p14:tracePt t="11587" x="6191250" y="5022850"/>
          <p14:tracePt t="11604" x="6400800" y="4933950"/>
          <p14:tracePt t="11621" x="6534150" y="4864100"/>
          <p14:tracePt t="11637" x="6743700" y="4762500"/>
          <p14:tracePt t="11654" x="6902450" y="4673600"/>
          <p14:tracePt t="11671" x="6991350" y="4591050"/>
          <p14:tracePt t="11687" x="7035800" y="4533900"/>
          <p14:tracePt t="11704" x="7092950" y="4457700"/>
          <p14:tracePt t="11720" x="7321550" y="4273550"/>
          <p14:tracePt t="11737" x="7448550" y="4159250"/>
          <p14:tracePt t="11754" x="7575550" y="3968750"/>
          <p14:tracePt t="11771" x="7626350" y="3854450"/>
          <p14:tracePt t="11787" x="7651750" y="3803650"/>
          <p14:tracePt t="11804" x="7670800" y="3733800"/>
          <p14:tracePt t="11821" x="7670800" y="3702050"/>
          <p14:tracePt t="11837" x="7670800" y="3638550"/>
          <p14:tracePt t="11854" x="7651750" y="3587750"/>
          <p14:tracePt t="11871" x="7607300" y="3524250"/>
          <p14:tracePt t="11887" x="7315200" y="3276600"/>
          <p14:tracePt t="11904" x="6845300" y="2990850"/>
          <p14:tracePt t="11921" x="6591300" y="2882900"/>
          <p14:tracePt t="11937" x="6356350" y="2819400"/>
          <p14:tracePt t="11954" x="6197600" y="2787650"/>
          <p14:tracePt t="11971" x="5962650" y="2768600"/>
          <p14:tracePt t="11976" x="5848350" y="2768600"/>
          <p14:tracePt t="11987" x="5803900" y="2768600"/>
          <p14:tracePt t="12004" x="5683250" y="2813050"/>
          <p14:tracePt t="12021" x="5473700" y="2908300"/>
          <p14:tracePt t="12037" x="5283200" y="3003550"/>
          <p14:tracePt t="12054" x="5130800" y="3105150"/>
          <p14:tracePt t="12071" x="5073650" y="3143250"/>
          <p14:tracePt t="12087" x="5029200" y="3181350"/>
          <p14:tracePt t="12104" x="4991100" y="3206750"/>
          <p14:tracePt t="12121" x="4933950" y="3276600"/>
          <p14:tracePt t="12137" x="4819650" y="3448050"/>
          <p14:tracePt t="12154" x="4768850" y="3581400"/>
          <p14:tracePt t="12171" x="4730750" y="3708400"/>
          <p14:tracePt t="12187" x="4724400" y="3784600"/>
          <p14:tracePt t="12204" x="4705350" y="3924300"/>
          <p14:tracePt t="12221" x="4705350" y="4146550"/>
          <p14:tracePt t="12237" x="4718050" y="4298950"/>
          <p14:tracePt t="12254" x="4749800" y="4584700"/>
          <p14:tracePt t="12271" x="4775200" y="4673600"/>
          <p14:tracePt t="12287" x="4794250" y="4756150"/>
          <p14:tracePt t="12304" x="4876800" y="4870450"/>
          <p14:tracePt t="12321" x="4965700" y="4940300"/>
          <p14:tracePt t="12337" x="5105400" y="5029200"/>
          <p14:tracePt t="12354" x="5219700" y="5067300"/>
          <p14:tracePt t="12371" x="5353050" y="5092700"/>
          <p14:tracePt t="12387" x="5581650" y="5099050"/>
          <p14:tracePt t="12404" x="5702300" y="5099050"/>
          <p14:tracePt t="12421" x="5867400" y="5092700"/>
          <p14:tracePt t="12437" x="6064250" y="5054600"/>
          <p14:tracePt t="12454" x="6191250" y="5022850"/>
          <p14:tracePt t="12471" x="6305550" y="4997450"/>
          <p14:tracePt t="12487" x="6388100" y="4959350"/>
          <p14:tracePt t="12491" x="6432550" y="4933950"/>
          <p14:tracePt t="12504" x="6496050" y="4902200"/>
          <p14:tracePt t="12520" x="6527800" y="4864100"/>
          <p14:tracePt t="12537" x="6553200" y="4832350"/>
          <p14:tracePt t="12554" x="6572250" y="4800600"/>
          <p14:tracePt t="12571" x="6584950" y="4679950"/>
          <p14:tracePt t="12587" x="6534150" y="4394200"/>
          <p14:tracePt t="12604" x="6451600" y="4279900"/>
          <p14:tracePt t="12621" x="6330950" y="4178300"/>
          <p14:tracePt t="12637" x="6127750" y="4070350"/>
          <p14:tracePt t="12654" x="5746750" y="3917950"/>
          <p14:tracePt t="12671" x="5435600" y="3695700"/>
          <p14:tracePt t="12687" x="5245100" y="3587750"/>
          <p14:tracePt t="12704" x="4997450" y="3448050"/>
          <p14:tracePt t="12721" x="4775200" y="3327400"/>
          <p14:tracePt t="12737" x="4603750" y="3244850"/>
          <p14:tracePt t="12754" x="4387850" y="3175000"/>
          <p14:tracePt t="12771" x="4337050" y="3149600"/>
          <p14:tracePt t="12787" x="4286250" y="3130550"/>
          <p14:tracePt t="12804" x="4222750" y="3117850"/>
          <p14:tracePt t="12821" x="4191000" y="3111500"/>
          <p14:tracePt t="12837" x="4140200" y="3111500"/>
          <p14:tracePt t="12854" x="4095750" y="3105150"/>
          <p14:tracePt t="12871" x="4070350" y="3105150"/>
          <p14:tracePt t="12887" x="4032250" y="3098800"/>
          <p14:tracePt t="12904" x="4000500" y="3092450"/>
          <p14:tracePt t="12921" x="3937000" y="3086100"/>
          <p14:tracePt t="12937" x="3867150" y="3079750"/>
          <p14:tracePt t="12954" x="3822700" y="3073400"/>
          <p14:tracePt t="12970" x="3746500" y="3067050"/>
          <p14:tracePt t="12987" x="3721100" y="3067050"/>
          <p14:tracePt t="13004" x="3695700" y="3067050"/>
          <p14:tracePt t="13020" x="3683000" y="3060700"/>
          <p14:tracePt t="13037" x="3663950" y="3060700"/>
          <p14:tracePt t="13054" x="3619500" y="3054350"/>
          <p14:tracePt t="13070" x="3562350" y="3041650"/>
          <p14:tracePt t="13087" x="3378200" y="3016250"/>
          <p14:tracePt t="13104" x="3225800" y="2984500"/>
          <p14:tracePt t="13121" x="3054350" y="2965450"/>
          <p14:tracePt t="13137" x="2832100" y="2933700"/>
          <p14:tracePt t="13154" x="2724150" y="2914650"/>
          <p14:tracePt t="13171" x="2654300" y="2908300"/>
          <p14:tracePt t="13187" x="2635250" y="2901950"/>
          <p14:tracePt t="13204" x="2616200" y="2895600"/>
          <p14:tracePt t="13221" x="2597150" y="2889250"/>
          <p14:tracePt t="13254" x="2590800" y="2889250"/>
          <p14:tracePt t="13270" x="2584450" y="2889250"/>
          <p14:tracePt t="13296" x="2578100" y="2889250"/>
          <p14:tracePt t="13318" x="2571750" y="2889250"/>
          <p14:tracePt t="13352" x="2565400" y="2889250"/>
          <p14:tracePt t="13367" x="2559050" y="2889250"/>
          <p14:tracePt t="13381" x="2552700" y="2889250"/>
          <p14:tracePt t="13415" x="2546350" y="2889250"/>
          <p14:tracePt t="13429" x="2540000" y="2889250"/>
          <p14:tracePt t="13464" x="2533650" y="2889250"/>
          <p14:tracePt t="13478" x="2527300" y="2889250"/>
          <p14:tracePt t="13498" x="2520950" y="2882900"/>
          <p14:tracePt t="13526" x="2514600" y="2876550"/>
          <p14:tracePt t="13547" x="2508250" y="2870200"/>
          <p14:tracePt t="13581" x="2501900" y="2863850"/>
          <p14:tracePt t="13631" x="2501900" y="2857500"/>
          <p14:tracePt t="13700" x="2508250" y="2857500"/>
          <p14:tracePt t="13708" x="2514600" y="2857500"/>
          <p14:tracePt t="13720" x="2520950" y="2857500"/>
          <p14:tracePt t="13735" x="2527300" y="2857500"/>
          <p14:tracePt t="13742" x="2533650" y="2857500"/>
          <p14:tracePt t="13755" x="2540000" y="2857500"/>
          <p14:tracePt t="13770" x="2546350" y="2857500"/>
          <p14:tracePt t="13787" x="2559050" y="2863850"/>
          <p14:tracePt t="13804" x="2590800" y="2863850"/>
          <p14:tracePt t="13820" x="2641600" y="2870200"/>
          <p14:tracePt t="13837" x="2711450" y="2882900"/>
          <p14:tracePt t="13854" x="2768600" y="2889250"/>
          <p14:tracePt t="13871" x="2819400" y="2895600"/>
          <p14:tracePt t="13887" x="2882900" y="2901950"/>
          <p14:tracePt t="13904" x="2908300" y="2908300"/>
          <p14:tracePt t="13921" x="2946400" y="2914650"/>
          <p14:tracePt t="13937" x="2971800" y="2921000"/>
          <p14:tracePt t="13954" x="2997200" y="2921000"/>
          <p14:tracePt t="13970" x="3022600" y="2927350"/>
          <p14:tracePt t="13987" x="3035300" y="2927350"/>
          <p14:tracePt t="14004" x="3054350" y="2927350"/>
          <p14:tracePt t="14020" x="3060700" y="2927350"/>
          <p14:tracePt t="14037" x="3073400" y="2927350"/>
          <p14:tracePt t="14054" x="3092450" y="2927350"/>
          <p14:tracePt t="14070" x="3098800" y="2927350"/>
          <p14:tracePt t="14087" x="3111500" y="2927350"/>
          <p14:tracePt t="14104" x="3130550" y="2927350"/>
          <p14:tracePt t="14120" x="3136900" y="2927350"/>
          <p14:tracePt t="14137" x="3175000" y="2927350"/>
          <p14:tracePt t="14154" x="3213100" y="2927350"/>
          <p14:tracePt t="14171" x="3270250" y="2927350"/>
          <p14:tracePt t="14187" x="3321050" y="2927350"/>
          <p14:tracePt t="14204" x="3390900" y="2927350"/>
          <p14:tracePt t="14221" x="3492500" y="2927350"/>
          <p14:tracePt t="14237" x="3549650" y="2927350"/>
          <p14:tracePt t="14254" x="3619500" y="2914650"/>
          <p14:tracePt t="14271" x="3670300" y="2914650"/>
          <p14:tracePt t="14287" x="3721100" y="2908300"/>
          <p14:tracePt t="14304" x="3784600" y="2901950"/>
          <p14:tracePt t="14321" x="3822700" y="2901950"/>
          <p14:tracePt t="14337" x="3860800" y="2901950"/>
          <p14:tracePt t="14354" x="3892550" y="2901950"/>
          <p14:tracePt t="14370" x="3917950" y="2901950"/>
          <p14:tracePt t="14387" x="3930650" y="2901950"/>
          <p14:tracePt t="14404" x="3937000" y="2901950"/>
          <p14:tracePt t="14421" x="3956050" y="2901950"/>
          <p14:tracePt t="14437" x="3968750" y="2901950"/>
          <p14:tracePt t="14454" x="3981450" y="2901950"/>
          <p14:tracePt t="14470" x="4000500" y="2901950"/>
          <p14:tracePt t="14487" x="4013200" y="2901950"/>
          <p14:tracePt t="14504" x="4044950" y="2901950"/>
          <p14:tracePt t="14520" x="4076700" y="2895600"/>
          <p14:tracePt t="14537" x="4121150" y="2889250"/>
          <p14:tracePt t="14554" x="4178300" y="2876550"/>
          <p14:tracePt t="14570" x="4197350" y="2870200"/>
          <p14:tracePt t="14587" x="4216400" y="2863850"/>
          <p14:tracePt t="14604" x="4229100" y="2863850"/>
          <p14:tracePt t="14620" x="4241800" y="2857500"/>
          <p14:tracePt t="14637" x="4248150" y="2851150"/>
          <p14:tracePt t="14654" x="4260850" y="2851150"/>
          <p14:tracePt t="14670" x="4267200" y="2838450"/>
          <p14:tracePt t="14687" x="4279900" y="2832100"/>
          <p14:tracePt t="14704" x="4286250" y="2819400"/>
          <p14:tracePt t="14720" x="4298950" y="2813050"/>
          <p14:tracePt t="14737" x="4311650" y="2800350"/>
          <p14:tracePt t="14754" x="4318000" y="2787650"/>
          <p14:tracePt t="14770" x="4324350" y="2787650"/>
          <p14:tracePt t="14787" x="4330700" y="2768600"/>
          <p14:tracePt t="14804" x="4343400" y="2749550"/>
          <p14:tracePt t="14820" x="4349750" y="2736850"/>
          <p14:tracePt t="14837" x="4356100" y="2717800"/>
          <p14:tracePt t="14854" x="4356100" y="2711450"/>
          <p14:tracePt t="14870" x="4356100" y="2692400"/>
          <p14:tracePt t="14887" x="4356100" y="2679700"/>
          <p14:tracePt t="14904" x="4356100" y="2667000"/>
          <p14:tracePt t="14920" x="4356100" y="2654300"/>
          <p14:tracePt t="14937" x="4356100" y="2628900"/>
          <p14:tracePt t="14954" x="4356100" y="2616200"/>
          <p14:tracePt t="14970" x="4343400" y="2578100"/>
          <p14:tracePt t="14987" x="4337050" y="2552700"/>
          <p14:tracePt t="15004" x="4324350" y="2533650"/>
          <p14:tracePt t="15020" x="4311650" y="2514600"/>
          <p14:tracePt t="15037" x="4298950" y="2501900"/>
          <p14:tracePt t="15054" x="4279900" y="2476500"/>
          <p14:tracePt t="15070" x="4254500" y="2463800"/>
          <p14:tracePt t="15087" x="4222750" y="2444750"/>
          <p14:tracePt t="15104" x="4191000" y="2438400"/>
          <p14:tracePt t="15120" x="4178300" y="2438400"/>
          <p14:tracePt t="15137" x="4159250" y="2438400"/>
          <p14:tracePt t="15154" x="4146550" y="2438400"/>
          <p14:tracePt t="15170" x="4140200" y="2438400"/>
          <p14:tracePt t="15187" x="4127500" y="2444750"/>
          <p14:tracePt t="15204" x="4114800" y="2444750"/>
          <p14:tracePt t="15220" x="4102100" y="2451100"/>
          <p14:tracePt t="15237" x="4095750" y="2457450"/>
          <p14:tracePt t="15254" x="4089400" y="2457450"/>
          <p14:tracePt t="15271" x="4076700" y="2470150"/>
          <p14:tracePt t="15287" x="4076700" y="2476500"/>
          <p14:tracePt t="15304" x="4064000" y="2489200"/>
          <p14:tracePt t="15320" x="4064000" y="2495550"/>
          <p14:tracePt t="15337" x="4064000" y="2508250"/>
          <p14:tracePt t="15354" x="4051300" y="2514600"/>
          <p14:tracePt t="15370" x="4051300" y="2520950"/>
          <p14:tracePt t="15387" x="4051300" y="2540000"/>
          <p14:tracePt t="15420" x="4051300" y="2546350"/>
          <p14:tracePt t="15437" x="4051300" y="2552700"/>
          <p14:tracePt t="15454" x="4051300" y="2559050"/>
          <p14:tracePt t="15470" x="4051300" y="2565400"/>
          <p14:tracePt t="15487" x="4051300" y="2571750"/>
          <p14:tracePt t="15513" x="4051300" y="2578100"/>
          <p14:tracePt t="15526" x="4051300" y="2584450"/>
          <p14:tracePt t="15555" x="4051300" y="2590800"/>
          <p14:tracePt t="15575" x="4051300" y="2597150"/>
          <p14:tracePt t="15590" x="4051300" y="2603500"/>
          <p14:tracePt t="15624" x="4051300" y="2609850"/>
          <p14:tracePt t="15637" x="4057650" y="2616200"/>
          <p14:tracePt t="15672" x="4064000" y="2616200"/>
          <p14:tracePt t="15686" x="4070350" y="2616200"/>
          <p14:tracePt t="15701" x="4076700" y="2616200"/>
          <p14:tracePt t="15714" x="4083050" y="2616200"/>
          <p14:tracePt t="15727" x="4095750" y="2616200"/>
          <p14:tracePt t="15737" x="4102100" y="2616200"/>
          <p14:tracePt t="15754" x="4127500" y="2609850"/>
          <p14:tracePt t="15770" x="4171950" y="2603500"/>
          <p14:tracePt t="15787" x="4197350" y="2597150"/>
          <p14:tracePt t="15804" x="4241800" y="2597150"/>
          <p14:tracePt t="15820" x="4267200" y="2597150"/>
          <p14:tracePt t="15837" x="4286250" y="2597150"/>
          <p14:tracePt t="15854" x="4311650" y="2597150"/>
          <p14:tracePt t="15870" x="4324350" y="2597150"/>
          <p14:tracePt t="15887" x="4349750" y="2597150"/>
          <p14:tracePt t="15904" x="4368800" y="2597150"/>
          <p14:tracePt t="15920" x="4387850" y="2597150"/>
          <p14:tracePt t="15937" x="4400550" y="2597150"/>
          <p14:tracePt t="15954" x="4413250" y="2597150"/>
          <p14:tracePt t="15970" x="4432300" y="2597150"/>
          <p14:tracePt t="15987" x="4445000" y="2597150"/>
          <p14:tracePt t="16004" x="4457700" y="2597150"/>
          <p14:tracePt t="16020" x="4476750" y="2597150"/>
          <p14:tracePt t="16037" x="4495800" y="2597150"/>
          <p14:tracePt t="16053" x="4514850" y="2597150"/>
          <p14:tracePt t="16070" x="4521200" y="2597150"/>
          <p14:tracePt t="16087" x="4527550" y="2597150"/>
          <p14:tracePt t="16103" x="4546600" y="2597150"/>
          <p14:tracePt t="16137" x="4559300" y="2597150"/>
          <p14:tracePt t="16154" x="4572000" y="2597150"/>
          <p14:tracePt t="16170" x="4578350" y="2597150"/>
          <p14:tracePt t="16187" x="4591050" y="2597150"/>
          <p14:tracePt t="16220" x="4597400" y="2597150"/>
          <p14:tracePt t="16237" x="4603750" y="2597150"/>
          <p14:tracePt t="16254" x="4610100" y="2597150"/>
          <p14:tracePt t="16283" x="4616450" y="2597150"/>
          <p14:tracePt t="16297" x="4622800" y="2597150"/>
          <p14:tracePt t="16339" x="4629150" y="2597150"/>
          <p14:tracePt t="16355" x="4635500" y="2597150"/>
          <p14:tracePt t="16387" x="4641850" y="2597150"/>
          <p14:tracePt t="16402" x="4648200" y="2597150"/>
          <p14:tracePt t="16409" x="4648200" y="2603500"/>
          <p14:tracePt t="16425" x="4654550" y="2603500"/>
          <p14:tracePt t="16555" x="4654550" y="2609850"/>
          <p14:tracePt t="16575" x="4654550" y="2616200"/>
          <p14:tracePt t="16605" x="4654550" y="2622550"/>
          <p14:tracePt t="16653" x="4654550" y="2628900"/>
          <p14:tracePt t="16736" x="4654550" y="2635250"/>
          <p14:tracePt t="16777" x="4660900" y="2635250"/>
          <p14:tracePt t="16783" x="4660900" y="2641600"/>
          <p14:tracePt t="16798" x="4667250" y="2647950"/>
          <p14:tracePt t="16826" x="4673600" y="2647950"/>
          <p14:tracePt t="16832" x="4679950" y="2654300"/>
          <p14:tracePt t="16841" x="4686300" y="2654300"/>
          <p14:tracePt t="16854" x="4692650" y="2654300"/>
          <p14:tracePt t="16870" x="4699000" y="2654300"/>
          <p14:tracePt t="16887" x="4718050" y="2660650"/>
          <p14:tracePt t="16903" x="4730750" y="2667000"/>
          <p14:tracePt t="16920" x="4743450" y="2667000"/>
          <p14:tracePt t="16937" x="4762500" y="2667000"/>
          <p14:tracePt t="16953" x="4768850" y="2667000"/>
          <p14:tracePt t="16971" x="4787900" y="2667000"/>
          <p14:tracePt t="16987" x="4800600" y="2667000"/>
          <p14:tracePt t="17004" x="4813300" y="2667000"/>
          <p14:tracePt t="17020" x="4826000" y="2667000"/>
          <p14:tracePt t="17037" x="4838700" y="2667000"/>
          <p14:tracePt t="17054" x="4851400" y="2667000"/>
          <p14:tracePt t="17070" x="4864100" y="2667000"/>
          <p14:tracePt t="17087" x="4870450" y="2667000"/>
          <p14:tracePt t="17103" x="4883150" y="2667000"/>
          <p14:tracePt t="17137" x="4902200" y="2667000"/>
          <p14:tracePt t="17153" x="4908550" y="2667000"/>
          <p14:tracePt t="17170" x="4914900" y="2667000"/>
          <p14:tracePt t="17187" x="4927600" y="2667000"/>
          <p14:tracePt t="17203" x="4933950" y="2667000"/>
          <p14:tracePt t="17220" x="4946650" y="2667000"/>
          <p14:tracePt t="17237" x="4953000" y="2667000"/>
          <p14:tracePt t="17253" x="4965700" y="2667000"/>
          <p14:tracePt t="17270" x="4972050" y="2667000"/>
          <p14:tracePt t="17287" x="4978400" y="2667000"/>
          <p14:tracePt t="17304" x="4991100" y="2667000"/>
          <p14:tracePt t="17320" x="4997450" y="2667000"/>
          <p14:tracePt t="17337" x="5010150" y="2667000"/>
          <p14:tracePt t="17354" x="5016500" y="2667000"/>
          <p14:tracePt t="17370" x="5029200" y="2667000"/>
          <p14:tracePt t="17387" x="5035550" y="2667000"/>
          <p14:tracePt t="17403" x="5041900" y="2667000"/>
          <p14:tracePt t="17420" x="5054600" y="2667000"/>
          <p14:tracePt t="17437" x="5073650" y="2654300"/>
          <p14:tracePt t="17470" x="5092700" y="2654300"/>
          <p14:tracePt t="17487" x="5099050" y="2654300"/>
          <p14:tracePt t="17503" x="5105400" y="2654300"/>
          <p14:tracePt t="17520" x="5118100" y="2654300"/>
          <p14:tracePt t="17537" x="5124450" y="2654300"/>
          <p14:tracePt t="17554" x="5137150" y="2647950"/>
          <p14:tracePt t="17570" x="5143500" y="2647950"/>
          <p14:tracePt t="17587" x="5149850" y="2647950"/>
          <p14:tracePt t="17603" x="5162550" y="2647950"/>
          <p14:tracePt t="17620" x="5168900" y="2647950"/>
          <p14:tracePt t="17637" x="5181600" y="2647950"/>
          <p14:tracePt t="17653" x="5187950" y="2647950"/>
          <p14:tracePt t="17670" x="5200650" y="2647950"/>
          <p14:tracePt t="17687" x="5207000" y="2647950"/>
          <p14:tracePt t="17703" x="5219700" y="2647950"/>
          <p14:tracePt t="17720" x="5232400" y="2647950"/>
          <p14:tracePt t="17737" x="5245100" y="2641600"/>
          <p14:tracePt t="17753" x="5264150" y="2635250"/>
          <p14:tracePt t="17770" x="5295900" y="2635250"/>
          <p14:tracePt t="17787" x="5321300" y="2628900"/>
          <p14:tracePt t="17804" x="5365750" y="2628900"/>
          <p14:tracePt t="17820" x="5397500" y="2628900"/>
          <p14:tracePt t="17837" x="5422900" y="2628900"/>
          <p14:tracePt t="17853" x="5467350" y="2628900"/>
          <p14:tracePt t="17870" x="5537200" y="2628900"/>
          <p14:tracePt t="17887" x="5803900" y="2609850"/>
          <p14:tracePt t="17903" x="5924550" y="2609850"/>
          <p14:tracePt t="17920" x="5962650" y="2616200"/>
          <p14:tracePt t="17937" x="5994400" y="2622550"/>
          <p14:tracePt t="17953" x="6007100" y="2628900"/>
          <p14:tracePt t="17987" x="6013450" y="2628900"/>
          <p14:tracePt t="18003" x="6019800" y="2628900"/>
          <p14:tracePt t="18353" x="6032500" y="2628900"/>
          <p14:tracePt t="18362" x="6051550" y="2635250"/>
          <p14:tracePt t="18370" x="6076950" y="2641600"/>
          <p14:tracePt t="18387" x="6127750" y="2660650"/>
          <p14:tracePt t="18404" x="6165850" y="2667000"/>
          <p14:tracePt t="18420" x="6184900" y="2673350"/>
          <p14:tracePt t="18437" x="6210300" y="2679700"/>
          <p14:tracePt t="18470" x="6223000" y="2686050"/>
          <p14:tracePt t="18487" x="6229350" y="2692400"/>
          <p14:tracePt t="18503" x="6235700" y="2692400"/>
          <p14:tracePt t="18520" x="6242050" y="2692400"/>
          <p14:tracePt t="18554" x="6248400" y="2692400"/>
          <p14:tracePt t="18570" x="6254750" y="2692400"/>
          <p14:tracePt t="18587" x="6261100" y="2692400"/>
          <p14:tracePt t="18617" x="6267450" y="2692400"/>
          <p14:tracePt t="18632" x="6273800" y="2692400"/>
          <p14:tracePt t="18687" x="6280150" y="2692400"/>
          <p14:tracePt t="18729" x="6286500" y="2692400"/>
          <p14:tracePt t="18743" x="6292850" y="2692400"/>
          <p14:tracePt t="18771" x="6299200" y="2692400"/>
          <p14:tracePt t="18777" x="6311900" y="2692400"/>
          <p14:tracePt t="18786" x="6318250" y="2692400"/>
          <p14:tracePt t="18804" x="6350000" y="2692400"/>
          <p14:tracePt t="18820" x="6369050" y="2698750"/>
          <p14:tracePt t="18837" x="6388100" y="2698750"/>
          <p14:tracePt t="18853" x="6419850" y="2711450"/>
          <p14:tracePt t="18870" x="6445250" y="2724150"/>
          <p14:tracePt t="18887" x="6470650" y="2736850"/>
          <p14:tracePt t="18903" x="6521450" y="2762250"/>
          <p14:tracePt t="18920" x="6540500" y="2781300"/>
          <p14:tracePt t="18937" x="6591300" y="2825750"/>
          <p14:tracePt t="18953" x="6642100" y="2895600"/>
          <p14:tracePt t="18970" x="6680200" y="2952750"/>
          <p14:tracePt t="18986" x="6800850" y="3143250"/>
          <p14:tracePt t="19003" x="6946900" y="3492500"/>
          <p14:tracePt t="19020" x="7099300" y="4013200"/>
          <p14:tracePt t="19037" x="7131050" y="4121150"/>
          <p14:tracePt t="19053" x="7143750" y="4171950"/>
          <p14:tracePt t="19070" x="7162800" y="4210050"/>
          <p14:tracePt t="19086" x="7175500" y="4241800"/>
          <p14:tracePt t="19090" x="7181850" y="4254500"/>
          <p14:tracePt t="19103" x="7194550" y="4273550"/>
          <p14:tracePt t="19120" x="7194550" y="4286250"/>
          <p14:tracePt t="19136" x="7200900" y="4292600"/>
          <p14:tracePt t="19153" x="7200900" y="4305300"/>
          <p14:tracePt t="19186" x="7207250" y="4318000"/>
          <p14:tracePt t="19203" x="7213600" y="4330700"/>
          <p14:tracePt t="19220" x="7232650" y="4337050"/>
          <p14:tracePt t="19236" x="7283450" y="4381500"/>
          <p14:tracePt t="19253" x="7353300" y="4425950"/>
          <p14:tracePt t="19270" x="7473950" y="4495800"/>
          <p14:tracePt t="19286" x="7499350" y="4508500"/>
          <p14:tracePt t="19304" x="7518400" y="4527550"/>
          <p14:tracePt t="19320" x="7543800" y="4533900"/>
          <p14:tracePt t="19336" x="7556500" y="4546600"/>
          <p14:tracePt t="19353" x="7588250" y="4552950"/>
          <p14:tracePt t="19370" x="7607300" y="4552950"/>
          <p14:tracePt t="19386" x="7620000" y="4559300"/>
          <p14:tracePt t="19403" x="7639050" y="4572000"/>
          <p14:tracePt t="19436" x="7651750" y="4572000"/>
          <p14:tracePt t="20862" x="7410450" y="4413250"/>
          <p14:tracePt t="20868" x="7105650" y="4184650"/>
          <p14:tracePt t="20875" x="6953250" y="4076700"/>
          <p14:tracePt t="20886" x="6870700" y="4025900"/>
          <p14:tracePt t="20903" x="6591300" y="3886200"/>
          <p14:tracePt t="20920" x="6483350" y="3816350"/>
          <p14:tracePt t="20937" x="6400800" y="3727450"/>
          <p14:tracePt t="20953" x="6305550" y="3663950"/>
          <p14:tracePt t="20970" x="6140450" y="3594100"/>
          <p14:tracePt t="20986" x="6013450" y="3524250"/>
          <p14:tracePt t="21003" x="5981700" y="3498850"/>
          <p14:tracePt t="21020" x="5937250" y="3460750"/>
          <p14:tracePt t="21036" x="5911850" y="3435350"/>
          <p14:tracePt t="21053" x="5880100" y="3403600"/>
          <p14:tracePt t="21070" x="5835650" y="3340100"/>
          <p14:tracePt t="21086" x="5810250" y="3270250"/>
          <p14:tracePt t="21103" x="5797550" y="3200400"/>
          <p14:tracePt t="21120" x="5784850" y="3035300"/>
          <p14:tracePt t="21136" x="5778500" y="2952750"/>
          <p14:tracePt t="21139" x="5778500" y="2933700"/>
          <p14:tracePt t="21153" x="5772150" y="2889250"/>
          <p14:tracePt t="21170" x="5772150" y="2863850"/>
          <p14:tracePt t="21186" x="5765800" y="2832100"/>
          <p14:tracePt t="21203" x="5765800" y="2800350"/>
          <p14:tracePt t="21220" x="5765800" y="2755900"/>
          <p14:tracePt t="21236" x="5765800" y="2686050"/>
          <p14:tracePt t="21253" x="5765800" y="2654300"/>
          <p14:tracePt t="21270" x="5772150" y="2616200"/>
          <p14:tracePt t="21286" x="5778500" y="2597150"/>
          <p14:tracePt t="21303" x="5797550" y="2578100"/>
          <p14:tracePt t="21319" x="5822950" y="2533650"/>
          <p14:tracePt t="21336" x="5861050" y="2508250"/>
          <p14:tracePt t="21353" x="5886450" y="2482850"/>
          <p14:tracePt t="21370" x="5924550" y="2470150"/>
          <p14:tracePt t="21386" x="5943600" y="2470150"/>
          <p14:tracePt t="21403" x="5956300" y="2470150"/>
          <p14:tracePt t="21420" x="5962650" y="2470150"/>
          <p14:tracePt t="21437" x="5975350" y="2482850"/>
          <p14:tracePt t="21453" x="5981700" y="2495550"/>
          <p14:tracePt t="21470" x="5994400" y="2501900"/>
          <p14:tracePt t="21486" x="6007100" y="2533650"/>
          <p14:tracePt t="21503" x="6026150" y="2559050"/>
          <p14:tracePt t="21520" x="6051550" y="2590800"/>
          <p14:tracePt t="21536" x="6076950" y="2609850"/>
          <p14:tracePt t="21553" x="6089650" y="2641600"/>
          <p14:tracePt t="21570" x="6127750" y="2686050"/>
          <p14:tracePt t="21586" x="6140450" y="2717800"/>
          <p14:tracePt t="21604" x="6165850" y="2762250"/>
          <p14:tracePt t="21620" x="6184900" y="2806700"/>
          <p14:tracePt t="21636" x="6197600" y="2832100"/>
          <p14:tracePt t="21653" x="6203950" y="2857500"/>
          <p14:tracePt t="21669" x="6203950" y="2870200"/>
          <p14:tracePt t="21687" x="6210300" y="2889250"/>
          <p14:tracePt t="21720" x="6210300" y="2901950"/>
          <p14:tracePt t="21753" x="6210300" y="2908300"/>
          <p14:tracePt t="21769" x="6210300" y="2914650"/>
          <p14:tracePt t="21841" x="6210300" y="2921000"/>
          <p14:tracePt t="21869" x="6210300" y="2927350"/>
          <p14:tracePt t="21905" x="6216650" y="292735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B)Topology aware scheduling</a:t>
            </a:r>
            <a:endParaRPr lang="en-US" dirty="0"/>
          </a:p>
        </p:txBody>
      </p:sp>
      <p:sp>
        <p:nvSpPr>
          <p:cNvPr id="3" name="Content Placeholder 2"/>
          <p:cNvSpPr>
            <a:spLocks noGrp="1"/>
          </p:cNvSpPr>
          <p:nvPr>
            <p:ph idx="1"/>
          </p:nvPr>
        </p:nvSpPr>
        <p:spPr>
          <a:xfrm>
            <a:off x="1623713" y="2205716"/>
            <a:ext cx="4875258" cy="4023360"/>
          </a:xfrm>
        </p:spPr>
        <p:txBody>
          <a:bodyPr>
            <a:normAutofit/>
          </a:bodyPr>
          <a:lstStyle/>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Kernel mapping depends on state information of neighborhood kernels as well.</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Collection of kernels mapped to the same device affect synchronization and data transfer overheads.</a:t>
            </a:r>
          </a:p>
          <a:p>
            <a:pPr marL="0" indent="0">
              <a:buNone/>
            </a:pPr>
            <a:endParaRPr lang="en-US" sz="2400" dirty="0"/>
          </a:p>
        </p:txBody>
      </p:sp>
      <p:sp>
        <p:nvSpPr>
          <p:cNvPr id="8" name="Rectangle 7"/>
          <p:cNvSpPr/>
          <p:nvPr/>
        </p:nvSpPr>
        <p:spPr>
          <a:xfrm>
            <a:off x="8406534" y="1783750"/>
            <a:ext cx="2795993" cy="195458"/>
          </a:xfrm>
          <a:prstGeom prst="rect">
            <a:avLst/>
          </a:prstGeom>
          <a:solidFill>
            <a:srgbClr val="92D050"/>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rgbClr val="C00000"/>
                </a:solidFill>
              </a:rPr>
              <a:t>Host</a:t>
            </a:r>
            <a:endParaRPr lang="en-US" dirty="0">
              <a:solidFill>
                <a:srgbClr val="C00000"/>
              </a:solidFill>
            </a:endParaRPr>
          </a:p>
        </p:txBody>
      </p:sp>
      <p:sp>
        <p:nvSpPr>
          <p:cNvPr id="9" name="Oval 8"/>
          <p:cNvSpPr/>
          <p:nvPr/>
        </p:nvSpPr>
        <p:spPr>
          <a:xfrm>
            <a:off x="8856114" y="3055202"/>
            <a:ext cx="449580" cy="47026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k0</a:t>
            </a:r>
            <a:endParaRPr lang="en-US" sz="1100" dirty="0"/>
          </a:p>
        </p:txBody>
      </p:sp>
      <p:sp>
        <p:nvSpPr>
          <p:cNvPr id="10" name="Oval 9"/>
          <p:cNvSpPr/>
          <p:nvPr/>
        </p:nvSpPr>
        <p:spPr>
          <a:xfrm>
            <a:off x="10433995" y="3058802"/>
            <a:ext cx="449580" cy="47026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k1</a:t>
            </a:r>
            <a:endParaRPr lang="en-US" sz="1100" dirty="0"/>
          </a:p>
        </p:txBody>
      </p:sp>
      <p:sp>
        <p:nvSpPr>
          <p:cNvPr id="11" name="Oval 10"/>
          <p:cNvSpPr/>
          <p:nvPr/>
        </p:nvSpPr>
        <p:spPr>
          <a:xfrm>
            <a:off x="9689435" y="4961731"/>
            <a:ext cx="449580" cy="47026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k2</a:t>
            </a:r>
            <a:endParaRPr lang="en-US" sz="1100" dirty="0"/>
          </a:p>
        </p:txBody>
      </p:sp>
      <p:sp>
        <p:nvSpPr>
          <p:cNvPr id="12" name="Rectangle 11"/>
          <p:cNvSpPr/>
          <p:nvPr/>
        </p:nvSpPr>
        <p:spPr>
          <a:xfrm>
            <a:off x="8406534" y="2543837"/>
            <a:ext cx="449580" cy="169818"/>
          </a:xfrm>
          <a:prstGeom prst="rect">
            <a:avLst/>
          </a:prstGeom>
          <a:solidFill>
            <a:schemeClr val="bg1">
              <a:lumMod val="6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b0</a:t>
            </a:r>
            <a:endParaRPr lang="en-US" sz="1100" dirty="0">
              <a:solidFill>
                <a:schemeClr val="tx1"/>
              </a:solidFill>
            </a:endParaRPr>
          </a:p>
        </p:txBody>
      </p:sp>
      <p:sp>
        <p:nvSpPr>
          <p:cNvPr id="13" name="Rectangle 12"/>
          <p:cNvSpPr/>
          <p:nvPr/>
        </p:nvSpPr>
        <p:spPr>
          <a:xfrm>
            <a:off x="9239855" y="2543837"/>
            <a:ext cx="449580" cy="169818"/>
          </a:xfrm>
          <a:prstGeom prst="rect">
            <a:avLst/>
          </a:prstGeom>
          <a:solidFill>
            <a:schemeClr val="bg1">
              <a:lumMod val="6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b1</a:t>
            </a:r>
            <a:endParaRPr lang="en-US" sz="1100" dirty="0">
              <a:solidFill>
                <a:schemeClr val="tx1"/>
              </a:solidFill>
            </a:endParaRPr>
          </a:p>
        </p:txBody>
      </p:sp>
      <p:sp>
        <p:nvSpPr>
          <p:cNvPr id="14" name="Rectangle 13"/>
          <p:cNvSpPr/>
          <p:nvPr/>
        </p:nvSpPr>
        <p:spPr>
          <a:xfrm>
            <a:off x="10752947" y="2543837"/>
            <a:ext cx="449580" cy="169818"/>
          </a:xfrm>
          <a:prstGeom prst="rect">
            <a:avLst/>
          </a:prstGeom>
          <a:solidFill>
            <a:schemeClr val="bg1">
              <a:lumMod val="6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b1</a:t>
            </a:r>
            <a:endParaRPr lang="en-US" sz="1100" dirty="0">
              <a:solidFill>
                <a:schemeClr val="tx1"/>
              </a:solidFill>
            </a:endParaRPr>
          </a:p>
        </p:txBody>
      </p:sp>
      <p:sp>
        <p:nvSpPr>
          <p:cNvPr id="15" name="Rectangle 14"/>
          <p:cNvSpPr/>
          <p:nvPr/>
        </p:nvSpPr>
        <p:spPr>
          <a:xfrm>
            <a:off x="9940373" y="2547144"/>
            <a:ext cx="449580" cy="169818"/>
          </a:xfrm>
          <a:prstGeom prst="rect">
            <a:avLst/>
          </a:prstGeom>
          <a:solidFill>
            <a:schemeClr val="bg1">
              <a:lumMod val="6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b0</a:t>
            </a:r>
            <a:endParaRPr lang="en-US" sz="1100" dirty="0">
              <a:solidFill>
                <a:schemeClr val="tx1"/>
              </a:solidFill>
            </a:endParaRPr>
          </a:p>
        </p:txBody>
      </p:sp>
      <p:sp>
        <p:nvSpPr>
          <p:cNvPr id="16" name="Rectangle 15"/>
          <p:cNvSpPr/>
          <p:nvPr/>
        </p:nvSpPr>
        <p:spPr>
          <a:xfrm>
            <a:off x="8856114" y="4591290"/>
            <a:ext cx="449580" cy="132650"/>
          </a:xfrm>
          <a:prstGeom prst="rect">
            <a:avLst/>
          </a:prstGeom>
          <a:solidFill>
            <a:schemeClr val="bg1">
              <a:lumMod val="6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b0</a:t>
            </a:r>
            <a:endParaRPr lang="en-US" sz="1100" dirty="0">
              <a:solidFill>
                <a:schemeClr val="tx1"/>
              </a:solidFill>
            </a:endParaRPr>
          </a:p>
        </p:txBody>
      </p:sp>
      <p:sp>
        <p:nvSpPr>
          <p:cNvPr id="17" name="Rectangle 16"/>
          <p:cNvSpPr/>
          <p:nvPr/>
        </p:nvSpPr>
        <p:spPr>
          <a:xfrm>
            <a:off x="8856114" y="3837237"/>
            <a:ext cx="449580" cy="169818"/>
          </a:xfrm>
          <a:prstGeom prst="rect">
            <a:avLst/>
          </a:prstGeom>
          <a:solidFill>
            <a:schemeClr val="bg1">
              <a:lumMod val="6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b2</a:t>
            </a:r>
            <a:endParaRPr lang="en-US" sz="1100" dirty="0">
              <a:solidFill>
                <a:schemeClr val="tx1"/>
              </a:solidFill>
            </a:endParaRPr>
          </a:p>
        </p:txBody>
      </p:sp>
      <p:sp>
        <p:nvSpPr>
          <p:cNvPr id="18" name="Rectangle 17"/>
          <p:cNvSpPr/>
          <p:nvPr/>
        </p:nvSpPr>
        <p:spPr>
          <a:xfrm>
            <a:off x="10433995" y="4540237"/>
            <a:ext cx="449580" cy="169818"/>
          </a:xfrm>
          <a:prstGeom prst="rect">
            <a:avLst/>
          </a:prstGeom>
          <a:solidFill>
            <a:schemeClr val="bg1">
              <a:lumMod val="6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b1</a:t>
            </a:r>
            <a:endParaRPr lang="en-US" sz="1100" dirty="0">
              <a:solidFill>
                <a:schemeClr val="tx1"/>
              </a:solidFill>
            </a:endParaRPr>
          </a:p>
        </p:txBody>
      </p:sp>
      <p:sp>
        <p:nvSpPr>
          <p:cNvPr id="19" name="Rectangle 18"/>
          <p:cNvSpPr/>
          <p:nvPr/>
        </p:nvSpPr>
        <p:spPr>
          <a:xfrm>
            <a:off x="10433995" y="3837237"/>
            <a:ext cx="449580" cy="169818"/>
          </a:xfrm>
          <a:prstGeom prst="rect">
            <a:avLst/>
          </a:prstGeom>
          <a:solidFill>
            <a:schemeClr val="bg1">
              <a:lumMod val="6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b2</a:t>
            </a:r>
            <a:endParaRPr lang="en-US" sz="1100" dirty="0">
              <a:solidFill>
                <a:schemeClr val="tx1"/>
              </a:solidFill>
            </a:endParaRPr>
          </a:p>
        </p:txBody>
      </p:sp>
      <p:cxnSp>
        <p:nvCxnSpPr>
          <p:cNvPr id="20" name="Straight Arrow Connector 19"/>
          <p:cNvCxnSpPr>
            <a:endCxn id="9" idx="1"/>
          </p:cNvCxnSpPr>
          <p:nvPr/>
        </p:nvCxnSpPr>
        <p:spPr>
          <a:xfrm>
            <a:off x="8661272" y="2693137"/>
            <a:ext cx="260681" cy="430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9" idx="7"/>
          </p:cNvCxnSpPr>
          <p:nvPr/>
        </p:nvCxnSpPr>
        <p:spPr>
          <a:xfrm flipH="1">
            <a:off x="9239855" y="2713655"/>
            <a:ext cx="224790" cy="410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p:cNvCxnSpPr>
          <p:nvPr/>
        </p:nvCxnSpPr>
        <p:spPr>
          <a:xfrm>
            <a:off x="10165163" y="2716962"/>
            <a:ext cx="345610" cy="432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10" idx="7"/>
          </p:cNvCxnSpPr>
          <p:nvPr/>
        </p:nvCxnSpPr>
        <p:spPr>
          <a:xfrm flipH="1">
            <a:off x="10817736" y="2713655"/>
            <a:ext cx="160001" cy="414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4"/>
            <a:endCxn id="17" idx="0"/>
          </p:cNvCxnSpPr>
          <p:nvPr/>
        </p:nvCxnSpPr>
        <p:spPr>
          <a:xfrm>
            <a:off x="9080904" y="3525464"/>
            <a:ext cx="0" cy="311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0"/>
          </p:cNvCxnSpPr>
          <p:nvPr/>
        </p:nvCxnSpPr>
        <p:spPr>
          <a:xfrm flipH="1">
            <a:off x="10658785" y="3494850"/>
            <a:ext cx="1633" cy="342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4"/>
          </p:cNvCxnSpPr>
          <p:nvPr/>
        </p:nvCxnSpPr>
        <p:spPr>
          <a:xfrm>
            <a:off x="9914225" y="5431993"/>
            <a:ext cx="0" cy="2101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a:endCxn id="11" idx="1"/>
          </p:cNvCxnSpPr>
          <p:nvPr/>
        </p:nvCxnSpPr>
        <p:spPr>
          <a:xfrm>
            <a:off x="9080904" y="4723940"/>
            <a:ext cx="674370" cy="306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2"/>
            <a:endCxn id="11" idx="7"/>
          </p:cNvCxnSpPr>
          <p:nvPr/>
        </p:nvCxnSpPr>
        <p:spPr>
          <a:xfrm flipH="1">
            <a:off x="10073176" y="4710055"/>
            <a:ext cx="585609" cy="320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669836" y="5634911"/>
            <a:ext cx="449580" cy="169818"/>
          </a:xfrm>
          <a:prstGeom prst="rect">
            <a:avLst/>
          </a:prstGeom>
          <a:solidFill>
            <a:schemeClr val="bg1">
              <a:lumMod val="6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b2</a:t>
            </a:r>
            <a:endParaRPr lang="en-US" sz="1100" dirty="0">
              <a:solidFill>
                <a:schemeClr val="tx1"/>
              </a:solidFill>
            </a:endParaRPr>
          </a:p>
        </p:txBody>
      </p:sp>
      <p:cxnSp>
        <p:nvCxnSpPr>
          <p:cNvPr id="30" name="Straight Arrow Connector 29"/>
          <p:cNvCxnSpPr>
            <a:endCxn id="12" idx="0"/>
          </p:cNvCxnSpPr>
          <p:nvPr/>
        </p:nvCxnSpPr>
        <p:spPr>
          <a:xfrm>
            <a:off x="8631324" y="1988542"/>
            <a:ext cx="0" cy="555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977737" y="1988542"/>
            <a:ext cx="0" cy="555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480430" y="1988542"/>
            <a:ext cx="0" cy="555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0165163" y="1988541"/>
            <a:ext cx="0" cy="555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304205" y="4189924"/>
            <a:ext cx="749734" cy="167444"/>
          </a:xfrm>
          <a:prstGeom prst="rect">
            <a:avLst/>
          </a:prstGeom>
          <a:solidFill>
            <a:srgbClr val="92D050"/>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rgbClr val="C00000"/>
                </a:solidFill>
              </a:rPr>
              <a:t>Host</a:t>
            </a:r>
            <a:endParaRPr lang="en-US" dirty="0">
              <a:solidFill>
                <a:srgbClr val="C00000"/>
              </a:solidFill>
            </a:endParaRPr>
          </a:p>
        </p:txBody>
      </p:sp>
      <p:sp>
        <p:nvSpPr>
          <p:cNvPr id="35" name="Rectangle 34"/>
          <p:cNvSpPr/>
          <p:nvPr/>
        </p:nvSpPr>
        <p:spPr>
          <a:xfrm>
            <a:off x="9485047" y="6036306"/>
            <a:ext cx="819158" cy="192770"/>
          </a:xfrm>
          <a:prstGeom prst="rect">
            <a:avLst/>
          </a:prstGeom>
          <a:solidFill>
            <a:srgbClr val="92D050"/>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rgbClr val="C00000"/>
                </a:solidFill>
              </a:rPr>
              <a:t>Host</a:t>
            </a:r>
            <a:endParaRPr lang="en-US" dirty="0">
              <a:solidFill>
                <a:srgbClr val="C00000"/>
              </a:solidFill>
            </a:endParaRPr>
          </a:p>
        </p:txBody>
      </p:sp>
      <p:cxnSp>
        <p:nvCxnSpPr>
          <p:cNvPr id="36" name="Straight Arrow Connector 35"/>
          <p:cNvCxnSpPr>
            <a:stCxn id="19" idx="2"/>
            <a:endCxn id="34" idx="0"/>
          </p:cNvCxnSpPr>
          <p:nvPr/>
        </p:nvCxnSpPr>
        <p:spPr>
          <a:xfrm>
            <a:off x="10658785" y="4007055"/>
            <a:ext cx="20287" cy="1828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7" idx="2"/>
            <a:endCxn id="16" idx="0"/>
          </p:cNvCxnSpPr>
          <p:nvPr/>
        </p:nvCxnSpPr>
        <p:spPr>
          <a:xfrm>
            <a:off x="9080904" y="4007055"/>
            <a:ext cx="0" cy="5842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2"/>
            <a:endCxn id="18" idx="0"/>
          </p:cNvCxnSpPr>
          <p:nvPr/>
        </p:nvCxnSpPr>
        <p:spPr>
          <a:xfrm flipH="1">
            <a:off x="10658785" y="4357368"/>
            <a:ext cx="20287" cy="1828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2"/>
            <a:endCxn id="35" idx="0"/>
          </p:cNvCxnSpPr>
          <p:nvPr/>
        </p:nvCxnSpPr>
        <p:spPr>
          <a:xfrm>
            <a:off x="9894626" y="5804729"/>
            <a:ext cx="0" cy="2315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9381894" y="3149072"/>
            <a:ext cx="444137" cy="345778"/>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7030A0"/>
                </a:solidFill>
              </a:rPr>
              <a:t>CPU</a:t>
            </a:r>
            <a:endParaRPr lang="en-US" sz="1050" dirty="0">
              <a:solidFill>
                <a:srgbClr val="7030A0"/>
              </a:solidFill>
            </a:endParaRPr>
          </a:p>
        </p:txBody>
      </p:sp>
      <p:sp>
        <p:nvSpPr>
          <p:cNvPr id="41" name="Rounded Rectangle 40"/>
          <p:cNvSpPr/>
          <p:nvPr/>
        </p:nvSpPr>
        <p:spPr>
          <a:xfrm>
            <a:off x="10245229" y="5069309"/>
            <a:ext cx="502317" cy="345778"/>
          </a:xfrm>
          <a:prstGeom prst="roundRec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accent2"/>
                </a:solidFill>
              </a:rPr>
              <a:t>G</a:t>
            </a:r>
            <a:r>
              <a:rPr lang="en-US" sz="1050" dirty="0">
                <a:solidFill>
                  <a:schemeClr val="accent2"/>
                </a:solidFill>
              </a:rPr>
              <a:t>P</a:t>
            </a:r>
            <a:r>
              <a:rPr lang="en-US" sz="1050" dirty="0" smtClean="0">
                <a:solidFill>
                  <a:schemeClr val="accent2"/>
                </a:solidFill>
              </a:rPr>
              <a:t>U</a:t>
            </a:r>
            <a:endParaRPr lang="en-US" sz="1050" dirty="0">
              <a:solidFill>
                <a:schemeClr val="accent2"/>
              </a:solidFill>
            </a:endParaRPr>
          </a:p>
        </p:txBody>
      </p:sp>
      <p:sp>
        <p:nvSpPr>
          <p:cNvPr id="42" name="Rounded Rectangle 41"/>
          <p:cNvSpPr/>
          <p:nvPr/>
        </p:nvSpPr>
        <p:spPr>
          <a:xfrm>
            <a:off x="10968469" y="3124599"/>
            <a:ext cx="444137" cy="345778"/>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7030A0"/>
                </a:solidFill>
              </a:rPr>
              <a:t>CPU</a:t>
            </a:r>
            <a:endParaRPr lang="en-US" sz="1050" dirty="0">
              <a:solidFill>
                <a:srgbClr val="7030A0"/>
              </a:solidFill>
            </a:endParaRPr>
          </a:p>
        </p:txBody>
      </p:sp>
    </p:spTree>
    <p:extLst>
      <p:ext uri="{BB962C8B-B14F-4D97-AF65-F5344CB8AC3E}">
        <p14:creationId xmlns:p14="http://schemas.microsoft.com/office/powerpoint/2010/main" val="2946251898"/>
      </p:ext>
    </p:extLst>
  </p:cSld>
  <p:clrMapOvr>
    <a:masterClrMapping/>
  </p:clrMapOvr>
  <mc:AlternateContent xmlns:mc="http://schemas.openxmlformats.org/markup-compatibility/2006" xmlns:p14="http://schemas.microsoft.com/office/powerpoint/2010/main">
    <mc:Choice Requires="p14">
      <p:transition spd="slow" p14:dur="2000" advTm="78335"/>
    </mc:Choice>
    <mc:Fallback xmlns="">
      <p:transition spd="slow" advTm="78335"/>
    </mc:Fallback>
  </mc:AlternateContent>
  <p:timing>
    <p:tnLst>
      <p:par>
        <p:cTn id="1" dur="indefinite" restart="never" nodeType="tmRoot"/>
      </p:par>
    </p:tnLst>
  </p:timing>
  <p:extLst mod="1">
    <p:ext uri="{3A86A75C-4F4B-4683-9AE1-C65F6400EC91}">
      <p14:laserTraceLst xmlns:p14="http://schemas.microsoft.com/office/powerpoint/2010/main">
        <p14:tracePtLst>
          <p14:tracePt t="9946" x="6007100" y="3771900"/>
          <p14:tracePt t="9954" x="5759450" y="3740150"/>
          <p14:tracePt t="9961" x="5600700" y="3721100"/>
          <p14:tracePt t="9972" x="5461000" y="3708400"/>
          <p14:tracePt t="9988" x="5295900" y="3670300"/>
          <p14:tracePt t="10005" x="5245100" y="3657600"/>
          <p14:tracePt t="10022" x="5168900" y="3638550"/>
          <p14:tracePt t="10038" x="5035550" y="3625850"/>
          <p14:tracePt t="10055" x="4845050" y="3613150"/>
          <p14:tracePt t="10072" x="4622800" y="3594100"/>
          <p14:tracePt t="10088" x="4476750" y="3556000"/>
          <p14:tracePt t="10105" x="4305300" y="3549650"/>
          <p14:tracePt t="10122" x="4241800" y="3536950"/>
          <p14:tracePt t="10138" x="4191000" y="3530600"/>
          <p14:tracePt t="10155" x="3987800" y="3511550"/>
          <p14:tracePt t="10172" x="3835400" y="3505200"/>
          <p14:tracePt t="10188" x="3613150" y="3473450"/>
          <p14:tracePt t="10205" x="3416300" y="3448050"/>
          <p14:tracePt t="10221" x="3270250" y="3429000"/>
          <p14:tracePt t="10238" x="3175000" y="3409950"/>
          <p14:tracePt t="10255" x="3098800" y="3397250"/>
          <p14:tracePt t="10272" x="2895600" y="3378200"/>
          <p14:tracePt t="10288" x="2806700" y="3365500"/>
          <p14:tracePt t="10305" x="2730500" y="3365500"/>
          <p14:tracePt t="10321" x="2616200" y="3340100"/>
          <p14:tracePt t="10338" x="2559050" y="3333750"/>
          <p14:tracePt t="10355" x="2527300" y="3333750"/>
          <p14:tracePt t="10372" x="2514600" y="3333750"/>
          <p14:tracePt t="10388" x="2501900" y="3333750"/>
          <p14:tracePt t="10405" x="2495550" y="3333750"/>
          <p14:tracePt t="10421" x="2489200" y="3333750"/>
          <p14:tracePt t="10438" x="2482850" y="3333750"/>
          <p14:tracePt t="10815" x="2463800" y="3333750"/>
          <p14:tracePt t="10821" x="2444750" y="3327400"/>
          <p14:tracePt t="10828" x="2419350" y="3314700"/>
          <p14:tracePt t="10838" x="2400300" y="3308350"/>
          <p14:tracePt t="10855" x="2317750" y="3263900"/>
          <p14:tracePt t="10871" x="2273300" y="3238500"/>
          <p14:tracePt t="10888" x="2222500" y="3206750"/>
          <p14:tracePt t="10904" x="2152650" y="3162300"/>
          <p14:tracePt t="10921" x="2108200" y="3136900"/>
          <p14:tracePt t="10938" x="2057400" y="3105150"/>
          <p14:tracePt t="10955" x="2038350" y="3092450"/>
          <p14:tracePt t="10971" x="2025650" y="3073400"/>
          <p14:tracePt t="10988" x="1993900" y="3041650"/>
          <p14:tracePt t="11004" x="1981200" y="3016250"/>
          <p14:tracePt t="11022" x="1968500" y="3003550"/>
          <p14:tracePt t="11038" x="1955800" y="2984500"/>
          <p14:tracePt t="11055" x="1943100" y="2978150"/>
          <p14:tracePt t="11071" x="1930400" y="2959100"/>
          <p14:tracePt t="11088" x="1924050" y="2959100"/>
          <p14:tracePt t="11105" x="1917700" y="2946400"/>
          <p14:tracePt t="11121" x="1911350" y="2946400"/>
          <p14:tracePt t="11155" x="1905000" y="2933700"/>
          <p14:tracePt t="11188" x="1898650" y="2933700"/>
          <p14:tracePt t="11205" x="1892300" y="2921000"/>
          <p14:tracePt t="11600" x="1898650" y="2921000"/>
          <p14:tracePt t="11615" x="1905000" y="2921000"/>
          <p14:tracePt t="11649" x="1911350" y="2927350"/>
          <p14:tracePt t="11663" x="1917700" y="2927350"/>
          <p14:tracePt t="11684" x="1917700" y="2933700"/>
          <p14:tracePt t="11697" x="1924050" y="2940050"/>
          <p14:tracePt t="11712" x="1930400" y="2940050"/>
          <p14:tracePt t="11738" x="1936750" y="2940050"/>
          <p14:tracePt t="11746" x="1943100" y="2940050"/>
          <p14:tracePt t="11760" x="1949450" y="2940050"/>
          <p14:tracePt t="11774" x="1955800" y="2940050"/>
          <p14:tracePt t="11788" x="1962150" y="2940050"/>
          <p14:tracePt t="11804" x="1974850" y="2940050"/>
          <p14:tracePt t="11821" x="1987550" y="2940050"/>
          <p14:tracePt t="11838" x="2000250" y="2940050"/>
          <p14:tracePt t="11854" x="2019300" y="2940050"/>
          <p14:tracePt t="11871" x="2032000" y="2940050"/>
          <p14:tracePt t="11888" x="2044700" y="2940050"/>
          <p14:tracePt t="11904" x="2070100" y="2940050"/>
          <p14:tracePt t="11921" x="2082800" y="2940050"/>
          <p14:tracePt t="11938" x="2101850" y="2940050"/>
          <p14:tracePt t="11954" x="2146300" y="2940050"/>
          <p14:tracePt t="11971" x="2190750" y="2940050"/>
          <p14:tracePt t="11988" x="2254250" y="2933700"/>
          <p14:tracePt t="12004" x="2292350" y="2933700"/>
          <p14:tracePt t="12021" x="2336800" y="2933700"/>
          <p14:tracePt t="12038" x="2387600" y="2933700"/>
          <p14:tracePt t="12054" x="2406650" y="2933700"/>
          <p14:tracePt t="12071" x="2444750" y="2933700"/>
          <p14:tracePt t="12088" x="2470150" y="2933700"/>
          <p14:tracePt t="12104" x="2514600" y="2933700"/>
          <p14:tracePt t="12121" x="2616200" y="2933700"/>
          <p14:tracePt t="12138" x="2762250" y="2946400"/>
          <p14:tracePt t="12155" x="3041650" y="2959100"/>
          <p14:tracePt t="12171" x="3136900" y="2959100"/>
          <p14:tracePt t="12188" x="3181350" y="2959100"/>
          <p14:tracePt t="12204" x="3238500" y="2959100"/>
          <p14:tracePt t="12221" x="3289300" y="2965450"/>
          <p14:tracePt t="12226" x="3314700" y="2971800"/>
          <p14:tracePt t="12238" x="3340100" y="2978150"/>
          <p14:tracePt t="12254" x="3359150" y="2978150"/>
          <p14:tracePt t="12271" x="3397250" y="2990850"/>
          <p14:tracePt t="12288" x="3460750" y="3009900"/>
          <p14:tracePt t="12304" x="3511550" y="3016250"/>
          <p14:tracePt t="12321" x="3575050" y="3022600"/>
          <p14:tracePt t="12338" x="3625850" y="3028950"/>
          <p14:tracePt t="12354" x="3670300" y="3028950"/>
          <p14:tracePt t="12371" x="3752850" y="3041650"/>
          <p14:tracePt t="12388" x="3803650" y="3048000"/>
          <p14:tracePt t="12404" x="3892550" y="3054350"/>
          <p14:tracePt t="12421" x="3968750" y="3054350"/>
          <p14:tracePt t="12438" x="4032250" y="3054350"/>
          <p14:tracePt t="12454" x="4083050" y="3054350"/>
          <p14:tracePt t="12471" x="4108450" y="3054350"/>
          <p14:tracePt t="12488" x="4152900" y="3054350"/>
          <p14:tracePt t="12504" x="4171950" y="3054350"/>
          <p14:tracePt t="12521" x="4184650" y="3054350"/>
          <p14:tracePt t="12538" x="4210050" y="3054350"/>
          <p14:tracePt t="12554" x="4222750" y="3054350"/>
          <p14:tracePt t="12571" x="4229100" y="3054350"/>
          <p14:tracePt t="12588" x="4241800" y="3054350"/>
          <p14:tracePt t="12892" x="4292600" y="3041650"/>
          <p14:tracePt t="12898" x="4356100" y="3016250"/>
          <p14:tracePt t="12905" x="4425950" y="2990850"/>
          <p14:tracePt t="12921" x="4635500" y="2940050"/>
          <p14:tracePt t="12938" x="4832350" y="2901950"/>
          <p14:tracePt t="12954" x="4972050" y="2889250"/>
          <p14:tracePt t="12971" x="5073650" y="2870200"/>
          <p14:tracePt t="12988" x="5226050" y="2857500"/>
          <p14:tracePt t="13004" x="5264150" y="2857500"/>
          <p14:tracePt t="13021" x="5283200" y="2857500"/>
          <p14:tracePt t="13038" x="5308600" y="2857500"/>
          <p14:tracePt t="13054" x="5346700" y="2851150"/>
          <p14:tracePt t="13071" x="5441950" y="2851150"/>
          <p14:tracePt t="13088" x="5530850" y="2851150"/>
          <p14:tracePt t="13104" x="5588000" y="2851150"/>
          <p14:tracePt t="13121" x="5626100" y="2851150"/>
          <p14:tracePt t="13138" x="5651500" y="2851150"/>
          <p14:tracePt t="13154" x="5683250" y="2857500"/>
          <p14:tracePt t="13171" x="5689600" y="2857500"/>
          <p14:tracePt t="13188" x="5702300" y="2863850"/>
          <p14:tracePt t="13204" x="5708650" y="2870200"/>
          <p14:tracePt t="13221" x="5715000" y="2876550"/>
          <p14:tracePt t="13238" x="5721350" y="2876550"/>
          <p14:tracePt t="13254" x="5727700" y="2876550"/>
          <p14:tracePt t="13275" x="5734050" y="2876550"/>
          <p14:tracePt t="13302" x="5734050" y="2882900"/>
          <p14:tracePt t="13315" x="5721350" y="2889250"/>
          <p14:tracePt t="13322" x="5702300" y="2895600"/>
          <p14:tracePt t="13338" x="5638800" y="2901950"/>
          <p14:tracePt t="13354" x="5492750" y="2908300"/>
          <p14:tracePt t="13371" x="5264150" y="2940050"/>
          <p14:tracePt t="13388" x="5187950" y="2946400"/>
          <p14:tracePt t="13404" x="5029200" y="2971800"/>
          <p14:tracePt t="13421" x="4749800" y="3016250"/>
          <p14:tracePt t="13438" x="4565650" y="3035300"/>
          <p14:tracePt t="13454" x="4330700" y="3086100"/>
          <p14:tracePt t="13471" x="4222750" y="3111500"/>
          <p14:tracePt t="13488" x="4114800" y="3136900"/>
          <p14:tracePt t="13504" x="4051300" y="3143250"/>
          <p14:tracePt t="13521" x="3898900" y="3143250"/>
          <p14:tracePt t="13538" x="3708400" y="3149600"/>
          <p14:tracePt t="13554" x="3536950" y="3181350"/>
          <p14:tracePt t="13571" x="3282950" y="3213100"/>
          <p14:tracePt t="13588" x="3213100" y="3219450"/>
          <p14:tracePt t="13604" x="3168650" y="3225800"/>
          <p14:tracePt t="13621" x="3073400" y="3238500"/>
          <p14:tracePt t="13638" x="2914650" y="3244850"/>
          <p14:tracePt t="13654" x="2794000" y="3257550"/>
          <p14:tracePt t="13671" x="2736850" y="3257550"/>
          <p14:tracePt t="13688" x="2673350" y="3276600"/>
          <p14:tracePt t="13704" x="2603500" y="3289300"/>
          <p14:tracePt t="13721" x="2565400" y="3302000"/>
          <p14:tracePt t="13738" x="2533650" y="3308350"/>
          <p14:tracePt t="13754" x="2527300" y="3308350"/>
          <p14:tracePt t="13771" x="2520950" y="3308350"/>
          <p14:tracePt t="13788" x="2514600" y="3308350"/>
          <p14:tracePt t="13804" x="2508250" y="3308350"/>
          <p14:tracePt t="13825" x="2508250" y="3314700"/>
          <p14:tracePt t="13838" x="2501900" y="3321050"/>
          <p14:tracePt t="13905" x="2514600" y="3321050"/>
          <p14:tracePt t="13912" x="2520950" y="3314700"/>
          <p14:tracePt t="13921" x="2546350" y="3308350"/>
          <p14:tracePt t="13938" x="2609850" y="3302000"/>
          <p14:tracePt t="13954" x="2844800" y="3282950"/>
          <p14:tracePt t="13971" x="3067050" y="3276600"/>
          <p14:tracePt t="13988" x="3232150" y="3270250"/>
          <p14:tracePt t="14004" x="3276600" y="3270250"/>
          <p14:tracePt t="14021" x="3365500" y="3270250"/>
          <p14:tracePt t="14038" x="3879850" y="3263900"/>
          <p14:tracePt t="14054" x="4121150" y="3251200"/>
          <p14:tracePt t="14071" x="4381500" y="3251200"/>
          <p14:tracePt t="14088" x="4451350" y="3251200"/>
          <p14:tracePt t="14104" x="4489450" y="3251200"/>
          <p14:tracePt t="14121" x="4572000" y="3263900"/>
          <p14:tracePt t="14138" x="4699000" y="3263900"/>
          <p14:tracePt t="14154" x="4908550" y="3263900"/>
          <p14:tracePt t="14171" x="5016500" y="3263900"/>
          <p14:tracePt t="14188" x="5149850" y="3263900"/>
          <p14:tracePt t="14204" x="5276850" y="3263900"/>
          <p14:tracePt t="14221" x="5308600" y="3263900"/>
          <p14:tracePt t="14238" x="5365750" y="3263900"/>
          <p14:tracePt t="14254" x="5473700" y="3263900"/>
          <p14:tracePt t="14271" x="5683250" y="3263900"/>
          <p14:tracePt t="14288" x="5854700" y="3263900"/>
          <p14:tracePt t="14304" x="5905500" y="3263900"/>
          <p14:tracePt t="14321" x="6000750" y="3263900"/>
          <p14:tracePt t="14338" x="6057900" y="3263900"/>
          <p14:tracePt t="14354" x="6089650" y="3263900"/>
          <p14:tracePt t="14371" x="6108700" y="3270250"/>
          <p14:tracePt t="14388" x="6115050" y="3270250"/>
          <p14:tracePt t="14404" x="6121400" y="3276600"/>
          <p14:tracePt t="14438" x="6127750" y="3276600"/>
          <p14:tracePt t="14454" x="6134100" y="3276600"/>
          <p14:tracePt t="14471" x="6134100" y="3282950"/>
          <p14:tracePt t="14488" x="5835650" y="3378200"/>
          <p14:tracePt t="14504" x="4826000" y="3657600"/>
          <p14:tracePt t="14521" x="4686300" y="3683000"/>
          <p14:tracePt t="14538" x="4349750" y="3721100"/>
          <p14:tracePt t="14554" x="4159250" y="3746500"/>
          <p14:tracePt t="14571" x="3956050" y="3746500"/>
          <p14:tracePt t="14588" x="3771900" y="3784600"/>
          <p14:tracePt t="14604" x="3714750" y="3784600"/>
          <p14:tracePt t="14621" x="3625850" y="3797300"/>
          <p14:tracePt t="14638" x="3562350" y="3803650"/>
          <p14:tracePt t="14654" x="3365500" y="3810000"/>
          <p14:tracePt t="14671" x="3263900" y="3810000"/>
          <p14:tracePt t="14687" x="3181350" y="3810000"/>
          <p14:tracePt t="14704" x="3092450" y="3810000"/>
          <p14:tracePt t="14721" x="3035300" y="3810000"/>
          <p14:tracePt t="14738" x="2965450" y="3816350"/>
          <p14:tracePt t="14754" x="2921000" y="3816350"/>
          <p14:tracePt t="14771" x="2889250" y="3816350"/>
          <p14:tracePt t="14788" x="2870200" y="3816350"/>
          <p14:tracePt t="14804" x="2851150" y="3816350"/>
          <p14:tracePt t="14821" x="2832100" y="3816350"/>
          <p14:tracePt t="14838" x="2819400" y="3816350"/>
          <p14:tracePt t="14854" x="2794000" y="3816350"/>
          <p14:tracePt t="14871" x="2692400" y="3816350"/>
          <p14:tracePt t="14887" x="2597150" y="3816350"/>
          <p14:tracePt t="14904" x="2457450" y="3816350"/>
          <p14:tracePt t="14921" x="2368550" y="3816350"/>
          <p14:tracePt t="14938" x="2317750" y="3816350"/>
          <p14:tracePt t="14954" x="2273300" y="3816350"/>
          <p14:tracePt t="14971" x="2254250" y="3816350"/>
          <p14:tracePt t="14988" x="2247900" y="3816350"/>
          <p14:tracePt t="15004" x="2241550" y="3816350"/>
          <p14:tracePt t="15038" x="2235200" y="3816350"/>
          <p14:tracePt t="15114" x="2241550" y="3816350"/>
          <p14:tracePt t="15121" x="2247900" y="3816350"/>
          <p14:tracePt t="15142" x="2254250" y="3816350"/>
          <p14:tracePt t="15149" x="2260600" y="3816350"/>
          <p14:tracePt t="15156" x="2266950" y="3816350"/>
          <p14:tracePt t="15171" x="2286000" y="3810000"/>
          <p14:tracePt t="15188" x="2317750" y="3803650"/>
          <p14:tracePt t="15204" x="2489200" y="3778250"/>
          <p14:tracePt t="15221" x="2673350" y="3733800"/>
          <p14:tracePt t="15238" x="2781300" y="3708400"/>
          <p14:tracePt t="15254" x="2838450" y="3695700"/>
          <p14:tracePt t="15271" x="2895600" y="3683000"/>
          <p14:tracePt t="15287" x="3028950" y="3663950"/>
          <p14:tracePt t="15304" x="3117850" y="3657600"/>
          <p14:tracePt t="15321" x="3194050" y="3657600"/>
          <p14:tracePt t="15337" x="3257550" y="3657600"/>
          <p14:tracePt t="15354" x="3282950" y="3657600"/>
          <p14:tracePt t="15371" x="3308350" y="3657600"/>
          <p14:tracePt t="15388" x="3321050" y="3657600"/>
          <p14:tracePt t="15404" x="3327400" y="3657600"/>
          <p14:tracePt t="15421" x="3340100" y="3657600"/>
          <p14:tracePt t="15437" x="3352800" y="3657600"/>
          <p14:tracePt t="15454" x="3390900" y="3651250"/>
          <p14:tracePt t="15471" x="3422650" y="3651250"/>
          <p14:tracePt t="15487" x="3448050" y="3651250"/>
          <p14:tracePt t="15504" x="3473450" y="3651250"/>
          <p14:tracePt t="15521" x="3492500" y="3651250"/>
          <p14:tracePt t="15537" x="3511550" y="3651250"/>
          <p14:tracePt t="15554" x="3530600" y="3651250"/>
          <p14:tracePt t="15571" x="3575050" y="3651250"/>
          <p14:tracePt t="15588" x="3638550" y="3651250"/>
          <p14:tracePt t="15604" x="3714750" y="3651250"/>
          <p14:tracePt t="15621" x="3803650" y="3651250"/>
          <p14:tracePt t="15638" x="3892550" y="3670300"/>
          <p14:tracePt t="15654" x="4019550" y="3695700"/>
          <p14:tracePt t="15671" x="4254500" y="3727450"/>
          <p14:tracePt t="15687" x="4343400" y="3733800"/>
          <p14:tracePt t="15704" x="4394200" y="3740150"/>
          <p14:tracePt t="15721" x="4464050" y="3752850"/>
          <p14:tracePt t="15737" x="4635500" y="3771900"/>
          <p14:tracePt t="15754" x="5137150" y="3803650"/>
          <p14:tracePt t="15771" x="5232400" y="3810000"/>
          <p14:tracePt t="15787" x="5334000" y="3822700"/>
          <p14:tracePt t="15804" x="5391150" y="3822700"/>
          <p14:tracePt t="15821" x="5416550" y="3822700"/>
          <p14:tracePt t="15838" x="5435600" y="3822700"/>
          <p14:tracePt t="15854" x="5441950" y="3822700"/>
          <p14:tracePt t="15871" x="5448300" y="3829050"/>
          <p14:tracePt t="15888" x="5454650" y="3829050"/>
          <p14:tracePt t="15907" x="5461000" y="3829050"/>
          <p14:tracePt t="16351" x="5670550" y="3803650"/>
          <p14:tracePt t="16357" x="5962650" y="3746500"/>
          <p14:tracePt t="16371" x="6343650" y="3708400"/>
          <p14:tracePt t="16387" x="6553200" y="3670300"/>
          <p14:tracePt t="16404" x="6680200" y="3657600"/>
          <p14:tracePt t="16421" x="6978650" y="3644900"/>
          <p14:tracePt t="16437" x="7156450" y="3632200"/>
          <p14:tracePt t="16454" x="7454900" y="3600450"/>
          <p14:tracePt t="16471" x="7607300" y="3581400"/>
          <p14:tracePt t="16487" x="7715250" y="3562350"/>
          <p14:tracePt t="16504" x="8426450" y="3448050"/>
          <p14:tracePt t="16520" x="8636000" y="3422650"/>
          <p14:tracePt t="16537" x="8940800" y="3365500"/>
          <p14:tracePt t="16554" x="8997950" y="3340100"/>
          <p14:tracePt t="16571" x="9048750" y="3327400"/>
          <p14:tracePt t="16587" x="9277350" y="3263900"/>
          <p14:tracePt t="16604" x="9582150" y="3175000"/>
          <p14:tracePt t="16621" x="9848850" y="3048000"/>
          <p14:tracePt t="16637" x="9975850" y="3009900"/>
          <p14:tracePt t="16654" x="10020300" y="2978150"/>
          <p14:tracePt t="16671" x="10052050" y="2940050"/>
          <p14:tracePt t="16687" x="10077450" y="2908300"/>
          <p14:tracePt t="16704" x="10153650" y="2813050"/>
          <p14:tracePt t="16721" x="10229850" y="2717800"/>
          <p14:tracePt t="16737" x="10261600" y="2673350"/>
          <p14:tracePt t="16754" x="10299700" y="2622550"/>
          <p14:tracePt t="16771" x="10312400" y="2603500"/>
          <p14:tracePt t="16787" x="10325100" y="2584450"/>
          <p14:tracePt t="16804" x="10331450" y="2559050"/>
          <p14:tracePt t="16821" x="10331450" y="2514600"/>
          <p14:tracePt t="16837" x="10204450" y="2330450"/>
          <p14:tracePt t="16854" x="10001250" y="2139950"/>
          <p14:tracePt t="16871" x="9182100" y="1866900"/>
          <p14:tracePt t="16887" x="9061450" y="1841500"/>
          <p14:tracePt t="16904" x="8858250" y="1828800"/>
          <p14:tracePt t="16921" x="8705850" y="1854200"/>
          <p14:tracePt t="16937" x="8674100" y="1866900"/>
          <p14:tracePt t="16954" x="8655050" y="1885950"/>
          <p14:tracePt t="16970" x="8566150" y="1962150"/>
          <p14:tracePt t="16987" x="8445500" y="2082800"/>
          <p14:tracePt t="17004" x="8274050" y="2279650"/>
          <p14:tracePt t="17021" x="8204200" y="2387600"/>
          <p14:tracePt t="17037" x="8121650" y="2527300"/>
          <p14:tracePt t="17054" x="8096250" y="2609850"/>
          <p14:tracePt t="17071" x="8083550" y="2660650"/>
          <p14:tracePt t="17087" x="8077200" y="2705100"/>
          <p14:tracePt t="17104" x="8077200" y="2730500"/>
          <p14:tracePt t="17121" x="8077200" y="2787650"/>
          <p14:tracePt t="17137" x="8089900" y="2876550"/>
          <p14:tracePt t="17154" x="8121650" y="3009900"/>
          <p14:tracePt t="17171" x="8166100" y="3149600"/>
          <p14:tracePt t="17187" x="8204200" y="3213100"/>
          <p14:tracePt t="17204" x="8267700" y="3295650"/>
          <p14:tracePt t="17221" x="8413750" y="3498850"/>
          <p14:tracePt t="17237" x="8496300" y="3619500"/>
          <p14:tracePt t="17254" x="8559800" y="3797300"/>
          <p14:tracePt t="17271" x="8591550" y="3911600"/>
          <p14:tracePt t="17287" x="8705850" y="4184650"/>
          <p14:tracePt t="17304" x="8801100" y="4324350"/>
          <p14:tracePt t="17321" x="8870950" y="4400550"/>
          <p14:tracePt t="17337" x="8953500" y="4495800"/>
          <p14:tracePt t="17354" x="8985250" y="4540250"/>
          <p14:tracePt t="17371" x="9029700" y="4603750"/>
          <p14:tracePt t="17387" x="9055100" y="4648200"/>
          <p14:tracePt t="17404" x="9080500" y="4673600"/>
          <p14:tracePt t="17421" x="9124950" y="4724400"/>
          <p14:tracePt t="17437" x="9188450" y="4775200"/>
          <p14:tracePt t="17454" x="9290050" y="4832350"/>
          <p14:tracePt t="17470" x="9334500" y="4857750"/>
          <p14:tracePt t="17487" x="9359900" y="4870450"/>
          <p14:tracePt t="17504" x="9385300" y="4883150"/>
          <p14:tracePt t="17521" x="9404350" y="4895850"/>
          <p14:tracePt t="17537" x="9436100" y="4908550"/>
          <p14:tracePt t="17554" x="9455150" y="4914900"/>
          <p14:tracePt t="17571" x="9486900" y="4921250"/>
          <p14:tracePt t="17587" x="9505950" y="4921250"/>
          <p14:tracePt t="17604" x="9525000" y="4921250"/>
          <p14:tracePt t="17928" x="9575800" y="4933950"/>
          <p14:tracePt t="17934" x="9652000" y="4953000"/>
          <p14:tracePt t="17943" x="9715500" y="4959350"/>
          <p14:tracePt t="17954" x="9848850" y="4991100"/>
          <p14:tracePt t="17970" x="9975850" y="5016500"/>
          <p14:tracePt t="17987" x="10083800" y="5022850"/>
          <p14:tracePt t="18004" x="10134600" y="5035550"/>
          <p14:tracePt t="18021" x="10166350" y="5041900"/>
          <p14:tracePt t="18037" x="10261600" y="5048250"/>
          <p14:tracePt t="18054" x="10502900" y="5035550"/>
          <p14:tracePt t="18071" x="10712450" y="5016500"/>
          <p14:tracePt t="18087" x="10896600" y="4978400"/>
          <p14:tracePt t="18104" x="10991850" y="4953000"/>
          <p14:tracePt t="18121" x="11080750" y="4908550"/>
          <p14:tracePt t="18137" x="11106150" y="4889500"/>
          <p14:tracePt t="18154" x="11137900" y="4870450"/>
          <p14:tracePt t="18171" x="11182350" y="4826000"/>
          <p14:tracePt t="18187" x="11207750" y="4781550"/>
          <p14:tracePt t="18204" x="11303000" y="4597400"/>
          <p14:tracePt t="18220" x="11353800" y="4406900"/>
          <p14:tracePt t="18237" x="11379200" y="4203700"/>
          <p14:tracePt t="18254" x="11341100" y="3937000"/>
          <p14:tracePt t="18270" x="11271250" y="3835400"/>
          <p14:tracePt t="18287" x="11182350" y="3683000"/>
          <p14:tracePt t="18304" x="11093450" y="3575050"/>
          <p14:tracePt t="18321" x="10972800" y="3479800"/>
          <p14:tracePt t="18325" x="10902950" y="3435350"/>
          <p14:tracePt t="18337" x="10795000" y="3384550"/>
          <p14:tracePt t="18354" x="10731500" y="3365500"/>
          <p14:tracePt t="18370" x="10598150" y="3333750"/>
          <p14:tracePt t="18387" x="10477500" y="3321050"/>
          <p14:tracePt t="18404" x="10337800" y="3321050"/>
          <p14:tracePt t="18421" x="10280650" y="3314700"/>
          <p14:tracePt t="18437" x="10261600" y="3314700"/>
          <p14:tracePt t="18454" x="10223500" y="3308350"/>
          <p14:tracePt t="18470" x="10166350" y="3302000"/>
          <p14:tracePt t="18487" x="10077450" y="3295650"/>
          <p14:tracePt t="18504" x="9969500" y="3289300"/>
          <p14:tracePt t="18520" x="9925050" y="3282950"/>
          <p14:tracePt t="18537" x="9861550" y="3276600"/>
          <p14:tracePt t="18554" x="9823450" y="3270250"/>
          <p14:tracePt t="18570" x="9779000" y="3270250"/>
          <p14:tracePt t="18587" x="9683750" y="3270250"/>
          <p14:tracePt t="18604" x="9626600" y="3270250"/>
          <p14:tracePt t="18621" x="9556750" y="3270250"/>
          <p14:tracePt t="18637" x="9518650" y="3270250"/>
          <p14:tracePt t="18654" x="9480550" y="3270250"/>
          <p14:tracePt t="18670" x="9391650" y="3270250"/>
          <p14:tracePt t="18687" x="9296400" y="3276600"/>
          <p14:tracePt t="18704" x="9175750" y="3276600"/>
          <p14:tracePt t="18720" x="9099550" y="3276600"/>
          <p14:tracePt t="18737" x="9023350" y="3276600"/>
          <p14:tracePt t="18754" x="8959850" y="3276600"/>
          <p14:tracePt t="18770" x="8934450" y="3276600"/>
          <p14:tracePt t="18787" x="8915400" y="3276600"/>
          <p14:tracePt t="18804" x="8909050" y="3276600"/>
          <p14:tracePt t="18820" x="8902700" y="3276600"/>
          <p14:tracePt t="18837" x="8896350" y="3276600"/>
          <p14:tracePt t="18859" x="8890000" y="3282950"/>
          <p14:tracePt t="18893" x="8890000" y="3289300"/>
          <p14:tracePt t="18914" x="8890000" y="3295650"/>
          <p14:tracePt t="18948" x="8890000" y="3302000"/>
          <p14:tracePt t="18962" x="8890000" y="3308350"/>
          <p14:tracePt t="18976" x="8890000" y="3314700"/>
          <p14:tracePt t="19011" x="8890000" y="3321050"/>
          <p14:tracePt t="19025" x="8890000" y="3327400"/>
          <p14:tracePt t="19059" x="8890000" y="3333750"/>
          <p14:tracePt t="19081" x="8890000" y="3340100"/>
          <p14:tracePt t="19094" x="8890000" y="3346450"/>
          <p14:tracePt t="19102" x="8896350" y="3346450"/>
          <p14:tracePt t="19115" x="8902700" y="3346450"/>
          <p14:tracePt t="19129" x="8902700" y="3352800"/>
          <p14:tracePt t="19137" x="8909050" y="3352800"/>
          <p14:tracePt t="19154" x="8909050" y="3359150"/>
          <p14:tracePt t="19170" x="8915400" y="3359150"/>
          <p14:tracePt t="19187" x="8921750" y="3365500"/>
          <p14:tracePt t="19204" x="8921750" y="3371850"/>
          <p14:tracePt t="19220" x="8928100" y="3378200"/>
          <p14:tracePt t="19237" x="8934450" y="3378200"/>
          <p14:tracePt t="19254" x="8940800" y="3384550"/>
          <p14:tracePt t="19287" x="8947150" y="3384550"/>
          <p14:tracePt t="19304" x="8953500" y="3384550"/>
          <p14:tracePt t="19320" x="8953500" y="3390900"/>
          <p14:tracePt t="19353" x="8959850" y="3390900"/>
          <p14:tracePt t="19421" x="8966200" y="3390900"/>
          <p14:tracePt t="19441" x="8972550" y="3390900"/>
          <p14:tracePt t="19469" x="8978900" y="3390900"/>
          <p14:tracePt t="21025" x="9036050" y="3397250"/>
          <p14:tracePt t="21033" x="9131300" y="3409950"/>
          <p14:tracePt t="21041" x="9226550" y="3429000"/>
          <p14:tracePt t="21053" x="9347200" y="3441700"/>
          <p14:tracePt t="21070" x="9417050" y="3454400"/>
          <p14:tracePt t="21087" x="9525000" y="3467100"/>
          <p14:tracePt t="21103" x="9658350" y="3479800"/>
          <p14:tracePt t="21120" x="9766300" y="3486150"/>
          <p14:tracePt t="21137" x="9823450" y="3492500"/>
          <p14:tracePt t="21153" x="9861550" y="3498850"/>
          <p14:tracePt t="21170" x="9912350" y="3498850"/>
          <p14:tracePt t="21187" x="10020300" y="3517900"/>
          <p14:tracePt t="21203" x="10090150" y="3530600"/>
          <p14:tracePt t="21220" x="10217150" y="3562350"/>
          <p14:tracePt t="21237" x="10299700" y="3581400"/>
          <p14:tracePt t="21254" x="10363200" y="3594100"/>
          <p14:tracePt t="21270" x="10401300" y="3606800"/>
          <p14:tracePt t="21287" x="10439400" y="3613150"/>
          <p14:tracePt t="21303" x="10483850" y="3625850"/>
          <p14:tracePt t="21320" x="10502900" y="3638550"/>
          <p14:tracePt t="21337" x="10547350" y="3651250"/>
          <p14:tracePt t="21353" x="10585450" y="3683000"/>
          <p14:tracePt t="21370" x="10648950" y="3708400"/>
          <p14:tracePt t="21387" x="10744200" y="3752850"/>
          <p14:tracePt t="21403" x="10788650" y="3771900"/>
          <p14:tracePt t="21420" x="10801350" y="3778250"/>
          <p14:tracePt t="21437" x="10814050" y="3784600"/>
          <p14:tracePt t="21453" x="10814050" y="3790950"/>
          <p14:tracePt t="21470" x="10820400" y="3797300"/>
          <p14:tracePt t="21487" x="10826750" y="3797300"/>
          <p14:tracePt t="21504" x="10833100" y="3803650"/>
          <p14:tracePt t="21520" x="10839450" y="3810000"/>
          <p14:tracePt t="21553" x="10852150" y="3810000"/>
          <p14:tracePt t="21570" x="10852150" y="3816350"/>
          <p14:tracePt t="21587" x="10852150" y="3822700"/>
          <p14:tracePt t="21603" x="10845800" y="3829050"/>
          <p14:tracePt t="21620" x="10814050" y="3835400"/>
          <p14:tracePt t="21637" x="10769600" y="3848100"/>
          <p14:tracePt t="21653" x="10731500" y="3860800"/>
          <p14:tracePt t="21670" x="10693400" y="3873500"/>
          <p14:tracePt t="21687" x="10471150" y="3886200"/>
          <p14:tracePt t="21703" x="10267950" y="3886200"/>
          <p14:tracePt t="21720" x="10115550" y="3873500"/>
          <p14:tracePt t="21737" x="10039350" y="3860800"/>
          <p14:tracePt t="21754" x="9956800" y="3848100"/>
          <p14:tracePt t="21770" x="9886950" y="3835400"/>
          <p14:tracePt t="21787" x="9855200" y="3822700"/>
          <p14:tracePt t="21803" x="9823450" y="3816350"/>
          <p14:tracePt t="21820" x="9817100" y="3810000"/>
          <p14:tracePt t="21836" x="9798050" y="3797300"/>
          <p14:tracePt t="21853" x="9779000" y="3784600"/>
          <p14:tracePt t="21870" x="9772650" y="3784600"/>
          <p14:tracePt t="21887" x="9734550" y="3765550"/>
          <p14:tracePt t="21903" x="9696450" y="3746500"/>
          <p14:tracePt t="21908" x="9677400" y="3740150"/>
          <p14:tracePt t="21920" x="9645650" y="3727450"/>
          <p14:tracePt t="21937" x="9582150" y="3702050"/>
          <p14:tracePt t="21953" x="9531350" y="3689350"/>
          <p14:tracePt t="21970" x="9480550" y="3683000"/>
          <p14:tracePt t="21987" x="9455150" y="3670300"/>
          <p14:tracePt t="22003" x="9417050" y="3657600"/>
          <p14:tracePt t="22020" x="9372600" y="3644900"/>
          <p14:tracePt t="22036" x="9334500" y="3632200"/>
          <p14:tracePt t="22053" x="9283700" y="3625850"/>
          <p14:tracePt t="22070" x="9251950" y="3613150"/>
          <p14:tracePt t="22086" x="9213850" y="3600450"/>
          <p14:tracePt t="22103" x="9169400" y="3587750"/>
          <p14:tracePt t="22120" x="9144000" y="3575050"/>
          <p14:tracePt t="22137" x="9124950" y="3568700"/>
          <p14:tracePt t="22153" x="9112250" y="3562350"/>
          <p14:tracePt t="22170" x="9105900" y="3562350"/>
          <p14:tracePt t="22187" x="9093200" y="3556000"/>
          <p14:tracePt t="22203" x="9093200" y="3549650"/>
          <p14:tracePt t="22220" x="9080500" y="3543300"/>
          <p14:tracePt t="22236" x="9074150" y="3536950"/>
          <p14:tracePt t="22253" x="9067800" y="3530600"/>
          <p14:tracePt t="22270" x="9061450" y="3524250"/>
          <p14:tracePt t="22286" x="9061450" y="3517900"/>
          <p14:tracePt t="22303" x="9055100" y="3511550"/>
          <p14:tracePt t="22320" x="9048750" y="3511550"/>
          <p14:tracePt t="22337" x="9048750" y="3505200"/>
          <p14:tracePt t="22353" x="9048750" y="3498850"/>
          <p14:tracePt t="22387" x="9048750" y="3492500"/>
          <p14:tracePt t="22403" x="9048750" y="3486150"/>
          <p14:tracePt t="22420" x="9048750" y="3479800"/>
          <p14:tracePt t="22449" x="9048750" y="3473450"/>
          <p14:tracePt t="22463" x="9048750" y="3467100"/>
          <p14:tracePt t="22484" x="9055100" y="3467100"/>
          <p14:tracePt t="22512" x="9061450" y="3467100"/>
          <p14:tracePt t="22533" x="9067800" y="3467100"/>
          <p14:tracePt t="22547" x="9074150" y="3467100"/>
          <p14:tracePt t="22581" x="9080500" y="3467100"/>
          <p14:tracePt t="22595" x="9086850" y="3467100"/>
          <p14:tracePt t="22866" x="9093200" y="3467100"/>
          <p14:tracePt t="22888" x="9099550" y="3467100"/>
          <p14:tracePt t="22894" x="9105900" y="3467100"/>
          <p14:tracePt t="22903" x="9118600" y="3467100"/>
          <p14:tracePt t="22920" x="9226550" y="3454400"/>
          <p14:tracePt t="22936" x="9410700" y="3429000"/>
          <p14:tracePt t="22953" x="9505950" y="3429000"/>
          <p14:tracePt t="22970" x="9588500" y="3429000"/>
          <p14:tracePt t="22986" x="9702800" y="3429000"/>
          <p14:tracePt t="23003" x="9772650" y="3429000"/>
          <p14:tracePt t="23020" x="9969500" y="3441700"/>
          <p14:tracePt t="23036" x="10210800" y="3441700"/>
          <p14:tracePt t="23053" x="10414000" y="3454400"/>
          <p14:tracePt t="23070" x="10502900" y="3454400"/>
          <p14:tracePt t="23086" x="10547350" y="3454400"/>
          <p14:tracePt t="23103" x="10604500" y="3460750"/>
          <p14:tracePt t="23120" x="10655300" y="3460750"/>
          <p14:tracePt t="23136" x="10706100" y="3460750"/>
          <p14:tracePt t="23153" x="10718800" y="3460750"/>
          <p14:tracePt t="23170" x="10725150" y="3467100"/>
          <p14:tracePt t="23186" x="10750550" y="3473450"/>
          <p14:tracePt t="23203" x="10769600" y="3473450"/>
          <p14:tracePt t="23220" x="10801350" y="3473450"/>
          <p14:tracePt t="23237" x="10814050" y="3473450"/>
          <p14:tracePt t="23270" x="10833100" y="3473450"/>
          <p14:tracePt t="23286" x="10845800" y="3473450"/>
          <p14:tracePt t="23303" x="10864850" y="3473450"/>
          <p14:tracePt t="23320" x="10877550" y="3473450"/>
          <p14:tracePt t="23336" x="10883900" y="3473450"/>
          <p14:tracePt t="23353" x="10902950" y="3473450"/>
          <p14:tracePt t="23370" x="10915650" y="3473450"/>
          <p14:tracePt t="23386" x="10934700" y="3473450"/>
          <p14:tracePt t="23403" x="10960100" y="3467100"/>
          <p14:tracePt t="23420" x="10966450" y="3467100"/>
          <p14:tracePt t="23423" x="10979150" y="3467100"/>
          <p14:tracePt t="23436" x="10985500" y="3460750"/>
          <p14:tracePt t="23453" x="10998200" y="3460750"/>
          <p14:tracePt t="23470" x="11017250" y="3454400"/>
          <p14:tracePt t="23486" x="11029950" y="3448050"/>
          <p14:tracePt t="23503" x="11042650" y="3441700"/>
          <p14:tracePt t="23520" x="11055350" y="3441700"/>
          <p14:tracePt t="23536" x="11068050" y="3435350"/>
          <p14:tracePt t="23553" x="11087100" y="3429000"/>
          <p14:tracePt t="23570" x="11099800" y="3429000"/>
          <p14:tracePt t="23586" x="11112500" y="3422650"/>
          <p14:tracePt t="23603" x="11131550" y="3416300"/>
          <p14:tracePt t="23620" x="11137900" y="3409950"/>
          <p14:tracePt t="23636" x="11156950" y="3409950"/>
          <p14:tracePt t="23653" x="11169650" y="3403600"/>
          <p14:tracePt t="23670" x="11176000" y="3403600"/>
          <p14:tracePt t="23686" x="11188700" y="3397250"/>
          <p14:tracePt t="23703" x="11195050" y="3397250"/>
          <p14:tracePt t="23720" x="11207750" y="3397250"/>
          <p14:tracePt t="23736" x="11214100" y="3397250"/>
          <p14:tracePt t="23770" x="11220450" y="3397250"/>
          <p14:tracePt t="23838" x="11220450" y="3403600"/>
          <p14:tracePt t="23853" x="11220450" y="3416300"/>
          <p14:tracePt t="23859" x="11201400" y="3429000"/>
          <p14:tracePt t="23870" x="11176000" y="3448050"/>
          <p14:tracePt t="23886" x="11061700" y="3549650"/>
          <p14:tracePt t="23903" x="10972800" y="3606800"/>
          <p14:tracePt t="23920" x="10909300" y="3657600"/>
          <p14:tracePt t="23936" x="10814050" y="3727450"/>
          <p14:tracePt t="23953" x="10769600" y="3765550"/>
          <p14:tracePt t="23970" x="10699750" y="3841750"/>
          <p14:tracePt t="23986" x="10661650" y="3886200"/>
          <p14:tracePt t="24003" x="10610850" y="3962400"/>
          <p14:tracePt t="24020" x="10509250" y="4133850"/>
          <p14:tracePt t="24036" x="10394950" y="4324350"/>
          <p14:tracePt t="24053" x="10293350" y="4489450"/>
          <p14:tracePt t="24070" x="10255250" y="4572000"/>
          <p14:tracePt t="24086" x="10217150" y="4686300"/>
          <p14:tracePt t="24103" x="10166350" y="4889500"/>
          <p14:tracePt t="24120" x="10134600" y="4984750"/>
          <p14:tracePt t="24137" x="10102850" y="5130800"/>
          <p14:tracePt t="24153" x="10096500" y="5238750"/>
          <p14:tracePt t="24170" x="10090150" y="5365750"/>
          <p14:tracePt t="24186" x="10090150" y="5473700"/>
          <p14:tracePt t="24203" x="10083800" y="5518150"/>
          <p14:tracePt t="24220" x="10083800" y="5556250"/>
          <p14:tracePt t="24236" x="10083800" y="5581650"/>
          <p14:tracePt t="24253" x="10083800" y="5588000"/>
          <p14:tracePt t="24270" x="10083800" y="5594350"/>
          <p14:tracePt t="24286" x="10083800" y="5600700"/>
          <p14:tracePt t="24304" x="10083800" y="5607050"/>
          <p14:tracePt t="24325" x="10083800" y="5613400"/>
          <p14:tracePt t="24422" x="10077450" y="5613400"/>
          <p14:tracePt t="24450" x="10071100" y="5613400"/>
          <p14:tracePt t="24471" x="10064750" y="5613400"/>
          <p14:tracePt t="24484" x="10058400" y="5613400"/>
          <p14:tracePt t="24498" x="10058400" y="5607050"/>
          <p14:tracePt t="24519" x="10052050" y="5607050"/>
          <p14:tracePt t="24526" x="10052050" y="5600700"/>
          <p14:tracePt t="24536" x="10045700" y="5594350"/>
          <p14:tracePt t="24553" x="10026650" y="5568950"/>
          <p14:tracePt t="24570" x="10007600" y="5549900"/>
          <p14:tracePt t="24586" x="9982200" y="5530850"/>
          <p14:tracePt t="24603" x="9956800" y="5505450"/>
          <p14:tracePt t="24620" x="9944100" y="5486400"/>
          <p14:tracePt t="24637" x="9918700" y="5467350"/>
          <p14:tracePt t="24653" x="9912350" y="5461000"/>
          <p14:tracePt t="24670" x="9906000" y="5454650"/>
          <p14:tracePt t="24686" x="9893300" y="5441950"/>
          <p14:tracePt t="24703" x="9886950" y="5429250"/>
          <p14:tracePt t="24720" x="9874250" y="5422900"/>
          <p14:tracePt t="24736" x="9867900" y="5416550"/>
          <p14:tracePt t="24753" x="9861550" y="5410200"/>
          <p14:tracePt t="24770" x="9855200" y="5403850"/>
          <p14:tracePt t="24803" x="9842500" y="5397500"/>
          <p14:tracePt t="24819" x="9842500" y="5391150"/>
          <p14:tracePt t="24836" x="9842500" y="5384800"/>
          <p14:tracePt t="24869" x="9842500" y="5378450"/>
          <p14:tracePt t="24886" x="9842500" y="5372100"/>
          <p14:tracePt t="24908" x="9848850" y="5372100"/>
          <p14:tracePt t="24929" x="9855200" y="5372100"/>
          <p14:tracePt t="24936" x="9867900" y="5372100"/>
          <p14:tracePt t="24953" x="9893300" y="5365750"/>
          <p14:tracePt t="24957" x="9906000" y="5359400"/>
          <p14:tracePt t="24970" x="9931400" y="5359400"/>
          <p14:tracePt t="24986" x="9956800" y="5353050"/>
          <p14:tracePt t="25003" x="9982200" y="5346700"/>
          <p14:tracePt t="25019" x="10013950" y="5340350"/>
          <p14:tracePt t="25036" x="10039350" y="5334000"/>
          <p14:tracePt t="25053" x="10077450" y="5327650"/>
          <p14:tracePt t="25069" x="10115550" y="5327650"/>
          <p14:tracePt t="25086" x="10160000" y="5327650"/>
          <p14:tracePt t="25103" x="10210800" y="5327650"/>
          <p14:tracePt t="25119" x="10236200" y="5327650"/>
          <p14:tracePt t="25136" x="10261600" y="5327650"/>
          <p14:tracePt t="25153" x="10274300" y="5327650"/>
          <p14:tracePt t="25169" x="10293350" y="5327650"/>
          <p14:tracePt t="25186" x="10318750" y="5321300"/>
          <p14:tracePt t="25203" x="10337800" y="5321300"/>
          <p14:tracePt t="25220" x="10375900" y="5314950"/>
          <p14:tracePt t="25236" x="10401300" y="5308600"/>
          <p14:tracePt t="25253" x="10420350" y="5302250"/>
          <p14:tracePt t="25269" x="10433050" y="5302250"/>
          <p14:tracePt t="25286" x="10445750" y="5302250"/>
          <p14:tracePt t="25303" x="10464800" y="5302250"/>
          <p14:tracePt t="25320" x="10477500" y="5302250"/>
          <p14:tracePt t="25336" x="10483850" y="5302250"/>
          <p14:tracePt t="25353" x="10496550" y="5295900"/>
          <p14:tracePt t="25369" x="10502900" y="5295900"/>
          <p14:tracePt t="25386" x="10515600" y="5295900"/>
          <p14:tracePt t="25403" x="10521950" y="5295900"/>
          <p14:tracePt t="25419" x="10528300" y="5295900"/>
          <p14:tracePt t="25436" x="10541000" y="5289550"/>
          <p14:tracePt t="25453" x="10547350" y="5283200"/>
          <p14:tracePt t="25470" x="10560050" y="5283200"/>
          <p14:tracePt t="25486" x="10572750" y="5276850"/>
          <p14:tracePt t="25503" x="10585450" y="5270500"/>
          <p14:tracePt t="25520" x="10598150" y="5264150"/>
          <p14:tracePt t="25536" x="10604500" y="5264150"/>
          <p14:tracePt t="25554" x="10617200" y="5264150"/>
          <p14:tracePt t="25569" x="10623550" y="5264150"/>
          <p14:tracePt t="25586" x="10636250" y="5264150"/>
          <p14:tracePt t="25603" x="10642600" y="5264150"/>
          <p14:tracePt t="25619" x="10648950" y="5264150"/>
          <p14:tracePt t="25636" x="10655300" y="5264150"/>
          <p14:tracePt t="25653" x="10661650" y="5264150"/>
          <p14:tracePt t="25686" x="10668000" y="5264150"/>
          <p14:tracePt t="25707" x="10674350" y="5264150"/>
          <p14:tracePt t="25721" x="10680700" y="5264150"/>
          <p14:tracePt t="25736" x="10687050" y="5264150"/>
          <p14:tracePt t="25818" x="10680700" y="5264150"/>
          <p14:tracePt t="25833" x="10674350" y="5264150"/>
          <p14:tracePt t="25867" x="10668000" y="5264150"/>
          <p14:tracePt t="25881" x="10661650" y="5264150"/>
          <p14:tracePt t="25888" x="10655300" y="5257800"/>
          <p14:tracePt t="25903" x="10636250" y="5257800"/>
          <p14:tracePt t="25919" x="10591800" y="5251450"/>
          <p14:tracePt t="25936" x="10534650" y="5251450"/>
          <p14:tracePt t="25953" x="10515600" y="5251450"/>
          <p14:tracePt t="25969" x="10490200" y="5245100"/>
          <p14:tracePt t="25973" x="10477500" y="5245100"/>
          <p14:tracePt t="25986" x="10458450" y="5245100"/>
          <p14:tracePt t="26003" x="10426700" y="5238750"/>
          <p14:tracePt t="26019" x="10331450" y="5226050"/>
          <p14:tracePt t="26036" x="10160000" y="5181600"/>
          <p14:tracePt t="26053" x="9956800" y="5130800"/>
          <p14:tracePt t="26069" x="9798050" y="5067300"/>
          <p14:tracePt t="26086" x="9740900" y="5035550"/>
          <p14:tracePt t="26103" x="9652000" y="4972050"/>
          <p14:tracePt t="26119" x="9588500" y="4927600"/>
          <p14:tracePt t="26136" x="9518650" y="4864100"/>
          <p14:tracePt t="26153" x="9455150" y="4800600"/>
          <p14:tracePt t="26169" x="9436100" y="4762500"/>
          <p14:tracePt t="26186" x="9410700" y="4724400"/>
          <p14:tracePt t="26203" x="9404350" y="4705350"/>
          <p14:tracePt t="26219" x="9385300" y="4679950"/>
          <p14:tracePt t="26236" x="9366250" y="4635500"/>
          <p14:tracePt t="26253" x="9353550" y="4603750"/>
          <p14:tracePt t="26269" x="9328150" y="4559300"/>
          <p14:tracePt t="26286" x="9309100" y="4527550"/>
          <p14:tracePt t="26303" x="9296400" y="4489450"/>
          <p14:tracePt t="26319" x="9271000" y="4432300"/>
          <p14:tracePt t="26336" x="9251950" y="4381500"/>
          <p14:tracePt t="26353" x="9220200" y="4286250"/>
          <p14:tracePt t="26369" x="9201150" y="4222750"/>
          <p14:tracePt t="26386" x="9188450" y="4178300"/>
          <p14:tracePt t="26403" x="9175750" y="4095750"/>
          <p14:tracePt t="26419" x="9163050" y="4051300"/>
          <p14:tracePt t="26436" x="9137650" y="3975100"/>
          <p14:tracePt t="26453" x="9118600" y="3917950"/>
          <p14:tracePt t="26469" x="9093200" y="3854450"/>
          <p14:tracePt t="26486" x="9048750" y="3759200"/>
          <p14:tracePt t="26503" x="9036050" y="3721100"/>
          <p14:tracePt t="26519" x="8997950" y="3670300"/>
          <p14:tracePt t="26536" x="8953500" y="3638550"/>
          <p14:tracePt t="26553" x="8877300" y="3581400"/>
          <p14:tracePt t="26569" x="8769350" y="3517900"/>
          <p14:tracePt t="26586" x="8724900" y="3498850"/>
          <p14:tracePt t="26605" x="8680450" y="3473450"/>
          <p14:tracePt t="26620" x="8661400" y="3467100"/>
          <p14:tracePt t="26636" x="8642350" y="3467100"/>
          <p14:tracePt t="26653" x="8540750" y="3454400"/>
          <p14:tracePt t="26670" x="8432800" y="3441700"/>
          <p14:tracePt t="26686" x="8267700" y="3429000"/>
          <p14:tracePt t="26703" x="8153400" y="3409950"/>
          <p14:tracePt t="26719" x="8013700" y="3397250"/>
          <p14:tracePt t="26736" x="7880350" y="3378200"/>
          <p14:tracePt t="26753" x="7848600" y="3378200"/>
          <p14:tracePt t="26769" x="7829550" y="3378200"/>
          <p14:tracePt t="26806" x="7823200" y="3378200"/>
          <p14:tracePt t="26819" x="7816850" y="3378200"/>
          <p14:tracePt t="34710" x="8026400" y="3378200"/>
          <p14:tracePt t="34716" x="8312150" y="3390900"/>
          <p14:tracePt t="34723" x="8470900" y="3416300"/>
          <p14:tracePt t="34735" x="8559800" y="3422650"/>
          <p14:tracePt t="34752" x="8743950" y="3460750"/>
          <p14:tracePt t="34769" x="8801100" y="3467100"/>
          <p14:tracePt t="34785" x="8832850" y="3479800"/>
          <p14:tracePt t="34802" x="8851900" y="3479800"/>
          <p14:tracePt t="34819" x="8883650" y="3492500"/>
          <p14:tracePt t="34835" x="8959850" y="3498850"/>
          <p14:tracePt t="34852" x="9017000" y="3498850"/>
          <p14:tracePt t="34868" x="9099550" y="3498850"/>
          <p14:tracePt t="34885" x="9124950" y="3498850"/>
          <p14:tracePt t="34903" x="9137650" y="3492500"/>
          <p14:tracePt t="34918" x="9175750" y="3486150"/>
          <p14:tracePt t="34935" x="9201150" y="3479800"/>
          <p14:tracePt t="34952" x="9232900" y="3473450"/>
          <p14:tracePt t="34969" x="9258300" y="3473450"/>
          <p14:tracePt t="34985" x="9271000" y="3473450"/>
          <p14:tracePt t="35002" x="9277350" y="3473450"/>
          <p14:tracePt t="35018" x="9283700" y="3473450"/>
          <p14:tracePt t="35035" x="9290050" y="3460750"/>
          <p14:tracePt t="35052" x="9296400" y="3460750"/>
          <p14:tracePt t="35068" x="9296400" y="3454400"/>
          <p14:tracePt t="35085" x="9296400" y="3448050"/>
          <p14:tracePt t="35118" x="9296400" y="3435350"/>
          <p14:tracePt t="35135" x="9296400" y="3429000"/>
          <p14:tracePt t="35152" x="9290050" y="3422650"/>
          <p14:tracePt t="35168" x="9277350" y="3409950"/>
          <p14:tracePt t="35185" x="9277350" y="3403600"/>
          <p14:tracePt t="35202" x="9264650" y="3390900"/>
          <p14:tracePt t="35219" x="9258300" y="3384550"/>
          <p14:tracePt t="35235" x="9251950" y="3378200"/>
          <p14:tracePt t="35252" x="9226550" y="3359150"/>
          <p14:tracePt t="35268" x="9213850" y="3352800"/>
          <p14:tracePt t="35285" x="9188450" y="3333750"/>
          <p14:tracePt t="35302" x="9169400" y="3327400"/>
          <p14:tracePt t="35318" x="9150350" y="3321050"/>
          <p14:tracePt t="35335" x="9118600" y="3308350"/>
          <p14:tracePt t="35352" x="9099550" y="3302000"/>
          <p14:tracePt t="35368" x="9067800" y="3289300"/>
          <p14:tracePt t="35385" x="9048750" y="3289300"/>
          <p14:tracePt t="35404" x="9029700" y="3282950"/>
          <p14:tracePt t="35418" x="9023350" y="3276600"/>
          <p14:tracePt t="35435" x="9010650" y="3276600"/>
          <p14:tracePt t="35452" x="9004300" y="3276600"/>
          <p14:tracePt t="35469" x="8997950" y="3276600"/>
          <p14:tracePt t="35485" x="8985250" y="3276600"/>
          <p14:tracePt t="35502" x="8978900" y="3270250"/>
          <p14:tracePt t="35518" x="8966200" y="3270250"/>
          <p14:tracePt t="35535" x="8953500" y="3270250"/>
          <p14:tracePt t="35552" x="8947150" y="3270250"/>
          <p14:tracePt t="35568" x="8940800" y="3270250"/>
          <p14:tracePt t="35585" x="8934450" y="3270250"/>
          <p14:tracePt t="35602" x="8928100" y="3270250"/>
          <p14:tracePt t="35618" x="8921750" y="3270250"/>
          <p14:tracePt t="35635" x="8915400" y="3270250"/>
          <p14:tracePt t="35639" x="8909050" y="3270250"/>
          <p14:tracePt t="35668" x="8902700" y="3270250"/>
          <p14:tracePt t="35685" x="8896350" y="3270250"/>
          <p14:tracePt t="35702" x="8890000" y="3270250"/>
          <p14:tracePt t="35718" x="8883650" y="3270250"/>
          <p14:tracePt t="35735" x="8877300" y="3270250"/>
          <p14:tracePt t="35752" x="8870950" y="3270250"/>
          <p14:tracePt t="35768" x="8864600" y="3270250"/>
          <p14:tracePt t="35786" x="8858250" y="3270250"/>
          <p14:tracePt t="35802" x="8858250" y="3276600"/>
          <p14:tracePt t="35818" x="8858250" y="3282950"/>
          <p14:tracePt t="35835" x="8845550" y="3282950"/>
          <p14:tracePt t="35852" x="8845550" y="3289300"/>
          <p14:tracePt t="35868" x="8845550" y="3295650"/>
          <p14:tracePt t="35917" x="8845550" y="3302000"/>
          <p14:tracePt t="35931" x="8845550" y="3308350"/>
          <p14:tracePt t="35952" x="8845550" y="3314700"/>
          <p14:tracePt t="35959" x="8851900" y="3314700"/>
          <p14:tracePt t="35988" x="8851900" y="3321050"/>
          <p14:tracePt t="35997" x="8858250" y="3321050"/>
          <p14:tracePt t="36003" x="8858250" y="3327400"/>
          <p14:tracePt t="36018" x="8864600" y="3327400"/>
          <p14:tracePt t="36035" x="8864600" y="3340100"/>
          <p14:tracePt t="36052" x="8870950" y="3346450"/>
          <p14:tracePt t="36068" x="8877300" y="3352800"/>
          <p14:tracePt t="36085" x="8883650" y="3365500"/>
          <p14:tracePt t="36102" x="8883650" y="3371850"/>
          <p14:tracePt t="36118" x="8890000" y="3378200"/>
          <p14:tracePt t="36135" x="8896350" y="3384550"/>
          <p14:tracePt t="36139" x="8896350" y="3390900"/>
          <p14:tracePt t="36168" x="8902700" y="3390900"/>
          <p14:tracePt t="36185" x="8909050" y="3397250"/>
          <p14:tracePt t="36202" x="8915400" y="3409950"/>
          <p14:tracePt t="36235" x="8921750" y="3409950"/>
          <p14:tracePt t="36251" x="8928100" y="3416300"/>
          <p14:tracePt t="36285" x="8934450" y="3422650"/>
          <p14:tracePt t="36302" x="8934450" y="3429000"/>
          <p14:tracePt t="36318" x="8940800" y="3429000"/>
          <p14:tracePt t="36335" x="8940800" y="3441700"/>
          <p14:tracePt t="36352" x="8947150" y="3441700"/>
          <p14:tracePt t="36368" x="8953500" y="3441700"/>
          <p14:tracePt t="36385" x="8959850" y="3441700"/>
          <p14:tracePt t="36418" x="8966200" y="3448050"/>
          <p14:tracePt t="36435" x="8972550" y="3454400"/>
          <p14:tracePt t="36466" x="8978900" y="3454400"/>
          <p14:tracePt t="36480" x="8985250" y="3454400"/>
          <p14:tracePt t="36495" x="8991600" y="3454400"/>
          <p14:tracePt t="36508" x="8997950" y="3454400"/>
          <p14:tracePt t="36523" x="9004300" y="3454400"/>
          <p14:tracePt t="36537" x="9010650" y="3454400"/>
          <p14:tracePt t="36552" x="9023350" y="3454400"/>
          <p14:tracePt t="36568" x="9042400" y="3454400"/>
          <p14:tracePt t="36585" x="9061450" y="3454400"/>
          <p14:tracePt t="36602" x="9074150" y="3454400"/>
          <p14:tracePt t="36618" x="9093200" y="3454400"/>
          <p14:tracePt t="36635" x="9099550" y="3454400"/>
          <p14:tracePt t="36651" x="9112250" y="3454400"/>
          <p14:tracePt t="36656" x="9118600" y="3454400"/>
          <p14:tracePt t="36668" x="9131300" y="3454400"/>
          <p14:tracePt t="36685" x="9144000" y="3454400"/>
          <p14:tracePt t="36702" x="9163050" y="3448050"/>
          <p14:tracePt t="36718" x="9175750" y="3441700"/>
          <p14:tracePt t="36735" x="9182100" y="3441700"/>
          <p14:tracePt t="36751" x="9201150" y="3435350"/>
          <p14:tracePt t="36768" x="9207500" y="3429000"/>
          <p14:tracePt t="36785" x="9220200" y="3422650"/>
          <p14:tracePt t="36801" x="9226550" y="3422650"/>
          <p14:tracePt t="36818" x="9232900" y="3416300"/>
          <p14:tracePt t="36835" x="9251950" y="3409950"/>
          <p14:tracePt t="36852" x="9258300" y="3409950"/>
          <p14:tracePt t="36868" x="9264650" y="3403600"/>
          <p14:tracePt t="36885" x="9277350" y="3397250"/>
          <p14:tracePt t="36901" x="9283700" y="3397250"/>
          <p14:tracePt t="36918" x="9296400" y="3378200"/>
          <p14:tracePt t="36935" x="9302750" y="3378200"/>
          <p14:tracePt t="36952" x="9315450" y="3352800"/>
          <p14:tracePt t="36968" x="9334500" y="3333750"/>
          <p14:tracePt t="36985" x="9347200" y="3314700"/>
          <p14:tracePt t="37001" x="9359900" y="3295650"/>
          <p14:tracePt t="37018" x="9366250" y="3289300"/>
          <p14:tracePt t="37036" x="9372600" y="3276600"/>
          <p14:tracePt t="37051" x="9378950" y="3270250"/>
          <p14:tracePt t="37068" x="9378950" y="3263900"/>
          <p14:tracePt t="37085" x="9385300" y="3251200"/>
          <p14:tracePt t="37101" x="9391650" y="3251200"/>
          <p14:tracePt t="37156" x="9385300" y="3251200"/>
          <p14:tracePt t="37161" x="9385300" y="3257550"/>
          <p14:tracePt t="37168" x="9378950" y="3263900"/>
          <p14:tracePt t="37185" x="9359900" y="3270250"/>
          <p14:tracePt t="37202" x="9302750" y="3289300"/>
          <p14:tracePt t="37218" x="9277350" y="3295650"/>
          <p14:tracePt t="37235" x="9258300" y="3302000"/>
          <p14:tracePt t="37251" x="9239250" y="3302000"/>
          <p14:tracePt t="37268" x="9226550" y="3302000"/>
          <p14:tracePt t="37285" x="9207500" y="3302000"/>
          <p14:tracePt t="37301" x="9188450" y="3308350"/>
          <p14:tracePt t="37318" x="9175750" y="3308350"/>
          <p14:tracePt t="37335" x="9150350" y="3308350"/>
          <p14:tracePt t="37351" x="9144000" y="3314700"/>
          <p14:tracePt t="37368" x="9124950" y="3321050"/>
          <p14:tracePt t="37385" x="9118600" y="3321050"/>
          <p14:tracePt t="37401" x="9099550" y="3327400"/>
          <p14:tracePt t="37418" x="9080500" y="3333750"/>
          <p14:tracePt t="37435" x="9074150" y="3340100"/>
          <p14:tracePt t="37452" x="9067800" y="3340100"/>
          <p14:tracePt t="37468" x="9055100" y="3340100"/>
          <p14:tracePt t="37485" x="9048750" y="3340100"/>
          <p14:tracePt t="37501" x="9042400" y="3340100"/>
          <p14:tracePt t="37518" x="9036050" y="3340100"/>
          <p14:tracePt t="37564" x="9042400" y="3340100"/>
          <p14:tracePt t="37577" x="9048750" y="3340100"/>
          <p14:tracePt t="37585" x="9055100" y="3340100"/>
          <p14:tracePt t="37601" x="9061450" y="3333750"/>
          <p14:tracePt t="37618" x="9080500" y="3327400"/>
          <p14:tracePt t="37635" x="9086850" y="3327400"/>
          <p14:tracePt t="37651" x="9099550" y="3321050"/>
          <p14:tracePt t="37668" x="9112250" y="3321050"/>
          <p14:tracePt t="37685" x="9118600" y="3321050"/>
          <p14:tracePt t="37702" x="9131300" y="3321050"/>
          <p14:tracePt t="37718" x="9144000" y="3321050"/>
          <p14:tracePt t="37735" x="9175750" y="3321050"/>
          <p14:tracePt t="37751" x="9239250" y="3321050"/>
          <p14:tracePt t="37768" x="9315450" y="3327400"/>
          <p14:tracePt t="37785" x="9385300" y="3333750"/>
          <p14:tracePt t="37801" x="9404350" y="3340100"/>
          <p14:tracePt t="37818" x="9417050" y="3346450"/>
          <p14:tracePt t="37835" x="9436100" y="3346450"/>
          <p14:tracePt t="37852" x="9448800" y="3352800"/>
          <p14:tracePt t="37868" x="9455150" y="3359150"/>
          <p14:tracePt t="37885" x="9467850" y="3365500"/>
          <p14:tracePt t="37901" x="9480550" y="3365500"/>
          <p14:tracePt t="37918" x="9486900" y="3365500"/>
          <p14:tracePt t="37935" x="9493250" y="3365500"/>
          <p14:tracePt t="37951" x="9505950" y="3365500"/>
          <p14:tracePt t="37968" x="9518650" y="3365500"/>
          <p14:tracePt t="37985" x="9525000" y="3365500"/>
          <p14:tracePt t="38001" x="9544050" y="3365500"/>
          <p14:tracePt t="38035" x="9556750" y="3365500"/>
          <p14:tracePt t="38051" x="9569450" y="3365500"/>
          <p14:tracePt t="38068" x="9575800" y="3365500"/>
          <p14:tracePt t="38085" x="9588500" y="3365500"/>
          <p14:tracePt t="38118" x="9594850" y="3365500"/>
          <p14:tracePt t="38135" x="9601200" y="3365500"/>
          <p14:tracePt t="38151" x="9607550" y="3365500"/>
          <p14:tracePt t="38182" x="9613900" y="3365500"/>
          <p14:tracePt t="38196" x="9620250" y="3365500"/>
          <p14:tracePt t="38231" x="9626600" y="3365500"/>
          <p14:tracePt t="38245" x="9632950" y="3365500"/>
          <p14:tracePt t="38279" x="9639300" y="3365500"/>
          <p14:tracePt t="38296" x="9645650" y="3365500"/>
          <p14:tracePt t="38314" x="9652000" y="3365500"/>
          <p14:tracePt t="38648" x="9664700" y="3371850"/>
          <p14:tracePt t="38655" x="9683750" y="3371850"/>
          <p14:tracePt t="38663" x="9690100" y="3371850"/>
          <p14:tracePt t="38670" x="9709150" y="3371850"/>
          <p14:tracePt t="38685" x="9766300" y="3378200"/>
          <p14:tracePt t="38702" x="9855200" y="3384550"/>
          <p14:tracePt t="38718" x="10013950" y="3384550"/>
          <p14:tracePt t="38735" x="10077450" y="3384550"/>
          <p14:tracePt t="38751" x="10179050" y="3384550"/>
          <p14:tracePt t="38768" x="10255250" y="3378200"/>
          <p14:tracePt t="38785" x="10369550" y="3378200"/>
          <p14:tracePt t="38802" x="10566400" y="3359150"/>
          <p14:tracePt t="38818" x="10604500" y="3359150"/>
          <p14:tracePt t="38835" x="10655300" y="3359150"/>
          <p14:tracePt t="38851" x="10693400" y="3359150"/>
          <p14:tracePt t="38868" x="10731500" y="3359150"/>
          <p14:tracePt t="38885" x="10775950" y="3359150"/>
          <p14:tracePt t="38902" x="10795000" y="3359150"/>
          <p14:tracePt t="38918" x="10807700" y="3359150"/>
          <p14:tracePt t="38935" x="10820400" y="3359150"/>
          <p14:tracePt t="38951" x="10826750" y="3359150"/>
          <p14:tracePt t="38968" x="10839450" y="3359150"/>
          <p14:tracePt t="38985" x="10845800" y="3359150"/>
          <p14:tracePt t="39002" x="10858500" y="3359150"/>
          <p14:tracePt t="39018" x="10864850" y="3359150"/>
          <p14:tracePt t="39035" x="10871200" y="3359150"/>
          <p14:tracePt t="39051" x="10883900" y="3359150"/>
          <p14:tracePt t="39085" x="10890250" y="3359150"/>
          <p14:tracePt t="39101" x="10896600" y="3359150"/>
          <p14:tracePt t="39118" x="10902950" y="3359150"/>
          <p14:tracePt t="39149" x="10909300" y="3359150"/>
          <p14:tracePt t="39163" x="10915650" y="3359150"/>
          <p14:tracePt t="39378" x="10922000" y="3359150"/>
          <p14:tracePt t="39384" x="10928350" y="3359150"/>
          <p14:tracePt t="39392" x="10934700" y="3359150"/>
          <p14:tracePt t="39413" x="10941050" y="3359150"/>
          <p14:tracePt t="39420" x="10947400" y="3359150"/>
          <p14:tracePt t="39435" x="10966450" y="3359150"/>
          <p14:tracePt t="39452" x="10985500" y="3359150"/>
          <p14:tracePt t="39468" x="11029950" y="3359150"/>
          <p14:tracePt t="39484" x="11055350" y="3359150"/>
          <p14:tracePt t="39501" x="11087100" y="3359150"/>
          <p14:tracePt t="39518" x="11099800" y="3359150"/>
          <p14:tracePt t="39535" x="11112500" y="3359150"/>
          <p14:tracePt t="39551" x="11125200" y="3359150"/>
          <p14:tracePt t="39568" x="11137900" y="3359150"/>
          <p14:tracePt t="39585" x="11156950" y="3359150"/>
          <p14:tracePt t="39601" x="11169650" y="3359150"/>
          <p14:tracePt t="39618" x="11188700" y="3359150"/>
          <p14:tracePt t="39635" x="11207750" y="3359150"/>
          <p14:tracePt t="39651" x="11220450" y="3359150"/>
          <p14:tracePt t="39668" x="11239500" y="3359150"/>
          <p14:tracePt t="39685" x="11252200" y="3359150"/>
          <p14:tracePt t="39701" x="11258550" y="3359150"/>
          <p14:tracePt t="39706" x="11271250" y="3359150"/>
          <p14:tracePt t="39718" x="11277600" y="3359150"/>
          <p14:tracePt t="39735" x="11296650" y="3359150"/>
          <p14:tracePt t="39751" x="11309350" y="3359150"/>
          <p14:tracePt t="39768" x="11315700" y="3359150"/>
          <p14:tracePt t="39785" x="11322050" y="3359150"/>
          <p14:tracePt t="39801" x="11334750" y="3359150"/>
          <p14:tracePt t="39818" x="11341100" y="3365500"/>
          <p14:tracePt t="39851" x="11347450" y="3365500"/>
          <p14:tracePt t="39868" x="11353800" y="3371850"/>
          <p14:tracePt t="39885" x="11360150" y="3371850"/>
          <p14:tracePt t="40010" x="11360150" y="3378200"/>
          <p14:tracePt t="40023" x="11360150" y="3384550"/>
          <p14:tracePt t="40031" x="11353800" y="3384550"/>
          <p14:tracePt t="40039" x="11347450" y="3390900"/>
          <p14:tracePt t="40051" x="11322050" y="3403600"/>
          <p14:tracePt t="40068" x="11309350" y="3416300"/>
          <p14:tracePt t="40085" x="11296650" y="3435350"/>
          <p14:tracePt t="40101" x="11277600" y="3454400"/>
          <p14:tracePt t="40118" x="11252200" y="3492500"/>
          <p14:tracePt t="40134" x="11201400" y="3568700"/>
          <p14:tracePt t="40151" x="11137900" y="3663950"/>
          <p14:tracePt t="40168" x="11049000" y="3810000"/>
          <p14:tracePt t="40184" x="10998200" y="3892550"/>
          <p14:tracePt t="40202" x="10960100" y="3975100"/>
          <p14:tracePt t="40205" x="10934700" y="4013200"/>
          <p14:tracePt t="40218" x="10896600" y="4095750"/>
          <p14:tracePt t="40235" x="10852150" y="4197350"/>
          <p14:tracePt t="40251" x="10775950" y="4362450"/>
          <p14:tracePt t="40268" x="10610850" y="4648200"/>
          <p14:tracePt t="40284" x="10547350" y="4730750"/>
          <p14:tracePt t="40301" x="10490200" y="4800600"/>
          <p14:tracePt t="40318" x="10439400" y="4870450"/>
          <p14:tracePt t="40335" x="10331450" y="5010150"/>
          <p14:tracePt t="40351" x="10255250" y="5105400"/>
          <p14:tracePt t="40368" x="10191750" y="5181600"/>
          <p14:tracePt t="40384" x="10134600" y="5238750"/>
          <p14:tracePt t="40401" x="10102850" y="5264150"/>
          <p14:tracePt t="40418" x="10064750" y="5295900"/>
          <p14:tracePt t="40434" x="10033000" y="5321300"/>
          <p14:tracePt t="40451" x="10007600" y="5346700"/>
          <p14:tracePt t="40468" x="9956800" y="5391150"/>
          <p14:tracePt t="40485" x="9944100" y="5416550"/>
          <p14:tracePt t="40501" x="9931400" y="5422900"/>
          <p14:tracePt t="40518" x="9918700" y="5435600"/>
          <p14:tracePt t="40535" x="9906000" y="5441950"/>
          <p14:tracePt t="40551" x="9893300" y="5454650"/>
          <p14:tracePt t="40568" x="9880600" y="5467350"/>
          <p14:tracePt t="40585" x="9874250" y="5467350"/>
          <p14:tracePt t="40601" x="9861550" y="5473700"/>
          <p14:tracePt t="40618" x="9855200" y="5480050"/>
          <p14:tracePt t="40635" x="9848850" y="5480050"/>
          <p14:tracePt t="40651" x="9842500" y="5480050"/>
          <p14:tracePt t="40685" x="9836150" y="5480050"/>
          <p14:tracePt t="40794" x="9842500" y="5480050"/>
          <p14:tracePt t="40809" x="9848850" y="5480050"/>
          <p14:tracePt t="40844" x="9855200" y="5480050"/>
          <p14:tracePt t="40851" x="9861550" y="5480050"/>
          <p14:tracePt t="40857" x="9867900" y="5480050"/>
          <p14:tracePt t="40874" x="9880600" y="5480050"/>
          <p14:tracePt t="40884" x="9912350" y="5480050"/>
          <p14:tracePt t="40901" x="9969500" y="5461000"/>
          <p14:tracePt t="40918" x="10039350" y="5448300"/>
          <p14:tracePt t="40934" x="10134600" y="5416550"/>
          <p14:tracePt t="40951" x="10172700" y="5403850"/>
          <p14:tracePt t="40968" x="10204450" y="5403850"/>
          <p14:tracePt t="40984" x="10217150" y="5397500"/>
          <p14:tracePt t="41001" x="10229850" y="5391150"/>
          <p14:tracePt t="41018" x="10248900" y="5384800"/>
          <p14:tracePt t="41034" x="10261600" y="5384800"/>
          <p14:tracePt t="41051" x="10274300" y="5384800"/>
          <p14:tracePt t="41068" x="10280650" y="5378450"/>
          <p14:tracePt t="41084" x="10293350" y="5372100"/>
          <p14:tracePt t="41101" x="10312400" y="5365750"/>
          <p14:tracePt t="41118" x="10331450" y="5359400"/>
          <p14:tracePt t="41134" x="10363200" y="5346700"/>
          <p14:tracePt t="41151" x="10388600" y="5334000"/>
          <p14:tracePt t="41168" x="10407650" y="5327650"/>
          <p14:tracePt t="41184" x="10420350" y="5321300"/>
          <p14:tracePt t="41201" x="10433050" y="5314950"/>
          <p14:tracePt t="41218" x="10439400" y="5314950"/>
          <p14:tracePt t="41234" x="10452100" y="5308600"/>
          <p14:tracePt t="41251" x="10452100" y="5302250"/>
          <p14:tracePt t="41268" x="10471150" y="5302250"/>
          <p14:tracePt t="41284" x="10477500" y="5295900"/>
          <p14:tracePt t="41301" x="10483850" y="5289550"/>
          <p14:tracePt t="41318" x="10496550" y="5283200"/>
          <p14:tracePt t="41334" x="10502900" y="5283200"/>
          <p14:tracePt t="41368" x="10509250" y="5283200"/>
          <p14:tracePt t="41384" x="10515600" y="5283200"/>
          <p14:tracePt t="41406" x="10521950" y="5283200"/>
          <p14:tracePt t="41421" x="10528300" y="5283200"/>
          <p14:tracePt t="41434" x="10534650" y="5283200"/>
          <p14:tracePt t="41469" x="10541000" y="5283200"/>
          <p14:tracePt t="41490" x="10547350" y="5283200"/>
          <p14:tracePt t="41830" x="10553700" y="5283200"/>
          <p14:tracePt t="41851" x="10560050" y="5283200"/>
          <p14:tracePt t="41906" x="10566400" y="5283200"/>
          <p14:tracePt t="41942" x="10572750" y="5283200"/>
          <p14:tracePt t="41962" x="10579100" y="5283200"/>
          <p14:tracePt t="42186" x="10566400" y="5276850"/>
          <p14:tracePt t="42191" x="10541000" y="5270500"/>
          <p14:tracePt t="42201" x="10528300" y="5264150"/>
          <p14:tracePt t="42218" x="10452100" y="5238750"/>
          <p14:tracePt t="42234" x="10128250" y="5168900"/>
          <p14:tracePt t="42251" x="9671050" y="5041900"/>
          <p14:tracePt t="42258" x="9601200" y="4991100"/>
          <p14:tracePt t="42268" x="9556750" y="4946650"/>
          <p14:tracePt t="42284" x="9531350" y="4933950"/>
          <p14:tracePt t="42301" x="9455150" y="4895850"/>
          <p14:tracePt t="42318" x="9283700" y="4832350"/>
          <p14:tracePt t="42334" x="9055100" y="4781550"/>
          <p14:tracePt t="42351" x="8667750" y="4679950"/>
          <p14:tracePt t="42368" x="8566150" y="4641850"/>
          <p14:tracePt t="42384" x="8528050" y="4616450"/>
          <p14:tracePt t="42401" x="8509000" y="4616450"/>
          <p14:tracePt t="42418" x="8502650" y="4610100"/>
          <p14:tracePt t="42434" x="8483600" y="4603750"/>
          <p14:tracePt t="42451" x="8470900" y="4597400"/>
          <p14:tracePt t="42468" x="8439150" y="4584700"/>
          <p14:tracePt t="42484" x="8394700" y="4565650"/>
          <p14:tracePt t="42501" x="8337550" y="4546600"/>
          <p14:tracePt t="42518" x="8235950" y="4502150"/>
          <p14:tracePt t="42534" x="8185150" y="4470400"/>
          <p14:tracePt t="42551" x="8121650" y="4438650"/>
          <p14:tracePt t="42568" x="8102600" y="4425950"/>
          <p14:tracePt t="42584" x="8083550" y="4419600"/>
          <p14:tracePt t="42601" x="8058150" y="4406900"/>
          <p14:tracePt t="42618" x="8045450" y="4400550"/>
          <p14:tracePt t="42635" x="8007350" y="4362450"/>
          <p14:tracePt t="42651" x="7981950" y="4343400"/>
          <p14:tracePt t="42668" x="7969250" y="4318000"/>
          <p14:tracePt t="42684" x="7943850" y="4298950"/>
          <p14:tracePt t="42701" x="7937500" y="4292600"/>
          <p14:tracePt t="42718" x="7918450" y="4273550"/>
          <p14:tracePt t="42734" x="7912100" y="4267200"/>
          <p14:tracePt t="42751" x="7905750" y="4254500"/>
          <p14:tracePt t="42768" x="7893050" y="4241800"/>
          <p14:tracePt t="42784" x="7886700" y="4229100"/>
          <p14:tracePt t="42802" x="7867650" y="4203700"/>
          <p14:tracePt t="42818" x="7861300" y="4184650"/>
          <p14:tracePt t="42834" x="7848600" y="4165600"/>
          <p14:tracePt t="42851" x="7842250" y="4146550"/>
          <p14:tracePt t="42868" x="7829550" y="4140200"/>
          <p14:tracePt t="42884" x="7816850" y="4127500"/>
          <p14:tracePt t="42901" x="7810500" y="4121150"/>
          <p14:tracePt t="42918" x="7810500" y="4114800"/>
          <p14:tracePt t="42934" x="7804150" y="4102100"/>
          <p14:tracePt t="42951" x="7797800" y="4102100"/>
          <p14:tracePt t="44734" x="7956550" y="4083050"/>
          <p14:tracePt t="44742" x="8216900" y="4000500"/>
          <p14:tracePt t="44750" x="8394700" y="3943350"/>
          <p14:tracePt t="44767" x="8769350" y="3822700"/>
          <p14:tracePt t="44784" x="8921750" y="3727450"/>
          <p14:tracePt t="44801" x="8972550" y="3702050"/>
          <p14:tracePt t="44817" x="9131300" y="3644900"/>
          <p14:tracePt t="44834" x="9245600" y="3606800"/>
          <p14:tracePt t="44851" x="9366250" y="3562350"/>
          <p14:tracePt t="44868" x="9467850" y="3524250"/>
          <p14:tracePt t="44884" x="9550400" y="3492500"/>
          <p14:tracePt t="44901" x="9639300" y="3454400"/>
          <p14:tracePt t="44918" x="9658350" y="3441700"/>
          <p14:tracePt t="44934" x="9671050" y="3441700"/>
          <p14:tracePt t="44951" x="9677400" y="3435350"/>
          <p14:tracePt t="44984" x="9690100" y="3429000"/>
          <p14:tracePt t="45021" x="9696450" y="3422650"/>
          <p14:tracePt t="45034" x="9696450" y="3416300"/>
          <p14:tracePt t="45068" x="9696450" y="3409950"/>
          <p14:tracePt t="45075" x="9696450" y="3403600"/>
          <p14:tracePt t="45084" x="9690100" y="3403600"/>
          <p14:tracePt t="45101" x="9664700" y="3390900"/>
          <p14:tracePt t="45117" x="9607550" y="3371850"/>
          <p14:tracePt t="45134" x="9556750" y="3359150"/>
          <p14:tracePt t="45151" x="9455150" y="3346450"/>
          <p14:tracePt t="45168" x="9391650" y="3340100"/>
          <p14:tracePt t="45184" x="9290050" y="3321050"/>
          <p14:tracePt t="45201" x="9163050" y="3314700"/>
          <p14:tracePt t="45217" x="9118600" y="3314700"/>
          <p14:tracePt t="45234" x="9086850" y="3314700"/>
          <p14:tracePt t="45251" x="9080500" y="3314700"/>
          <p14:tracePt t="45268" x="9067800" y="3314700"/>
          <p14:tracePt t="45284" x="9061450" y="3314700"/>
          <p14:tracePt t="45301" x="9055100" y="3314700"/>
          <p14:tracePt t="45317" x="9048750" y="3314700"/>
          <p14:tracePt t="45334" x="9036050" y="3314700"/>
          <p14:tracePt t="45351" x="9023350" y="3314700"/>
          <p14:tracePt t="45384" x="9017000" y="3314700"/>
          <p14:tracePt t="45401" x="9010650" y="3314700"/>
          <p14:tracePt t="45430" x="9004300" y="3314700"/>
          <p14:tracePt t="45584" x="9010650" y="3314700"/>
          <p14:tracePt t="45596" x="9017000" y="3314700"/>
          <p14:tracePt t="45633" x="9023350" y="3314700"/>
          <p14:tracePt t="45638" x="9023350" y="3321050"/>
          <p14:tracePt t="45651" x="9029700" y="3321050"/>
          <p14:tracePt t="45673" x="9029700" y="3327400"/>
          <p14:tracePt t="45684" x="9036050" y="3327400"/>
          <p14:tracePt t="45701" x="9042400" y="3333750"/>
          <p14:tracePt t="45717" x="9048750" y="3333750"/>
          <p14:tracePt t="45734" x="9048750" y="3340100"/>
          <p14:tracePt t="45751" x="9055100" y="3346450"/>
          <p14:tracePt t="45767" x="9061450" y="3352800"/>
          <p14:tracePt t="45784" x="9061450" y="3359150"/>
          <p14:tracePt t="45801" x="9067800" y="3365500"/>
          <p14:tracePt t="45817" x="9074150" y="3365500"/>
          <p14:tracePt t="45834" x="9080500" y="3371850"/>
          <p14:tracePt t="45854" x="9080500" y="3378200"/>
          <p14:tracePt t="45867" x="9086850" y="3384550"/>
          <p14:tracePt t="45884" x="9093200" y="3384550"/>
          <p14:tracePt t="45917" x="9099550" y="3384550"/>
          <p14:tracePt t="45934" x="9105900" y="3384550"/>
          <p14:tracePt t="45951" x="9112250" y="3390900"/>
          <p14:tracePt t="45984" x="9118600" y="3390900"/>
          <p14:tracePt t="46034" x="9118600" y="3397250"/>
          <p14:tracePt t="46062" x="9124950" y="3397250"/>
          <p14:tracePt t="46069" x="9124950" y="3403600"/>
          <p14:tracePt t="46187" x="9124950" y="3409950"/>
          <p14:tracePt t="46235" x="9124950" y="3416300"/>
          <p14:tracePt t="46277" x="9124950" y="3422650"/>
          <p14:tracePt t="46300" x="9124950" y="3429000"/>
          <p14:tracePt t="46325" x="9124950" y="3435350"/>
          <p14:tracePt t="46346" x="9124950" y="3441700"/>
          <p14:tracePt t="46410" x="9124950" y="3448050"/>
          <p14:tracePt t="46645" x="9124950" y="3441700"/>
          <p14:tracePt t="46660" x="9124950" y="3435350"/>
          <p14:tracePt t="46681" x="9131300" y="3435350"/>
          <p14:tracePt t="46694" x="9131300" y="3429000"/>
          <p14:tracePt t="46701" x="9137650" y="3429000"/>
          <p14:tracePt t="46708" x="9137650" y="3422650"/>
          <p14:tracePt t="46722" x="9144000" y="3422650"/>
          <p14:tracePt t="46744" x="9144000" y="3416300"/>
          <p14:tracePt t="46756" x="9150350" y="3416300"/>
          <p14:tracePt t="46767" x="9150350" y="3409950"/>
          <p14:tracePt t="46784" x="9156700" y="3403600"/>
          <p14:tracePt t="46812" x="9156700" y="3397250"/>
          <p14:tracePt t="46820" x="9163050" y="3397250"/>
          <p14:tracePt t="46834" x="9163050" y="3390900"/>
          <p14:tracePt t="46861" x="9163050" y="3384550"/>
          <p14:tracePt t="46867" x="9163050" y="3378200"/>
          <p14:tracePt t="46884" x="9163050" y="3371850"/>
          <p14:tracePt t="46901" x="9163050" y="3365500"/>
          <p14:tracePt t="46917" x="9163050" y="3352800"/>
          <p14:tracePt t="46934" x="9163050" y="3346450"/>
          <p14:tracePt t="46950" x="9163050" y="3333750"/>
          <p14:tracePt t="46967" x="9163050" y="3327400"/>
          <p14:tracePt t="46984" x="9156700" y="3321050"/>
          <p14:tracePt t="47000" x="9150350" y="3308350"/>
          <p14:tracePt t="47017" x="9150350" y="3302000"/>
          <p14:tracePt t="47034" x="9144000" y="3289300"/>
          <p14:tracePt t="47051" x="9137650" y="3276600"/>
          <p14:tracePt t="47067" x="9131300" y="3276600"/>
          <p14:tracePt t="47084" x="9124950" y="3263900"/>
          <p14:tracePt t="47101" x="9118600" y="3251200"/>
          <p14:tracePt t="47117" x="9105900" y="3251200"/>
          <p14:tracePt t="47134" x="9099550" y="3244850"/>
          <p14:tracePt t="47151" x="9086850" y="3238500"/>
          <p14:tracePt t="47167" x="9080500" y="3232150"/>
          <p14:tracePt t="47184" x="9067800" y="3232150"/>
          <p14:tracePt t="47200" x="9055100" y="3225800"/>
          <p14:tracePt t="47217" x="9055100" y="3219450"/>
          <p14:tracePt t="47234" x="9036050" y="3219450"/>
          <p14:tracePt t="47267" x="9023350" y="3219450"/>
          <p14:tracePt t="47284" x="9010650" y="3219450"/>
          <p14:tracePt t="47301" x="9004300" y="3219450"/>
          <p14:tracePt t="47317" x="8991600" y="3219450"/>
          <p14:tracePt t="47334" x="8972550" y="3225800"/>
          <p14:tracePt t="47351" x="8959850" y="3225800"/>
          <p14:tracePt t="47355" x="8953500" y="3232150"/>
          <p14:tracePt t="47374" x="8947150" y="3238500"/>
          <p14:tracePt t="47384" x="8940800" y="3238500"/>
          <p14:tracePt t="47401" x="8934450" y="3244850"/>
          <p14:tracePt t="47417" x="8928100" y="3257550"/>
          <p14:tracePt t="47434" x="8921750" y="3263900"/>
          <p14:tracePt t="47450" x="8921750" y="3282950"/>
          <p14:tracePt t="47467" x="8921750" y="3295650"/>
          <p14:tracePt t="47484" x="8928100" y="3308350"/>
          <p14:tracePt t="47501" x="8934450" y="3333750"/>
          <p14:tracePt t="47517" x="8940800" y="3365500"/>
          <p14:tracePt t="47534" x="8947150" y="3397250"/>
          <p14:tracePt t="47550" x="8947150" y="3403600"/>
          <p14:tracePt t="47567" x="8947150" y="3416300"/>
          <p14:tracePt t="47584" x="8947150" y="3429000"/>
          <p14:tracePt t="47601" x="8953500" y="3435350"/>
          <p14:tracePt t="47617" x="8959850" y="3448050"/>
          <p14:tracePt t="47650" x="8966200" y="3448050"/>
          <p14:tracePt t="47667" x="8972550" y="3448050"/>
          <p14:tracePt t="47689" x="8978900" y="3448050"/>
          <p14:tracePt t="47722" x="8985250" y="3448050"/>
          <p14:tracePt t="47737" x="8991600" y="3448050"/>
          <p14:tracePt t="47757" x="8997950" y="3448050"/>
          <p14:tracePt t="47764" x="9004300" y="3448050"/>
          <p14:tracePt t="47771" x="9010650" y="3448050"/>
          <p14:tracePt t="47784" x="9029700" y="3448050"/>
          <p14:tracePt t="47801" x="9086850" y="3441700"/>
          <p14:tracePt t="47817" x="9124950" y="3435350"/>
          <p14:tracePt t="47834" x="9182100" y="3422650"/>
          <p14:tracePt t="47851" x="9207500" y="3416300"/>
          <p14:tracePt t="47867" x="9245600" y="3409950"/>
          <p14:tracePt t="47884" x="9264650" y="3403600"/>
          <p14:tracePt t="47917" x="9277350" y="3397250"/>
          <p14:tracePt t="47934" x="9290050" y="3390900"/>
          <p14:tracePt t="47950" x="9296400" y="3384550"/>
          <p14:tracePt t="47967" x="9309100" y="3384550"/>
          <p14:tracePt t="47984" x="9309100" y="3378200"/>
          <p14:tracePt t="48000" x="9315450" y="3365500"/>
          <p14:tracePt t="48017" x="9315450" y="3352800"/>
          <p14:tracePt t="48034" x="9315450" y="3346450"/>
          <p14:tracePt t="48050" x="9315450" y="3340100"/>
          <p14:tracePt t="48067" x="9315450" y="3327400"/>
          <p14:tracePt t="48084" x="9315450" y="3321050"/>
          <p14:tracePt t="48100" x="9315450" y="3308350"/>
          <p14:tracePt t="48134" x="9321800" y="3302000"/>
          <p14:tracePt t="48151" x="9328150" y="3302000"/>
          <p14:tracePt t="48222" x="9328150" y="3308350"/>
          <p14:tracePt t="48237" x="9328150" y="3314700"/>
          <p14:tracePt t="48251" x="9328150" y="3321050"/>
          <p14:tracePt t="48264" x="9328150" y="3327400"/>
          <p14:tracePt t="48273" x="9328150" y="3333750"/>
          <p14:tracePt t="48285" x="9328150" y="3340100"/>
          <p14:tracePt t="48300" x="9328150" y="3346450"/>
          <p14:tracePt t="48317" x="9328150" y="3352800"/>
          <p14:tracePt t="48334" x="9328150" y="3359150"/>
          <p14:tracePt t="48350" x="9334500" y="3365500"/>
          <p14:tracePt t="48367" x="9340850" y="3365500"/>
          <p14:tracePt t="48384" x="9340850" y="3378200"/>
          <p14:tracePt t="48400" x="9359900" y="3378200"/>
          <p14:tracePt t="48417" x="9385300" y="3397250"/>
          <p14:tracePt t="48434" x="9410700" y="3403600"/>
          <p14:tracePt t="48451" x="9448800" y="3416300"/>
          <p14:tracePt t="48467" x="9480550" y="3429000"/>
          <p14:tracePt t="48484" x="9505950" y="3435350"/>
          <p14:tracePt t="48500" x="9525000" y="3441700"/>
          <p14:tracePt t="48517" x="9531350" y="3441700"/>
          <p14:tracePt t="48534" x="9550400" y="3448050"/>
          <p14:tracePt t="48550" x="9563100" y="3454400"/>
          <p14:tracePt t="48567" x="9575800" y="3460750"/>
          <p14:tracePt t="48584" x="9594850" y="3460750"/>
          <p14:tracePt t="48600" x="9607550" y="3460750"/>
          <p14:tracePt t="48617" x="9613900" y="3460750"/>
          <p14:tracePt t="48634" x="9626600" y="3460750"/>
          <p14:tracePt t="48667" x="9639300" y="3460750"/>
          <p14:tracePt t="48684" x="9645650" y="3460750"/>
          <p14:tracePt t="48701" x="9652000" y="3460750"/>
          <p14:tracePt t="48717" x="9658350" y="3460750"/>
          <p14:tracePt t="48750" x="9664700" y="3460750"/>
          <p14:tracePt t="48767" x="9671050" y="3460750"/>
          <p14:tracePt t="48792" x="9677400" y="3460750"/>
          <p14:tracePt t="48814" x="9683750" y="3460750"/>
          <p14:tracePt t="48826" x="9690100" y="3460750"/>
          <p14:tracePt t="48834" x="9690100" y="3454400"/>
          <p14:tracePt t="48850" x="9690100" y="3448050"/>
          <p14:tracePt t="48986" x="9690100" y="3441700"/>
          <p14:tracePt t="49007" x="9690100" y="3435350"/>
          <p14:tracePt t="49493" x="9785350" y="3429000"/>
          <p14:tracePt t="49500" x="9899650" y="3422650"/>
          <p14:tracePt t="49507" x="10007600" y="3403600"/>
          <p14:tracePt t="49517" x="10121900" y="3384550"/>
          <p14:tracePt t="49534" x="10287000" y="3365500"/>
          <p14:tracePt t="49550" x="10331450" y="3359150"/>
          <p14:tracePt t="49567" x="10369550" y="3352800"/>
          <p14:tracePt t="49583" x="10547350" y="3327400"/>
          <p14:tracePt t="49600" x="10674350" y="3302000"/>
          <p14:tracePt t="49617" x="10756900" y="3282950"/>
          <p14:tracePt t="49634" x="10801350" y="3282950"/>
          <p14:tracePt t="49650" x="10833100" y="3276600"/>
          <p14:tracePt t="49667" x="10890250" y="3276600"/>
          <p14:tracePt t="49683" x="10915650" y="3270250"/>
          <p14:tracePt t="49700" x="10928350" y="3270250"/>
          <p14:tracePt t="49717" x="10947400" y="3270250"/>
          <p14:tracePt t="49734" x="10953750" y="3270250"/>
          <p14:tracePt t="49767" x="10960100" y="3270250"/>
          <p14:tracePt t="49784" x="10966450" y="3270250"/>
          <p14:tracePt t="49806" x="10972800" y="3270250"/>
          <p14:tracePt t="49817" x="10972800" y="3263900"/>
          <p14:tracePt t="49833" x="10979150" y="3263900"/>
          <p14:tracePt t="49850" x="10985500" y="3263900"/>
          <p14:tracePt t="49925" x="10979150" y="3263900"/>
          <p14:tracePt t="49932" x="10972800" y="3257550"/>
          <p14:tracePt t="49945" x="10960100" y="3257550"/>
          <p14:tracePt t="49953" x="10947400" y="3251200"/>
          <p14:tracePt t="49967" x="10928350" y="3244850"/>
          <p14:tracePt t="49983" x="10909300" y="3238500"/>
          <p14:tracePt t="50000" x="10896600" y="3238500"/>
          <p14:tracePt t="50017" x="10883900" y="3238500"/>
          <p14:tracePt t="50034" x="10877550" y="3238500"/>
          <p14:tracePt t="50050" x="10864850" y="3238500"/>
          <p14:tracePt t="50067" x="10858500" y="3238500"/>
          <p14:tracePt t="50083" x="10852150" y="3238500"/>
          <p14:tracePt t="50100" x="10839450" y="3238500"/>
          <p14:tracePt t="50117" x="10833100" y="3238500"/>
          <p14:tracePt t="50134" x="10820400" y="3238500"/>
          <p14:tracePt t="50150" x="10814050" y="3238500"/>
          <p14:tracePt t="50167" x="10801350" y="3238500"/>
          <p14:tracePt t="50183" x="10795000" y="3238500"/>
          <p14:tracePt t="50200" x="10788650" y="3238500"/>
          <p14:tracePt t="50217" x="10775950" y="3232150"/>
          <p14:tracePt t="50233" x="10769600" y="3232150"/>
          <p14:tracePt t="50250" x="10756900" y="3232150"/>
          <p14:tracePt t="50283" x="10744200" y="3232150"/>
          <p14:tracePt t="50300" x="10737850" y="3232150"/>
          <p14:tracePt t="50317" x="10725150" y="3232150"/>
          <p14:tracePt t="50350" x="10712450" y="3232150"/>
          <p14:tracePt t="50383" x="10706100" y="3232150"/>
          <p14:tracePt t="50400" x="10693400" y="3232150"/>
          <p14:tracePt t="50417" x="10687050" y="3232150"/>
          <p14:tracePt t="50433" x="10680700" y="3232150"/>
          <p14:tracePt t="50450" x="10668000" y="3232150"/>
          <p14:tracePt t="50467" x="10661650" y="3232150"/>
          <p14:tracePt t="50483" x="10655300" y="3232150"/>
          <p14:tracePt t="50500" x="10648950" y="3232150"/>
          <p14:tracePt t="50517" x="10642600" y="3232150"/>
          <p14:tracePt t="50533" x="10636250" y="3232150"/>
          <p14:tracePt t="50550" x="10629900" y="3232150"/>
          <p14:tracePt t="50573" x="10623550" y="3232150"/>
          <p14:tracePt t="50584" x="10617200" y="3232150"/>
          <p14:tracePt t="50605" x="10610850" y="3232150"/>
          <p14:tracePt t="50620" x="10604500" y="3232150"/>
          <p14:tracePt t="50634" x="10598150" y="3232150"/>
          <p14:tracePt t="50667" x="10591800" y="3232150"/>
          <p14:tracePt t="50674" x="10585450" y="3232150"/>
          <p14:tracePt t="50689" x="10579100" y="3232150"/>
          <p14:tracePt t="50700" x="10572750" y="3232150"/>
          <p14:tracePt t="50717" x="10566400" y="3232150"/>
          <p14:tracePt t="50733" x="10553700" y="3232150"/>
          <p14:tracePt t="50750" x="10547350" y="3232150"/>
          <p14:tracePt t="50767" x="10541000" y="3232150"/>
          <p14:tracePt t="50783" x="10528300" y="3232150"/>
          <p14:tracePt t="50800" x="10521950" y="3232150"/>
          <p14:tracePt t="50833" x="10509250" y="3232150"/>
          <p14:tracePt t="50870" x="10502900" y="3232150"/>
          <p14:tracePt t="50891" x="10496550" y="3232150"/>
          <p14:tracePt t="51023" x="10502900" y="3232150"/>
          <p14:tracePt t="51056" x="10509250" y="3232150"/>
          <p14:tracePt t="51063" x="10509250" y="3238500"/>
          <p14:tracePt t="51072" x="10515600" y="3238500"/>
          <p14:tracePt t="51083" x="10515600" y="3244850"/>
          <p14:tracePt t="51100" x="10521950" y="3251200"/>
          <p14:tracePt t="51133" x="10534650" y="3257550"/>
          <p14:tracePt t="51150" x="10534650" y="3263900"/>
          <p14:tracePt t="51167" x="10541000" y="3263900"/>
          <p14:tracePt t="51183" x="10547350" y="3270250"/>
          <p14:tracePt t="51200" x="10553700" y="3282950"/>
          <p14:tracePt t="51217" x="10560050" y="3295650"/>
          <p14:tracePt t="51233" x="10566400" y="3295650"/>
          <p14:tracePt t="51250" x="10572750" y="3314700"/>
          <p14:tracePt t="51267" x="10579100" y="3321050"/>
          <p14:tracePt t="51283" x="10585450" y="3327400"/>
          <p14:tracePt t="51300" x="10591800" y="3340100"/>
          <p14:tracePt t="51317" x="10604500" y="3346450"/>
          <p14:tracePt t="51333" x="10617200" y="3359150"/>
          <p14:tracePt t="51350" x="10623550" y="3359150"/>
          <p14:tracePt t="51367" x="10623550" y="3371850"/>
          <p14:tracePt t="51383" x="10642600" y="3378200"/>
          <p14:tracePt t="51400" x="10642600" y="3384550"/>
          <p14:tracePt t="51417" x="10655300" y="3384550"/>
          <p14:tracePt t="51419" x="10655300" y="3390900"/>
          <p14:tracePt t="51433" x="10668000" y="3390900"/>
          <p14:tracePt t="51450" x="10674350" y="3397250"/>
          <p14:tracePt t="51467" x="10687050" y="3403600"/>
          <p14:tracePt t="51483" x="10693400" y="3403600"/>
          <p14:tracePt t="51500" x="10712450" y="3403600"/>
          <p14:tracePt t="51517" x="10731500" y="3403600"/>
          <p14:tracePt t="51533" x="10782300" y="3403600"/>
          <p14:tracePt t="51550" x="10871200" y="3403600"/>
          <p14:tracePt t="51567" x="10922000" y="3403600"/>
          <p14:tracePt t="51583" x="10966450" y="3403600"/>
          <p14:tracePt t="51600" x="10979150" y="3403600"/>
          <p14:tracePt t="51617" x="10985500" y="3403600"/>
          <p14:tracePt t="51633" x="11004550" y="3390900"/>
          <p14:tracePt t="51650" x="11010900" y="3390900"/>
          <p14:tracePt t="51667" x="11023600" y="3384550"/>
          <p14:tracePt t="51683" x="11029950" y="3378200"/>
          <p14:tracePt t="51700" x="11036300" y="3371850"/>
          <p14:tracePt t="51717" x="11042650" y="3352800"/>
          <p14:tracePt t="51736" x="11042650" y="3346450"/>
          <p14:tracePt t="51750" x="11042650" y="3333750"/>
          <p14:tracePt t="51767" x="11042650" y="3327400"/>
          <p14:tracePt t="51783" x="11042650" y="3321050"/>
          <p14:tracePt t="51800" x="11042650" y="3308350"/>
          <p14:tracePt t="51817" x="11042650" y="3302000"/>
          <p14:tracePt t="51833" x="11036300" y="3289300"/>
          <p14:tracePt t="51850" x="11029950" y="3276600"/>
          <p14:tracePt t="51867" x="11023600" y="3276600"/>
          <p14:tracePt t="51883" x="11010900" y="3270250"/>
          <p14:tracePt t="51900" x="11004550" y="3263900"/>
          <p14:tracePt t="51916" x="10998200" y="3257550"/>
          <p14:tracePt t="51933" x="10985500" y="3251200"/>
          <p14:tracePt t="51938" x="10979150" y="3244850"/>
          <p14:tracePt t="51967" x="10966450" y="3238500"/>
          <p14:tracePt t="51983" x="10947400" y="3238500"/>
          <p14:tracePt t="52000" x="10928350" y="3225800"/>
          <p14:tracePt t="52017" x="10915650" y="3225800"/>
          <p14:tracePt t="52033" x="10896600" y="3213100"/>
          <p14:tracePt t="52050" x="10852150" y="3194050"/>
          <p14:tracePt t="52066" x="10807700" y="3181350"/>
          <p14:tracePt t="52083" x="10725150" y="3162300"/>
          <p14:tracePt t="52100" x="10674350" y="3149600"/>
          <p14:tracePt t="52117" x="10636250" y="3143250"/>
          <p14:tracePt t="52133" x="10604500" y="3136900"/>
          <p14:tracePt t="52150" x="10585450" y="3136900"/>
          <p14:tracePt t="52167" x="10553700" y="3136900"/>
          <p14:tracePt t="52183" x="10541000" y="3136900"/>
          <p14:tracePt t="52200" x="10515600" y="3136900"/>
          <p14:tracePt t="52217" x="10496550" y="3143250"/>
          <p14:tracePt t="52233" x="10477500" y="3143250"/>
          <p14:tracePt t="52250" x="10439400" y="3162300"/>
          <p14:tracePt t="52266" x="10420350" y="3168650"/>
          <p14:tracePt t="52283" x="10401300" y="3175000"/>
          <p14:tracePt t="52300" x="10369550" y="3194050"/>
          <p14:tracePt t="52317" x="10350500" y="3200400"/>
          <p14:tracePt t="52333" x="10325100" y="3213100"/>
          <p14:tracePt t="52350" x="10299700" y="3225800"/>
          <p14:tracePt t="52367" x="10274300" y="3232150"/>
          <p14:tracePt t="52383" x="10229850" y="3244850"/>
          <p14:tracePt t="52400" x="10198100" y="3257550"/>
          <p14:tracePt t="52417" x="10140950" y="3276600"/>
          <p14:tracePt t="52419" x="10096500" y="3289300"/>
          <p14:tracePt t="52433" x="10001250" y="3314700"/>
          <p14:tracePt t="52450" x="9912350" y="3327400"/>
          <p14:tracePt t="52467" x="9829800" y="3359150"/>
          <p14:tracePt t="52483" x="9785350" y="3365500"/>
          <p14:tracePt t="52500" x="9753600" y="3365500"/>
          <p14:tracePt t="52517" x="9747250" y="3371850"/>
          <p14:tracePt t="52533" x="9728200" y="3378200"/>
          <p14:tracePt t="52550" x="9709150" y="3384550"/>
          <p14:tracePt t="52567" x="9702800" y="3384550"/>
          <p14:tracePt t="52583" x="9671050" y="3390900"/>
          <p14:tracePt t="52600" x="9652000" y="3390900"/>
          <p14:tracePt t="52616" x="9632950" y="3390900"/>
          <p14:tracePt t="52633" x="9601200" y="3390900"/>
          <p14:tracePt t="52650" x="9588500" y="3390900"/>
          <p14:tracePt t="52667" x="9569450" y="3390900"/>
          <p14:tracePt t="52683" x="9556750" y="3390900"/>
          <p14:tracePt t="52700" x="9550400" y="3390900"/>
          <p14:tracePt t="52716" x="9537700" y="3390900"/>
          <p14:tracePt t="52733" x="9531350" y="3390900"/>
          <p14:tracePt t="52750" x="9525000" y="3390900"/>
          <p14:tracePt t="52767" x="9512300" y="3390900"/>
          <p14:tracePt t="52800" x="9505950" y="3390900"/>
          <p14:tracePt t="52817" x="9499600" y="3390900"/>
          <p14:tracePt t="52835" x="9493250" y="3390900"/>
          <p14:tracePt t="54058" x="9486900" y="3390900"/>
          <p14:tracePt t="54063" x="9467850" y="3390900"/>
          <p14:tracePt t="54073" x="9455150" y="3390900"/>
          <p14:tracePt t="54083" x="9436100" y="3390900"/>
          <p14:tracePt t="54100" x="9372600" y="3390900"/>
          <p14:tracePt t="54116" x="9334500" y="3384550"/>
          <p14:tracePt t="54133" x="9290050" y="3378200"/>
          <p14:tracePt t="54150" x="9277350" y="3378200"/>
          <p14:tracePt t="54167" x="9264650" y="3378200"/>
          <p14:tracePt t="54183" x="9245600" y="3378200"/>
          <p14:tracePt t="54200" x="9232900" y="3378200"/>
          <p14:tracePt t="54216" x="9213850" y="3378200"/>
          <p14:tracePt t="54233" x="9201150" y="3378200"/>
          <p14:tracePt t="54249" x="9188450" y="3378200"/>
          <p14:tracePt t="54266" x="9175750" y="3378200"/>
          <p14:tracePt t="54283" x="9163050" y="3378200"/>
          <p14:tracePt t="54300" x="9150350" y="3378200"/>
          <p14:tracePt t="54316" x="9137650" y="3378200"/>
          <p14:tracePt t="54333" x="9131300" y="3378200"/>
          <p14:tracePt t="54350" x="9118600" y="3378200"/>
          <p14:tracePt t="54366" x="9112250" y="3378200"/>
          <p14:tracePt t="54383" x="9099550" y="3378200"/>
          <p14:tracePt t="54400" x="9093200" y="3378200"/>
          <p14:tracePt t="54417" x="9086850" y="3378200"/>
          <p14:tracePt t="54433" x="9080500" y="3378200"/>
          <p14:tracePt t="54455" x="9074150" y="3378200"/>
          <p14:tracePt t="54467" x="9067800" y="3378200"/>
          <p14:tracePt t="54504" x="9061450" y="3378200"/>
          <p14:tracePt t="54515" x="9055100" y="3378200"/>
          <p14:tracePt t="55245" x="9131300" y="3359150"/>
          <p14:tracePt t="55253" x="9239250" y="3340100"/>
          <p14:tracePt t="55259" x="9340850" y="3327400"/>
          <p14:tracePt t="55266" x="9442450" y="3295650"/>
          <p14:tracePt t="55283" x="9531350" y="3282950"/>
          <p14:tracePt t="55300" x="9563100" y="3276600"/>
          <p14:tracePt t="55316" x="9575800" y="3276600"/>
          <p14:tracePt t="55333" x="9588500" y="3276600"/>
          <p14:tracePt t="55350" x="9645650" y="3270250"/>
          <p14:tracePt t="55366" x="9690100" y="3263900"/>
          <p14:tracePt t="55383" x="9721850" y="3263900"/>
          <p14:tracePt t="55400" x="9753600" y="3263900"/>
          <p14:tracePt t="55416" x="9759950" y="3263900"/>
          <p14:tracePt t="55433" x="9772650" y="3263900"/>
          <p14:tracePt t="55450" x="9779000" y="3263900"/>
          <p14:tracePt t="55466" x="9785350" y="3263900"/>
          <p14:tracePt t="55483" x="9791700" y="3263900"/>
          <p14:tracePt t="55523" x="9785350" y="3263900"/>
          <p14:tracePt t="55537" x="9779000" y="3263900"/>
          <p14:tracePt t="55543" x="9772650" y="3263900"/>
          <p14:tracePt t="55551" x="9766300" y="3263900"/>
          <p14:tracePt t="55566" x="9747250" y="3263900"/>
          <p14:tracePt t="55583" x="9734550" y="3270250"/>
          <p14:tracePt t="55599" x="9709150" y="3276600"/>
          <p14:tracePt t="55616" x="9702800" y="3276600"/>
          <p14:tracePt t="55633" x="9696450" y="3276600"/>
          <p14:tracePt t="55650" x="9683750" y="3276600"/>
          <p14:tracePt t="55666" x="9677400" y="3276600"/>
          <p14:tracePt t="55683" x="9664700" y="3276600"/>
          <p14:tracePt t="55700" x="9658350" y="3276600"/>
          <p14:tracePt t="55716" x="9645650" y="3276600"/>
          <p14:tracePt t="55733" x="9639300" y="3276600"/>
          <p14:tracePt t="55766" x="9632950" y="3276600"/>
          <p14:tracePt t="55783" x="9626600" y="3282950"/>
          <p14:tracePt t="55799" x="9620250" y="3282950"/>
          <p14:tracePt t="55822" x="9613900" y="3282950"/>
          <p14:tracePt t="55835" x="9613900" y="3289300"/>
          <p14:tracePt t="55850" x="9607550" y="3295650"/>
          <p14:tracePt t="55887" x="9607550" y="3302000"/>
          <p14:tracePt t="55926" x="9607550" y="3308350"/>
          <p14:tracePt t="55961" x="9607550" y="3314700"/>
          <p14:tracePt t="56031" x="9607550" y="3321050"/>
          <p14:tracePt t="56058" x="9607550" y="3327400"/>
          <p14:tracePt t="56523" x="9601200" y="3327400"/>
          <p14:tracePt t="56573" x="9594850" y="3327400"/>
          <p14:tracePt t="56732" x="9594850" y="3321050"/>
          <p14:tracePt t="58621" x="9594850" y="3327400"/>
          <p14:tracePt t="58636" x="9594850" y="3333750"/>
          <p14:tracePt t="58648" x="9594850" y="3340100"/>
          <p14:tracePt t="58656" x="9594850" y="3346450"/>
          <p14:tracePt t="58671" x="9594850" y="3352800"/>
          <p14:tracePt t="58682" x="9594850" y="3359150"/>
          <p14:tracePt t="58699" x="9594850" y="3365500"/>
          <p14:tracePt t="58716" x="9594850" y="3371850"/>
          <p14:tracePt t="58732" x="9594850" y="3378200"/>
          <p14:tracePt t="58760" x="9594850" y="3384550"/>
          <p14:tracePt t="58774" x="9594850" y="3390900"/>
          <p14:tracePt t="58804" x="9594850" y="3397250"/>
          <p14:tracePt t="58815" x="9594850" y="3403600"/>
          <p14:tracePt t="58822" x="9594850" y="3409950"/>
          <p14:tracePt t="58843" x="9594850" y="3416300"/>
          <p14:tracePt t="58851" x="9594850" y="3422650"/>
          <p14:tracePt t="58866" x="9594850" y="3429000"/>
          <p14:tracePt t="58883" x="9594850" y="3435350"/>
          <p14:tracePt t="58899" x="9594850" y="3441700"/>
          <p14:tracePt t="58921" x="9594850" y="3448050"/>
          <p14:tracePt t="58941" x="9594850" y="3454400"/>
          <p14:tracePt t="58975" x="9594850" y="3460750"/>
          <p14:tracePt t="58990" x="9594850" y="3467100"/>
          <p14:tracePt t="59003" x="9594850" y="3473450"/>
          <p14:tracePt t="59039" x="9594850" y="3479800"/>
          <p14:tracePt t="59073" x="9601200" y="3479800"/>
          <p14:tracePt t="59155" x="9601200" y="3486150"/>
          <p14:tracePt t="59191" x="9601200" y="3492500"/>
          <p14:tracePt t="59232" x="9601200" y="3498850"/>
          <p14:tracePt t="59260" x="9607550" y="3505200"/>
          <p14:tracePt t="59274" x="9607550" y="3511550"/>
          <p14:tracePt t="59294" x="9613900" y="3517900"/>
          <p14:tracePt t="59330" x="9613900" y="3524250"/>
          <p14:tracePt t="59343" x="9613900" y="3530600"/>
          <p14:tracePt t="59378" x="9613900" y="3536950"/>
          <p14:tracePt t="59392" x="9613900" y="3543300"/>
          <p14:tracePt t="59405" x="9613900" y="3549650"/>
          <p14:tracePt t="59442" x="9613900" y="3556000"/>
          <p14:tracePt t="59462" x="9613900" y="3562350"/>
          <p14:tracePt t="59510" x="9613900" y="3568700"/>
          <p14:tracePt t="60148" x="9613900" y="3587750"/>
          <p14:tracePt t="60155" x="9620250" y="3600450"/>
          <p14:tracePt t="60166" x="9626600" y="3625850"/>
          <p14:tracePt t="60183" x="9639300" y="3702050"/>
          <p14:tracePt t="60199" x="9645650" y="3752850"/>
          <p14:tracePt t="60216" x="9671050" y="3841750"/>
          <p14:tracePt t="60232" x="9690100" y="3937000"/>
          <p14:tracePt t="60249" x="9702800" y="3975100"/>
          <p14:tracePt t="60266" x="9715500" y="4025900"/>
          <p14:tracePt t="60283" x="9728200" y="4064000"/>
          <p14:tracePt t="60299" x="9734550" y="4102100"/>
          <p14:tracePt t="60316" x="9753600" y="4178300"/>
          <p14:tracePt t="60332" x="9759950" y="4222750"/>
          <p14:tracePt t="60349" x="9772650" y="4273550"/>
          <p14:tracePt t="60366" x="9779000" y="4305300"/>
          <p14:tracePt t="60382" x="9785350" y="4337050"/>
          <p14:tracePt t="60399" x="9798050" y="4368800"/>
          <p14:tracePt t="60416" x="9798050" y="4394200"/>
          <p14:tracePt t="60433" x="9810750" y="4438650"/>
          <p14:tracePt t="60449" x="9810750" y="4464050"/>
          <p14:tracePt t="60466" x="9810750" y="4495800"/>
          <p14:tracePt t="60482" x="9823450" y="4533900"/>
          <p14:tracePt t="60499" x="9823450" y="4559300"/>
          <p14:tracePt t="60516" x="9836150" y="4603750"/>
          <p14:tracePt t="60532" x="9842500" y="4622800"/>
          <p14:tracePt t="60549" x="9842500" y="4648200"/>
          <p14:tracePt t="60566" x="9842500" y="4667250"/>
          <p14:tracePt t="60582" x="9842500" y="4686300"/>
          <p14:tracePt t="60599" x="9842500" y="4705350"/>
          <p14:tracePt t="60616" x="9842500" y="4718050"/>
          <p14:tracePt t="60632" x="9842500" y="4724400"/>
          <p14:tracePt t="60649" x="9842500" y="4743450"/>
          <p14:tracePt t="60666" x="9842500" y="4756150"/>
          <p14:tracePt t="60682" x="9842500" y="4762500"/>
          <p14:tracePt t="60699" x="9842500" y="4775200"/>
          <p14:tracePt t="60732" x="9842500" y="4794250"/>
          <p14:tracePt t="60749" x="9842500" y="4806950"/>
          <p14:tracePt t="60766" x="9842500" y="4819650"/>
          <p14:tracePt t="60782" x="9848850" y="4826000"/>
          <p14:tracePt t="60799" x="9848850" y="4838700"/>
          <p14:tracePt t="60816" x="9855200" y="4857750"/>
          <p14:tracePt t="60832" x="9861550" y="4876800"/>
          <p14:tracePt t="60849" x="9867900" y="4895850"/>
          <p14:tracePt t="60866" x="9867900" y="4902200"/>
          <p14:tracePt t="60882" x="9874250" y="4908550"/>
          <p14:tracePt t="60899" x="9880600" y="4921250"/>
          <p14:tracePt t="60916" x="9880600" y="4927600"/>
          <p14:tracePt t="60933" x="9893300" y="4940300"/>
          <p14:tracePt t="60949" x="9893300" y="4946650"/>
          <p14:tracePt t="60966" x="9893300" y="4953000"/>
          <p14:tracePt t="60982" x="9899650" y="4965700"/>
          <p14:tracePt t="60999" x="9899650" y="4972050"/>
          <p14:tracePt t="61032" x="9899650" y="4978400"/>
          <p14:tracePt t="61049" x="9899650" y="4984750"/>
          <p14:tracePt t="61065" x="9899650" y="4991100"/>
          <p14:tracePt t="61094" x="9899650" y="4997450"/>
          <p14:tracePt t="61107" x="9899650" y="5003800"/>
          <p14:tracePt t="61143" x="9899650" y="5010150"/>
          <p14:tracePt t="61156" x="9899650" y="5016500"/>
          <p14:tracePt t="61164" x="9893300" y="5016500"/>
          <p14:tracePt t="61171" x="9886950" y="5016500"/>
          <p14:tracePt t="61183" x="9880600" y="5022850"/>
          <p14:tracePt t="61199" x="9874250" y="5022850"/>
          <p14:tracePt t="61216" x="9861550" y="5022850"/>
          <p14:tracePt t="61232" x="9848850" y="5022850"/>
          <p14:tracePt t="61249" x="9836150" y="5022850"/>
          <p14:tracePt t="61266" x="9823450" y="5022850"/>
          <p14:tracePt t="61282" x="9817100" y="5010150"/>
          <p14:tracePt t="61299" x="9804400" y="5003800"/>
          <p14:tracePt t="61315" x="9766300" y="4984750"/>
          <p14:tracePt t="61332" x="9734550" y="4953000"/>
          <p14:tracePt t="61349" x="9639300" y="4889500"/>
          <p14:tracePt t="61365" x="9575800" y="4851400"/>
          <p14:tracePt t="61382" x="9505950" y="4806950"/>
          <p14:tracePt t="61399" x="9448800" y="4775200"/>
          <p14:tracePt t="61415" x="9417050" y="4743450"/>
          <p14:tracePt t="61432" x="9378950" y="4711700"/>
          <p14:tracePt t="61449" x="9239250" y="4635500"/>
          <p14:tracePt t="61466" x="9017000" y="4527550"/>
          <p14:tracePt t="61482" x="8813800" y="4425950"/>
          <p14:tracePt t="61499" x="8731250" y="4387850"/>
          <p14:tracePt t="61516" x="8534400" y="4305300"/>
          <p14:tracePt t="61532" x="8375650" y="4235450"/>
          <p14:tracePt t="61549" x="8293100" y="4184650"/>
          <p14:tracePt t="61566" x="8197850" y="4121150"/>
          <p14:tracePt t="61582" x="8077200" y="4064000"/>
          <p14:tracePt t="61599" x="7975600" y="4013200"/>
          <p14:tracePt t="61615" x="7918450" y="3981450"/>
          <p14:tracePt t="61632" x="7886700" y="3975100"/>
          <p14:tracePt t="61649" x="7874000" y="3975100"/>
          <p14:tracePt t="61682" x="7867650" y="3975100"/>
          <p14:tracePt t="61699" x="7854950" y="3975100"/>
          <p14:tracePt t="61733" x="7848600" y="3975100"/>
          <p14:tracePt t="61749" x="7848600" y="3981450"/>
          <p14:tracePt t="61766" x="7842250" y="3981450"/>
          <p14:tracePt t="61782" x="7842250" y="3987800"/>
          <p14:tracePt t="61803" x="7842250" y="3994150"/>
          <p14:tracePt t="64650" x="7918450" y="3994150"/>
          <p14:tracePt t="64656" x="8001000" y="3994150"/>
          <p14:tracePt t="64665" x="8089900" y="3981450"/>
          <p14:tracePt t="64682" x="8267700" y="3956050"/>
          <p14:tracePt t="64698" x="8432800" y="3917950"/>
          <p14:tracePt t="64715" x="8470900" y="3905250"/>
          <p14:tracePt t="64732" x="8712200" y="3841750"/>
          <p14:tracePt t="64748" x="9271000" y="3689350"/>
          <p14:tracePt t="64765" x="9518650" y="3613150"/>
          <p14:tracePt t="64782" x="9721850" y="3562350"/>
          <p14:tracePt t="64799" x="9759950" y="3549650"/>
          <p14:tracePt t="64815" x="9791700" y="3543300"/>
          <p14:tracePt t="64832" x="9817100" y="3536950"/>
          <p14:tracePt t="64848" x="9886950" y="3524250"/>
          <p14:tracePt t="64865" x="10013950" y="3492500"/>
          <p14:tracePt t="64882" x="10102850" y="3467100"/>
          <p14:tracePt t="64898" x="10204450" y="3435350"/>
          <p14:tracePt t="64915" x="10280650" y="3409950"/>
          <p14:tracePt t="64932" x="10350500" y="3390900"/>
          <p14:tracePt t="64949" x="10452100" y="3365500"/>
          <p14:tracePt t="64965" x="10496550" y="3352800"/>
          <p14:tracePt t="64982" x="10541000" y="3333750"/>
          <p14:tracePt t="64999" x="10572750" y="3321050"/>
          <p14:tracePt t="65015" x="10610850" y="3308350"/>
          <p14:tracePt t="65032" x="10674350" y="3295650"/>
          <p14:tracePt t="65049" x="10706100" y="3295650"/>
          <p14:tracePt t="65065" x="10731500" y="3289300"/>
          <p14:tracePt t="65098" x="10744200" y="3289300"/>
          <p14:tracePt t="65115" x="10750550" y="3289300"/>
          <p14:tracePt t="65132" x="10756900" y="3289300"/>
          <p14:tracePt t="65148" x="10763250" y="3289300"/>
          <p14:tracePt t="65192" x="10763250" y="3295650"/>
          <p14:tracePt t="65204" x="10763250" y="3302000"/>
          <p14:tracePt t="65253" x="10763250" y="3308350"/>
          <p14:tracePt t="65274" x="10763250" y="3314700"/>
          <p14:tracePt t="65303" x="10763250" y="3321050"/>
          <p14:tracePt t="65324" x="10763250" y="3327400"/>
          <p14:tracePt t="65351" x="10763250" y="3333750"/>
          <p14:tracePt t="65372" x="10763250" y="3340100"/>
          <p14:tracePt t="65386" x="10763250" y="3346450"/>
          <p14:tracePt t="65421" x="10763250" y="3352800"/>
          <p14:tracePt t="65438" x="10763250" y="3359150"/>
          <p14:tracePt t="65470" x="10763250" y="3365500"/>
          <p14:tracePt t="65485" x="10763250" y="3371850"/>
          <p14:tracePt t="65503" x="10769600" y="3378200"/>
          <p14:tracePt t="65532" x="10769600" y="3384550"/>
          <p14:tracePt t="65544" x="10775950" y="3384550"/>
          <p14:tracePt t="67081" x="10769600" y="3454400"/>
          <p14:tracePt t="67088" x="10763250" y="3549650"/>
          <p14:tracePt t="67098" x="10744200" y="3619500"/>
          <p14:tracePt t="67115" x="10737850" y="3708400"/>
          <p14:tracePt t="67132" x="10731500" y="3765550"/>
          <p14:tracePt t="67148" x="10731500" y="3886200"/>
          <p14:tracePt t="67165" x="10731500" y="4140200"/>
          <p14:tracePt t="67182" x="10731500" y="4210050"/>
          <p14:tracePt t="67198" x="10731500" y="4298950"/>
          <p14:tracePt t="67215" x="10731500" y="4406900"/>
          <p14:tracePt t="67219" x="10731500" y="4464050"/>
          <p14:tracePt t="67232" x="10731500" y="4514850"/>
          <p14:tracePt t="67248" x="10737850" y="4597400"/>
          <p14:tracePt t="67265" x="10737850" y="4629150"/>
          <p14:tracePt t="67281" x="10737850" y="4686300"/>
          <p14:tracePt t="67298" x="10737850" y="4724400"/>
          <p14:tracePt t="67315" x="10737850" y="4749800"/>
          <p14:tracePt t="67332" x="10737850" y="4775200"/>
          <p14:tracePt t="67348" x="10737850" y="4794250"/>
          <p14:tracePt t="67365" x="10737850" y="4813300"/>
          <p14:tracePt t="67381" x="10737850" y="4832350"/>
          <p14:tracePt t="67398" x="10737850" y="4851400"/>
          <p14:tracePt t="67415" x="10737850" y="4883150"/>
          <p14:tracePt t="67432" x="10737850" y="4908550"/>
          <p14:tracePt t="67448" x="10731500" y="4946650"/>
          <p14:tracePt t="67465" x="10731500" y="4978400"/>
          <p14:tracePt t="67482" x="10725150" y="5003800"/>
          <p14:tracePt t="67498" x="10718800" y="5041900"/>
          <p14:tracePt t="67515" x="10712450" y="5060950"/>
          <p14:tracePt t="67531" x="10706100" y="5086350"/>
          <p14:tracePt t="67548" x="10693400" y="5137150"/>
          <p14:tracePt t="67565" x="10680700" y="5162550"/>
          <p14:tracePt t="67582" x="10680700" y="5187950"/>
          <p14:tracePt t="67598" x="10674350" y="5194300"/>
          <p14:tracePt t="67615" x="10668000" y="5207000"/>
          <p14:tracePt t="67631" x="10668000" y="5219700"/>
          <p14:tracePt t="67648" x="10661650" y="5226050"/>
          <p14:tracePt t="67665" x="10655300" y="5238750"/>
          <p14:tracePt t="67698" x="10642600" y="5245100"/>
          <p14:tracePt t="67929" x="10642600" y="5238750"/>
          <p14:tracePt t="67936" x="10642600" y="5232400"/>
          <p14:tracePt t="67948" x="10642600" y="5226050"/>
          <p14:tracePt t="67965" x="10642600" y="5213350"/>
          <p14:tracePt t="67982" x="10642600" y="5200650"/>
          <p14:tracePt t="67998" x="10642600" y="5194300"/>
          <p14:tracePt t="68015" x="10642600" y="5181600"/>
          <p14:tracePt t="68032" x="10642600" y="5175250"/>
          <p14:tracePt t="68048" x="10642600" y="5162550"/>
          <p14:tracePt t="68065" x="10648950" y="5156200"/>
          <p14:tracePt t="68081" x="10648950" y="5149850"/>
          <p14:tracePt t="68103" x="10648950" y="5143500"/>
          <p14:tracePt t="68116" x="10648950" y="5137150"/>
          <p14:tracePt t="68137" x="10648950" y="5130800"/>
          <p14:tracePt t="68193" x="10642600" y="5124450"/>
          <p14:tracePt t="68198" x="10636250" y="5124450"/>
          <p14:tracePt t="68213" x="10629900" y="5118100"/>
          <p14:tracePt t="68221" x="10623550" y="5118100"/>
          <p14:tracePt t="68242" x="10617200" y="5111750"/>
          <p14:tracePt t="68248" x="10610850" y="5105400"/>
          <p14:tracePt t="68265" x="10604500" y="5099050"/>
          <p14:tracePt t="68282" x="10591800" y="5086350"/>
          <p14:tracePt t="68298" x="10585450" y="5073650"/>
          <p14:tracePt t="68315" x="10547350" y="5016500"/>
          <p14:tracePt t="68331" x="10325100" y="4533900"/>
          <p14:tracePt t="68348" x="10172700" y="4235450"/>
          <p14:tracePt t="68365" x="10071100" y="4025900"/>
          <p14:tracePt t="68381" x="10007600" y="3917950"/>
          <p14:tracePt t="68398" x="9931400" y="3810000"/>
          <p14:tracePt t="68415" x="9861550" y="3670300"/>
          <p14:tracePt t="68431" x="9823450" y="3581400"/>
          <p14:tracePt t="68448" x="9798050" y="3498850"/>
          <p14:tracePt t="68465" x="9785350" y="3479800"/>
          <p14:tracePt t="68482" x="9766300" y="3454400"/>
          <p14:tracePt t="68498" x="9747250" y="3435350"/>
          <p14:tracePt t="68515" x="9721850" y="3416300"/>
          <p14:tracePt t="68532" x="9671050" y="3378200"/>
          <p14:tracePt t="68548" x="9639300" y="3352800"/>
          <p14:tracePt t="68565" x="9601200" y="3333750"/>
          <p14:tracePt t="68582" x="9550400" y="3295650"/>
          <p14:tracePt t="68598" x="9505950" y="3263900"/>
          <p14:tracePt t="68615" x="9417050" y="3225800"/>
          <p14:tracePt t="68632" x="9334500" y="3181350"/>
          <p14:tracePt t="68648" x="9239250" y="3136900"/>
          <p14:tracePt t="68665" x="9144000" y="3105150"/>
          <p14:tracePt t="68681" x="9112250" y="3092450"/>
          <p14:tracePt t="68698" x="9086850" y="3086100"/>
          <p14:tracePt t="68715" x="9061450" y="3086100"/>
          <p14:tracePt t="68733" x="9042400" y="3086100"/>
          <p14:tracePt t="68748" x="9017000" y="3086100"/>
          <p14:tracePt t="68765" x="9004300" y="3092450"/>
          <p14:tracePt t="68768" x="8997950" y="3098800"/>
          <p14:tracePt t="68798" x="8985250" y="3098800"/>
          <p14:tracePt t="68815" x="8978900" y="3111500"/>
          <p14:tracePt t="68831" x="8972550" y="3117850"/>
          <p14:tracePt t="68848" x="8972550" y="3130550"/>
          <p14:tracePt t="68865" x="8966200" y="3136900"/>
          <p14:tracePt t="68882" x="8966200" y="3143250"/>
          <p14:tracePt t="68898" x="8966200" y="3155950"/>
          <p14:tracePt t="68915" x="8966200" y="3162300"/>
          <p14:tracePt t="68931" x="8966200" y="3175000"/>
          <p14:tracePt t="68948" x="8966200" y="3181350"/>
          <p14:tracePt t="68965" x="8972550" y="3194050"/>
          <p14:tracePt t="68981" x="8972550" y="3200400"/>
          <p14:tracePt t="68998" x="8985250" y="3206750"/>
          <p14:tracePt t="69015" x="8991600" y="3206750"/>
          <p14:tracePt t="69032" x="9004300" y="3219450"/>
          <p14:tracePt t="69048" x="9010650" y="3225800"/>
          <p14:tracePt t="69065" x="9023350" y="3225800"/>
          <p14:tracePt t="69081" x="9029700" y="3232150"/>
          <p14:tracePt t="69099" x="9042400" y="3232150"/>
          <p14:tracePt t="69115" x="9055100" y="3238500"/>
          <p14:tracePt t="69131" x="9074150" y="3244850"/>
          <p14:tracePt t="69148" x="9086850" y="3251200"/>
          <p14:tracePt t="69165" x="9112250" y="3263900"/>
          <p14:tracePt t="69181" x="9131300" y="3270250"/>
          <p14:tracePt t="69198" x="9150350" y="3276600"/>
          <p14:tracePt t="69215" x="9156700" y="3282950"/>
          <p14:tracePt t="69231" x="9169400" y="3282950"/>
          <p14:tracePt t="69248" x="9182100" y="3295650"/>
          <p14:tracePt t="69265" x="9188450" y="3295650"/>
          <p14:tracePt t="69282" x="9201150" y="3302000"/>
          <p14:tracePt t="69298" x="9207500" y="3308350"/>
          <p14:tracePt t="69315" x="9213850" y="3308350"/>
          <p14:tracePt t="69331" x="9226550" y="3314700"/>
          <p14:tracePt t="69348" x="9232900" y="3327400"/>
          <p14:tracePt t="69365" x="9245600" y="3333750"/>
          <p14:tracePt t="69381" x="9251950" y="3340100"/>
          <p14:tracePt t="69398" x="9264650" y="3352800"/>
          <p14:tracePt t="69414" x="9271000" y="3378200"/>
          <p14:tracePt t="69431" x="9290050" y="3403600"/>
          <p14:tracePt t="69448" x="9309100" y="3454400"/>
          <p14:tracePt t="69464" x="9315450" y="3486150"/>
          <p14:tracePt t="69481" x="9321800" y="3517900"/>
          <p14:tracePt t="69498" x="9347200" y="3619500"/>
          <p14:tracePt t="69514" x="9378950" y="3752850"/>
          <p14:tracePt t="69531" x="9448800" y="4025900"/>
          <p14:tracePt t="69548" x="9499600" y="4216400"/>
          <p14:tracePt t="69564" x="9550400" y="4343400"/>
          <p14:tracePt t="69581" x="9594850" y="4438650"/>
          <p14:tracePt t="69598" x="9613900" y="4483100"/>
          <p14:tracePt t="69615" x="9639300" y="4533900"/>
          <p14:tracePt t="69631" x="9658350" y="4572000"/>
          <p14:tracePt t="69648" x="9677400" y="4597400"/>
          <p14:tracePt t="69664" x="9696450" y="4648200"/>
          <p14:tracePt t="69681" x="9709150" y="4686300"/>
          <p14:tracePt t="69698" x="9721850" y="4711700"/>
          <p14:tracePt t="69714" x="9721850" y="4718050"/>
          <p14:tracePt t="69731" x="9728200" y="4737100"/>
          <p14:tracePt t="69748" x="9728200" y="4749800"/>
          <p14:tracePt t="69764" x="9728200" y="4756150"/>
          <p14:tracePt t="69781" x="9728200" y="4768850"/>
          <p14:tracePt t="69798" x="9734550" y="4775200"/>
          <p14:tracePt t="69815" x="9734550" y="4781550"/>
          <p14:tracePt t="69831" x="9734550" y="4787900"/>
          <p14:tracePt t="70158" x="9588500" y="4794250"/>
          <p14:tracePt t="70164" x="9410700" y="4806950"/>
          <p14:tracePt t="70173" x="9258300" y="4806950"/>
          <p14:tracePt t="70181" x="9144000" y="4806950"/>
          <p14:tracePt t="70198" x="8896350" y="4762500"/>
          <p14:tracePt t="70215" x="8458200" y="4705350"/>
          <p14:tracePt t="70231" x="8001000" y="4641850"/>
          <p14:tracePt t="70248" x="7626350" y="4622800"/>
          <p14:tracePt t="70265" x="7524750" y="4591050"/>
          <p14:tracePt t="70268" x="7454900" y="4578350"/>
          <p14:tracePt t="70282" x="7296150" y="4559300"/>
          <p14:tracePt t="70298" x="7200900" y="4546600"/>
          <p14:tracePt t="70314" x="7137400" y="4533900"/>
          <p14:tracePt t="70331" x="7086600" y="4514850"/>
          <p14:tracePt t="70348" x="7035800" y="4502150"/>
          <p14:tracePt t="70365" x="6915150" y="4483100"/>
          <p14:tracePt t="70381" x="6858000" y="4476750"/>
          <p14:tracePt t="70398" x="6826250" y="4470400"/>
          <p14:tracePt t="70414" x="6794500" y="4464050"/>
          <p14:tracePt t="70431" x="6775450" y="4457700"/>
          <p14:tracePt t="70448" x="6737350" y="4451350"/>
          <p14:tracePt t="70464" x="6705600" y="4445000"/>
          <p14:tracePt t="70481" x="6680200" y="4432300"/>
          <p14:tracePt t="70498" x="6648450" y="4432300"/>
          <p14:tracePt t="70514" x="6635750" y="4432300"/>
          <p14:tracePt t="70532" x="6616700" y="4432300"/>
          <p14:tracePt t="70564" x="6604000" y="4432300"/>
          <p14:tracePt t="70581" x="6597650" y="4432300"/>
          <p14:tracePt t="70598" x="6584950" y="4432300"/>
          <p14:tracePt t="70615" x="6572250" y="4432300"/>
          <p14:tracePt t="70648" x="6565900" y="4432300"/>
          <p14:tracePt t="70664" x="6559550" y="443230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728" y="1246712"/>
            <a:ext cx="7782463" cy="5078313"/>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800" dirty="0" smtClean="0">
                <a:solidFill>
                  <a:schemeClr val="tx1">
                    <a:lumMod val="75000"/>
                    <a:lumOff val="25000"/>
                  </a:schemeClr>
                </a:solidFill>
              </a:rPr>
              <a:t>Graph neural networks-capture the dependence of graphs via message passing between nodes.</a:t>
            </a:r>
          </a:p>
          <a:p>
            <a:pPr marL="285750" indent="-285750">
              <a:buClr>
                <a:schemeClr val="accent1"/>
              </a:buClr>
              <a:buFont typeface="Wingdings" panose="05000000000000000000" pitchFamily="2" charset="2"/>
              <a:buChar char="q"/>
            </a:pPr>
            <a:endParaRPr lang="en-US" sz="2800" dirty="0" smtClean="0">
              <a:solidFill>
                <a:schemeClr val="tx1">
                  <a:lumMod val="75000"/>
                  <a:lumOff val="25000"/>
                </a:schemeClr>
              </a:solidFill>
            </a:endParaRPr>
          </a:p>
          <a:p>
            <a:pPr marL="285750" indent="-285750">
              <a:buClr>
                <a:schemeClr val="accent1"/>
              </a:buClr>
              <a:buFont typeface="Wingdings" panose="05000000000000000000" pitchFamily="2" charset="2"/>
              <a:buChar char="q"/>
            </a:pPr>
            <a:endParaRPr lang="en-US" sz="2400" dirty="0">
              <a:solidFill>
                <a:schemeClr val="tx1">
                  <a:lumMod val="75000"/>
                  <a:lumOff val="25000"/>
                </a:schemeClr>
              </a:solidFill>
            </a:endParaRPr>
          </a:p>
          <a:p>
            <a:pPr marL="285750" indent="-285750">
              <a:buClr>
                <a:schemeClr val="accent1"/>
              </a:buClr>
              <a:buFont typeface="Wingdings" panose="05000000000000000000" pitchFamily="2" charset="2"/>
              <a:buChar char="q"/>
            </a:pPr>
            <a:r>
              <a:rPr lang="en-US" sz="2400" dirty="0" smtClean="0">
                <a:solidFill>
                  <a:schemeClr val="tx1">
                    <a:lumMod val="75000"/>
                    <a:lumOff val="25000"/>
                  </a:schemeClr>
                </a:solidFill>
              </a:rPr>
              <a:t> </a:t>
            </a:r>
            <a:r>
              <a:rPr lang="en-US" sz="2800" dirty="0" smtClean="0">
                <a:solidFill>
                  <a:schemeClr val="tx1">
                    <a:lumMod val="75000"/>
                    <a:lumOff val="25000"/>
                  </a:schemeClr>
                </a:solidFill>
              </a:rPr>
              <a:t>CNNs involves convolution and pooling operations using a 2D or 3D filter of weights.</a:t>
            </a:r>
          </a:p>
          <a:p>
            <a:pPr marL="285750" indent="-285750">
              <a:buClr>
                <a:schemeClr val="accent1"/>
              </a:buClr>
              <a:buFont typeface="Wingdings" panose="05000000000000000000" pitchFamily="2" charset="2"/>
              <a:buChar char="q"/>
            </a:pPr>
            <a:endParaRPr lang="en-US" sz="2800" dirty="0" smtClean="0">
              <a:solidFill>
                <a:schemeClr val="tx1">
                  <a:lumMod val="75000"/>
                  <a:lumOff val="25000"/>
                </a:schemeClr>
              </a:solidFill>
            </a:endParaRPr>
          </a:p>
          <a:p>
            <a:pPr marL="285750" indent="-285750">
              <a:buClr>
                <a:schemeClr val="accent1"/>
              </a:buClr>
              <a:buFont typeface="Wingdings" panose="05000000000000000000" pitchFamily="2" charset="2"/>
              <a:buChar char="q"/>
            </a:pPr>
            <a:endParaRPr lang="en-US" sz="2800" dirty="0">
              <a:solidFill>
                <a:schemeClr val="tx1">
                  <a:lumMod val="75000"/>
                  <a:lumOff val="25000"/>
                </a:schemeClr>
              </a:solidFill>
            </a:endParaRPr>
          </a:p>
          <a:p>
            <a:pPr marL="285750" indent="-285750">
              <a:buClr>
                <a:schemeClr val="accent1"/>
              </a:buClr>
              <a:buFont typeface="Wingdings" panose="05000000000000000000" pitchFamily="2" charset="2"/>
              <a:buChar char="q"/>
            </a:pPr>
            <a:r>
              <a:rPr lang="en-US" sz="2800" dirty="0" smtClean="0">
                <a:solidFill>
                  <a:schemeClr val="tx1">
                    <a:lumMod val="75000"/>
                    <a:lumOff val="25000"/>
                  </a:schemeClr>
                </a:solidFill>
              </a:rPr>
              <a:t>GCNNs carry out message passing using filter of essential nodes and edges.</a:t>
            </a:r>
          </a:p>
          <a:p>
            <a:pPr marL="285750" indent="-285750">
              <a:buClr>
                <a:schemeClr val="accent1"/>
              </a:buClr>
              <a:buFont typeface="Wingdings" panose="05000000000000000000" pitchFamily="2" charset="2"/>
              <a:buChar char="q"/>
            </a:pPr>
            <a:endParaRPr lang="en-US" sz="2400" dirty="0"/>
          </a:p>
          <a:p>
            <a:pPr marL="285750" indent="-285750">
              <a:buClr>
                <a:schemeClr val="accent1"/>
              </a:buClr>
              <a:buFont typeface="Wingdings" panose="05000000000000000000" pitchFamily="2" charset="2"/>
              <a:buChar char="q"/>
            </a:pP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5809" y="632512"/>
            <a:ext cx="2657063" cy="25852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792" y="3715991"/>
            <a:ext cx="2035158" cy="1931926"/>
          </a:xfrm>
          <a:prstGeom prst="rect">
            <a:avLst/>
          </a:prstGeom>
        </p:spPr>
      </p:pic>
      <p:sp>
        <p:nvSpPr>
          <p:cNvPr id="5" name="TextBox 4"/>
          <p:cNvSpPr txBox="1"/>
          <p:nvPr/>
        </p:nvSpPr>
        <p:spPr>
          <a:xfrm>
            <a:off x="9343312" y="3419262"/>
            <a:ext cx="1748119" cy="369332"/>
          </a:xfrm>
          <a:prstGeom prst="rect">
            <a:avLst/>
          </a:prstGeom>
          <a:noFill/>
        </p:spPr>
        <p:txBody>
          <a:bodyPr wrap="square" rtlCol="0">
            <a:spAutoFit/>
          </a:bodyPr>
          <a:lstStyle/>
          <a:p>
            <a:r>
              <a:rPr lang="en-US" dirty="0" smtClean="0"/>
              <a:t>Euclidean space</a:t>
            </a:r>
            <a:endParaRPr lang="en-US" dirty="0"/>
          </a:p>
        </p:txBody>
      </p:sp>
      <p:sp>
        <p:nvSpPr>
          <p:cNvPr id="6" name="TextBox 5"/>
          <p:cNvSpPr txBox="1"/>
          <p:nvPr/>
        </p:nvSpPr>
        <p:spPr>
          <a:xfrm>
            <a:off x="9255672" y="5647917"/>
            <a:ext cx="2127200" cy="369332"/>
          </a:xfrm>
          <a:prstGeom prst="rect">
            <a:avLst/>
          </a:prstGeom>
          <a:noFill/>
        </p:spPr>
        <p:txBody>
          <a:bodyPr wrap="square" rtlCol="0">
            <a:spAutoFit/>
          </a:bodyPr>
          <a:lstStyle/>
          <a:p>
            <a:r>
              <a:rPr lang="en-US" dirty="0"/>
              <a:t>n</a:t>
            </a:r>
            <a:r>
              <a:rPr lang="en-US" dirty="0" smtClean="0"/>
              <a:t>on Euclidean space</a:t>
            </a:r>
            <a:endParaRPr lang="en-US" dirty="0"/>
          </a:p>
        </p:txBody>
      </p:sp>
    </p:spTree>
    <p:extLst>
      <p:ext uri="{BB962C8B-B14F-4D97-AF65-F5344CB8AC3E}">
        <p14:creationId xmlns:p14="http://schemas.microsoft.com/office/powerpoint/2010/main" val="4117381231"/>
      </p:ext>
    </p:extLst>
  </p:cSld>
  <p:clrMapOvr>
    <a:masterClrMapping/>
  </p:clrMapOvr>
  <mc:AlternateContent xmlns:mc="http://schemas.openxmlformats.org/markup-compatibility/2006" xmlns:p14="http://schemas.microsoft.com/office/powerpoint/2010/main">
    <mc:Choice Requires="p14">
      <p:transition spd="slow" p14:dur="2000" advTm="54212"/>
    </mc:Choice>
    <mc:Fallback xmlns="">
      <p:transition spd="slow" advTm="54212"/>
    </mc:Fallback>
  </mc:AlternateContent>
  <p:timing>
    <p:tnLst>
      <p:par>
        <p:cTn id="1" dur="indefinite" restart="never" nodeType="tmRoot"/>
      </p:par>
    </p:tnLst>
  </p:timing>
  <p:extLst>
    <p:ext uri="{3A86A75C-4F4B-4683-9AE1-C65F6400EC91}">
      <p14:laserTraceLst xmlns:p14="http://schemas.microsoft.com/office/powerpoint/2010/main">
        <p14:tracePtLst>
          <p14:tracePt t="779" x="5854700" y="3759200"/>
          <p14:tracePt t="785" x="5670550" y="3721100"/>
          <p14:tracePt t="797" x="5461000" y="3683000"/>
          <p14:tracePt t="813" x="4953000" y="3524250"/>
          <p14:tracePt t="830" x="4635500" y="3403600"/>
          <p14:tracePt t="847" x="4451350" y="3282950"/>
          <p14:tracePt t="863" x="4406900" y="3244850"/>
          <p14:tracePt t="880" x="4362450" y="3213100"/>
          <p14:tracePt t="896" x="4064000" y="3067050"/>
          <p14:tracePt t="913" x="3873500" y="2971800"/>
          <p14:tracePt t="930" x="3746500" y="2882900"/>
          <p14:tracePt t="946" x="3581400" y="2768600"/>
          <p14:tracePt t="963" x="3505200" y="2717800"/>
          <p14:tracePt t="980" x="3467100" y="2686050"/>
          <p14:tracePt t="997" x="3454400" y="2673350"/>
          <p14:tracePt t="1013" x="3441700" y="2667000"/>
          <p14:tracePt t="1030" x="3435350" y="2654300"/>
          <p14:tracePt t="1047" x="3429000" y="2647950"/>
          <p14:tracePt t="1063" x="3422650" y="2641600"/>
          <p14:tracePt t="1080" x="3416300" y="2635250"/>
          <p14:tracePt t="19661" x="3429000" y="2635250"/>
          <p14:tracePt t="19668" x="3486150" y="2660650"/>
          <p14:tracePt t="19678" x="3549650" y="2679700"/>
          <p14:tracePt t="19695" x="3784600" y="2755900"/>
          <p14:tracePt t="19711" x="3873500" y="2794000"/>
          <p14:tracePt t="19728" x="3917950" y="2806700"/>
          <p14:tracePt t="19744" x="3956050" y="2825750"/>
          <p14:tracePt t="19761" x="3987800" y="2838450"/>
          <p14:tracePt t="19778" x="4044950" y="2863850"/>
          <p14:tracePt t="19795" x="4108450" y="2889250"/>
          <p14:tracePt t="19811" x="4229100" y="2952750"/>
          <p14:tracePt t="19828" x="4273550" y="2990850"/>
          <p14:tracePt t="19844" x="4311650" y="3028950"/>
          <p14:tracePt t="19861" x="4375150" y="3092450"/>
          <p14:tracePt t="19878" x="4451350" y="3168650"/>
          <p14:tracePt t="19895" x="4724400" y="3365500"/>
          <p14:tracePt t="19911" x="4902200" y="3473450"/>
          <p14:tracePt t="19928" x="5086350" y="3581400"/>
          <p14:tracePt t="19944" x="5283200" y="3657600"/>
          <p14:tracePt t="19961" x="5327650" y="3670300"/>
          <p14:tracePt t="19978" x="5353050" y="3670300"/>
          <p14:tracePt t="19995" x="5372100" y="3670300"/>
          <p14:tracePt t="20011" x="5448300" y="3676650"/>
          <p14:tracePt t="20028" x="6089650" y="3702050"/>
          <p14:tracePt t="20044" x="6210300" y="3695700"/>
          <p14:tracePt t="20061" x="6267450" y="3689350"/>
          <p14:tracePt t="20078" x="6356350" y="3670300"/>
          <p14:tracePt t="20095" x="6400800" y="3663950"/>
          <p14:tracePt t="20111" x="6432550" y="3657600"/>
          <p14:tracePt t="20128" x="6451600" y="3651250"/>
          <p14:tracePt t="20144" x="6521450" y="3638550"/>
          <p14:tracePt t="20161" x="6705600" y="3600450"/>
          <p14:tracePt t="20178" x="6953250" y="3562350"/>
          <p14:tracePt t="20194" x="7137400" y="3530600"/>
          <p14:tracePt t="20211" x="7289800" y="3511550"/>
          <p14:tracePt t="20228" x="7442200" y="3486150"/>
          <p14:tracePt t="20244" x="7505700" y="3479800"/>
          <p14:tracePt t="20261" x="7531100" y="3479800"/>
          <p14:tracePt t="20278" x="7588250" y="3479800"/>
          <p14:tracePt t="20295" x="7664450" y="3473450"/>
          <p14:tracePt t="20311" x="7721600" y="3467100"/>
          <p14:tracePt t="20328" x="7778750" y="3467100"/>
          <p14:tracePt t="20344" x="7810500" y="3467100"/>
          <p14:tracePt t="20361" x="7829550" y="3467100"/>
          <p14:tracePt t="20378" x="7829550" y="3460750"/>
          <p14:tracePt t="20395" x="7835900" y="3454400"/>
          <p14:tracePt t="20653" x="7937500" y="3403600"/>
          <p14:tracePt t="20660" x="8159750" y="3308350"/>
          <p14:tracePt t="20667" x="8464550" y="3206750"/>
          <p14:tracePt t="20678" x="8566150" y="3162300"/>
          <p14:tracePt t="20694" x="8737600" y="3079750"/>
          <p14:tracePt t="20711" x="8858250" y="3016250"/>
          <p14:tracePt t="20728" x="8978900" y="2952750"/>
          <p14:tracePt t="20744" x="9061450" y="2870200"/>
          <p14:tracePt t="20761" x="9118600" y="2819400"/>
          <p14:tracePt t="20778" x="9239250" y="2743200"/>
          <p14:tracePt t="20794" x="9296400" y="2705100"/>
          <p14:tracePt t="20811" x="9340850" y="2673350"/>
          <p14:tracePt t="20828" x="9398000" y="2616200"/>
          <p14:tracePt t="20844" x="9429750" y="2584450"/>
          <p14:tracePt t="20861" x="9461500" y="2540000"/>
          <p14:tracePt t="20878" x="9499600" y="2489200"/>
          <p14:tracePt t="20895" x="9594850" y="2336800"/>
          <p14:tracePt t="20911" x="9645650" y="2241550"/>
          <p14:tracePt t="20928" x="9702800" y="2146300"/>
          <p14:tracePt t="20944" x="9740900" y="2063750"/>
          <p14:tracePt t="20961" x="9759950" y="2012950"/>
          <p14:tracePt t="20978" x="9772650" y="1974850"/>
          <p14:tracePt t="20994" x="9804400" y="1905000"/>
          <p14:tracePt t="21011" x="9823450" y="1854200"/>
          <p14:tracePt t="21028" x="9842500" y="1803400"/>
          <p14:tracePt t="21044" x="9842500" y="1778000"/>
          <p14:tracePt t="21061" x="9855200" y="1739900"/>
          <p14:tracePt t="21078" x="9855200" y="1701800"/>
          <p14:tracePt t="21094" x="9855200" y="1644650"/>
          <p14:tracePt t="21111" x="9855200" y="1555750"/>
          <p14:tracePt t="21128" x="9848850" y="1498600"/>
          <p14:tracePt t="21145" x="9823450" y="1422400"/>
          <p14:tracePt t="21161" x="9798050" y="1377950"/>
          <p14:tracePt t="21178" x="9772650" y="1352550"/>
          <p14:tracePt t="21194" x="9740900" y="1320800"/>
          <p14:tracePt t="21211" x="9715500" y="1301750"/>
          <p14:tracePt t="21228" x="9690100" y="1289050"/>
          <p14:tracePt t="21244" x="9639300" y="1263650"/>
          <p14:tracePt t="21261" x="9594850" y="1250950"/>
          <p14:tracePt t="21279" x="9455150" y="1200150"/>
          <p14:tracePt t="21294" x="9372600" y="1174750"/>
          <p14:tracePt t="21311" x="9302750" y="1155700"/>
          <p14:tracePt t="21328" x="9264650" y="1149350"/>
          <p14:tracePt t="21344" x="9239250" y="1149350"/>
          <p14:tracePt t="21361" x="9201150" y="1143000"/>
          <p14:tracePt t="21378" x="9175750" y="1136650"/>
          <p14:tracePt t="21395" x="9131300" y="1136650"/>
          <p14:tracePt t="21411" x="9105900" y="1136650"/>
          <p14:tracePt t="21427" x="9086850" y="1136650"/>
          <p14:tracePt t="21444" x="9067800" y="1136650"/>
          <p14:tracePt t="21461" x="9055100" y="1143000"/>
          <p14:tracePt t="21479" x="9042400" y="1143000"/>
          <p14:tracePt t="21494" x="9029700" y="1149350"/>
          <p14:tracePt t="21511" x="9029700" y="1155700"/>
          <p14:tracePt t="21528" x="9017000" y="1162050"/>
          <p14:tracePt t="21544" x="9010650" y="1168400"/>
          <p14:tracePt t="21562" x="9010650" y="1174750"/>
          <p14:tracePt t="21579" x="9010650" y="1187450"/>
          <p14:tracePt t="21583" x="9010650" y="1193800"/>
          <p14:tracePt t="21594" x="9010650" y="1200150"/>
          <p14:tracePt t="21611" x="9010650" y="1244600"/>
          <p14:tracePt t="21628" x="8991600" y="1339850"/>
          <p14:tracePt t="21645" x="8959850" y="1517650"/>
          <p14:tracePt t="21661" x="8940800" y="1587500"/>
          <p14:tracePt t="21678" x="8934450" y="1625600"/>
          <p14:tracePt t="21694" x="8928100" y="1670050"/>
          <p14:tracePt t="21711" x="8928100" y="1695450"/>
          <p14:tracePt t="21729" x="8928100" y="1714500"/>
          <p14:tracePt t="21744" x="8934450" y="1752600"/>
          <p14:tracePt t="21761" x="8940800" y="1771650"/>
          <p14:tracePt t="21778" x="8966200" y="1841500"/>
          <p14:tracePt t="21794" x="8991600" y="1892300"/>
          <p14:tracePt t="21811" x="9029700" y="1987550"/>
          <p14:tracePt t="21828" x="9061450" y="2051050"/>
          <p14:tracePt t="21844" x="9086850" y="2114550"/>
          <p14:tracePt t="21861" x="9118600" y="2209800"/>
          <p14:tracePt t="21878" x="9144000" y="2273300"/>
          <p14:tracePt t="21894" x="9163050" y="2330450"/>
          <p14:tracePt t="21911" x="9175750" y="2381250"/>
          <p14:tracePt t="21928" x="9175750" y="2400300"/>
          <p14:tracePt t="21944" x="9175750" y="2413000"/>
          <p14:tracePt t="21961" x="9182100" y="2419350"/>
          <p14:tracePt t="21979" x="9188450" y="2432050"/>
          <p14:tracePt t="21994" x="9194800" y="2438400"/>
          <p14:tracePt t="22011" x="9194800" y="2444750"/>
          <p14:tracePt t="22028" x="9201150" y="2457450"/>
          <p14:tracePt t="22044" x="9207500" y="2463800"/>
          <p14:tracePt t="22061" x="9207500" y="2470150"/>
          <p14:tracePt t="22078" x="9207500" y="2482850"/>
          <p14:tracePt t="22094" x="9213850" y="2489200"/>
          <p14:tracePt t="22111" x="9226550" y="2501900"/>
          <p14:tracePt t="22128" x="9226550" y="2508250"/>
          <p14:tracePt t="22144" x="9226550" y="2514600"/>
          <p14:tracePt t="22161" x="9232900" y="2527300"/>
          <p14:tracePt t="22178" x="9239250" y="2527300"/>
          <p14:tracePt t="22194" x="9245600" y="2533650"/>
          <p14:tracePt t="22211" x="9251950" y="2540000"/>
          <p14:tracePt t="22227" x="9258300" y="2540000"/>
          <p14:tracePt t="22244" x="9264650" y="2546350"/>
          <p14:tracePt t="22261" x="9271000" y="2552700"/>
          <p14:tracePt t="22277" x="9290050" y="2559050"/>
          <p14:tracePt t="22294" x="9309100" y="2559050"/>
          <p14:tracePt t="22311" x="9353550" y="2559050"/>
          <p14:tracePt t="22328" x="9385300" y="2559050"/>
          <p14:tracePt t="22344" x="9423400" y="2559050"/>
          <p14:tracePt t="22361" x="9544050" y="2559050"/>
          <p14:tracePt t="22377" x="9620250" y="2559050"/>
          <p14:tracePt t="22394" x="9664700" y="2559050"/>
          <p14:tracePt t="22411" x="9740900" y="2546350"/>
          <p14:tracePt t="22428" x="9785350" y="2533650"/>
          <p14:tracePt t="22444" x="9855200" y="2514600"/>
          <p14:tracePt t="22461" x="9906000" y="2501900"/>
          <p14:tracePt t="22478" x="9963150" y="2482850"/>
          <p14:tracePt t="22494" x="10071100" y="2444750"/>
          <p14:tracePt t="22511" x="10128250" y="2425700"/>
          <p14:tracePt t="22528" x="10191750" y="2400300"/>
          <p14:tracePt t="22544" x="10236200" y="2381250"/>
          <p14:tracePt t="22561" x="10261600" y="2381250"/>
          <p14:tracePt t="22579" x="10325100" y="2355850"/>
          <p14:tracePt t="22583" x="10356850" y="2349500"/>
          <p14:tracePt t="22594" x="10382250" y="2336800"/>
          <p14:tracePt t="22611" x="10458450" y="2311400"/>
          <p14:tracePt t="22628" x="10496550" y="2298700"/>
          <p14:tracePt t="22644" x="10515600" y="2286000"/>
          <p14:tracePt t="22661" x="10534650" y="2279650"/>
          <p14:tracePt t="22678" x="10547350" y="2273300"/>
          <p14:tracePt t="22694" x="10566400" y="2273300"/>
          <p14:tracePt t="22711" x="10579100" y="2266950"/>
          <p14:tracePt t="22728" x="10585450" y="2260600"/>
          <p14:tracePt t="22744" x="10598150" y="2254250"/>
          <p14:tracePt t="22761" x="10617200" y="2254250"/>
          <p14:tracePt t="22777" x="10642600" y="2241550"/>
          <p14:tracePt t="22794" x="10661650" y="2235200"/>
          <p14:tracePt t="22811" x="10680700" y="2216150"/>
          <p14:tracePt t="22828" x="10731500" y="2127250"/>
          <p14:tracePt t="22844" x="10756900" y="1993900"/>
          <p14:tracePt t="22861" x="10763250" y="1860550"/>
          <p14:tracePt t="22877" x="10763250" y="1803400"/>
          <p14:tracePt t="22894" x="10744200" y="1708150"/>
          <p14:tracePt t="22911" x="10693400" y="1466850"/>
          <p14:tracePt t="22928" x="10642600" y="1257300"/>
          <p14:tracePt t="22944" x="10572750" y="1003300"/>
          <p14:tracePt t="22961" x="10541000" y="933450"/>
          <p14:tracePt t="22977" x="10515600" y="889000"/>
          <p14:tracePt t="22994" x="10490200" y="844550"/>
          <p14:tracePt t="23011" x="10464800" y="819150"/>
          <p14:tracePt t="23028" x="10445750" y="781050"/>
          <p14:tracePt t="23044" x="10407650" y="736600"/>
          <p14:tracePt t="23061" x="10382250" y="717550"/>
          <p14:tracePt t="23078" x="10356850" y="692150"/>
          <p14:tracePt t="23094" x="10350500" y="685800"/>
          <p14:tracePt t="23111" x="10331450" y="673100"/>
          <p14:tracePt t="23128" x="10318750" y="666750"/>
          <p14:tracePt t="23144" x="10287000" y="654050"/>
          <p14:tracePt t="23161" x="10147300" y="635000"/>
          <p14:tracePt t="23178" x="9912350" y="635000"/>
          <p14:tracePt t="23194" x="9709150" y="654050"/>
          <p14:tracePt t="23211" x="9632950" y="666750"/>
          <p14:tracePt t="23227" x="9550400" y="685800"/>
          <p14:tracePt t="23244" x="9505950" y="704850"/>
          <p14:tracePt t="23261" x="9467850" y="711200"/>
          <p14:tracePt t="23278" x="9391650" y="742950"/>
          <p14:tracePt t="23294" x="9290050" y="774700"/>
          <p14:tracePt t="23312" x="9188450" y="812800"/>
          <p14:tracePt t="23327" x="9086850" y="857250"/>
          <p14:tracePt t="23344" x="9061450" y="863600"/>
          <p14:tracePt t="23361" x="9048750" y="876300"/>
          <p14:tracePt t="23377" x="9036050" y="882650"/>
          <p14:tracePt t="23411" x="9029700" y="889000"/>
          <p14:tracePt t="23428" x="9023350" y="895350"/>
          <p14:tracePt t="23444" x="9017000" y="901700"/>
          <p14:tracePt t="23461" x="9017000" y="914400"/>
          <p14:tracePt t="23477" x="9017000" y="920750"/>
          <p14:tracePt t="23494" x="9023350" y="958850"/>
          <p14:tracePt t="23511" x="9061450" y="1149350"/>
          <p14:tracePt t="23527" x="9099550" y="1955800"/>
          <p14:tracePt t="23544" x="9099550" y="2127250"/>
          <p14:tracePt t="23561" x="9099550" y="2190750"/>
          <p14:tracePt t="23577" x="9099550" y="2222500"/>
          <p14:tracePt t="23611" x="9099550" y="2235200"/>
          <p14:tracePt t="23628" x="9112250" y="2241550"/>
          <p14:tracePt t="23644" x="9112250" y="2247900"/>
          <p14:tracePt t="23661" x="9144000" y="2286000"/>
          <p14:tracePt t="23677" x="9169400" y="2330450"/>
          <p14:tracePt t="23694" x="9213850" y="2419350"/>
          <p14:tracePt t="23711" x="9232900" y="2451100"/>
          <p14:tracePt t="23727" x="9245600" y="2476500"/>
          <p14:tracePt t="23744" x="9251950" y="2495550"/>
          <p14:tracePt t="23761" x="9258300" y="2501900"/>
          <p14:tracePt t="23777" x="9264650" y="2514600"/>
          <p14:tracePt t="23794" x="9264650" y="2520950"/>
          <p14:tracePt t="23811" x="9277350" y="2527300"/>
          <p14:tracePt t="23827" x="9283700" y="2540000"/>
          <p14:tracePt t="23844" x="9296400" y="2546350"/>
          <p14:tracePt t="23861" x="9309100" y="2559050"/>
          <p14:tracePt t="23877" x="9315450" y="2559050"/>
          <p14:tracePt t="23894" x="9321800" y="2565400"/>
          <p14:tracePt t="23911" x="9347200" y="2578100"/>
          <p14:tracePt t="23928" x="9366250" y="2584450"/>
          <p14:tracePt t="23944" x="9385300" y="2590800"/>
          <p14:tracePt t="23961" x="9391650" y="2597150"/>
          <p14:tracePt t="23977" x="9410700" y="2603500"/>
          <p14:tracePt t="23994" x="9423400" y="2603500"/>
          <p14:tracePt t="24011" x="9429750" y="2603500"/>
          <p14:tracePt t="24027" x="9442450" y="2603500"/>
          <p14:tracePt t="24044" x="9448800" y="2603500"/>
          <p14:tracePt t="24061" x="9461500" y="2603500"/>
          <p14:tracePt t="24078" x="9474200" y="2603500"/>
          <p14:tracePt t="24111" x="9486900" y="2603500"/>
          <p14:tracePt t="24127" x="9493250" y="2603500"/>
          <p14:tracePt t="24144" x="9505950" y="2603500"/>
          <p14:tracePt t="24161" x="9518650" y="2603500"/>
          <p14:tracePt t="24177" x="9525000" y="2603500"/>
          <p14:tracePt t="24194" x="9544050" y="2597150"/>
          <p14:tracePt t="24211" x="9550400" y="2590800"/>
          <p14:tracePt t="24227" x="9563100" y="2590800"/>
          <p14:tracePt t="24244" x="9601200" y="2571750"/>
          <p14:tracePt t="24261" x="9632950" y="2559050"/>
          <p14:tracePt t="24277" x="9664700" y="2552700"/>
          <p14:tracePt t="24294" x="9671050" y="2546350"/>
          <p14:tracePt t="24311" x="9683750" y="2540000"/>
          <p14:tracePt t="24328" x="9696450" y="2533650"/>
          <p14:tracePt t="24344" x="9702800" y="2533650"/>
          <p14:tracePt t="24361" x="9715500" y="2527300"/>
          <p14:tracePt t="24377" x="9728200" y="2520950"/>
          <p14:tracePt t="24394" x="9734550" y="2520950"/>
          <p14:tracePt t="24411" x="9747250" y="2520950"/>
          <p14:tracePt t="24427" x="9753600" y="2514600"/>
          <p14:tracePt t="24444" x="9766300" y="2514600"/>
          <p14:tracePt t="24477" x="9772650" y="2514600"/>
          <p14:tracePt t="24494" x="9779000" y="2514600"/>
          <p14:tracePt t="27633" x="9823450" y="2463800"/>
          <p14:tracePt t="27640" x="9886950" y="2374900"/>
          <p14:tracePt t="27648" x="9950450" y="2286000"/>
          <p14:tracePt t="27660" x="10052050" y="2120900"/>
          <p14:tracePt t="27677" x="10090150" y="2057400"/>
          <p14:tracePt t="27694" x="10109200" y="2012950"/>
          <p14:tracePt t="27710" x="10115550" y="2006600"/>
          <p14:tracePt t="27727" x="10115550" y="1993900"/>
          <p14:tracePt t="27744" x="10121900" y="1936750"/>
          <p14:tracePt t="27760" x="10128250" y="1898650"/>
          <p14:tracePt t="27777" x="10128250" y="1841500"/>
          <p14:tracePt t="27794" x="10128250" y="1797050"/>
          <p14:tracePt t="27810" x="10128250" y="1733550"/>
          <p14:tracePt t="27827" x="10128250" y="1479550"/>
          <p14:tracePt t="27844" x="10128250" y="1295400"/>
          <p14:tracePt t="27861" x="10109200" y="1187450"/>
          <p14:tracePt t="27877" x="10096500" y="1174750"/>
          <p14:tracePt t="27893" x="10083800" y="1168400"/>
          <p14:tracePt t="27910" x="10058400" y="1168400"/>
          <p14:tracePt t="27927" x="10039350" y="1168400"/>
          <p14:tracePt t="27944" x="10007600" y="1168400"/>
          <p14:tracePt t="27960" x="9963150" y="1181100"/>
          <p14:tracePt t="27977" x="9944100" y="1181100"/>
          <p14:tracePt t="27994" x="9925050" y="1187450"/>
          <p14:tracePt t="28010" x="9925050" y="1193800"/>
          <p14:tracePt t="28027" x="9906000" y="1200150"/>
          <p14:tracePt t="28043" x="9899650" y="1200150"/>
          <p14:tracePt t="28060" x="9893300" y="1200150"/>
          <p14:tracePt t="28077" x="9861550" y="1193800"/>
          <p14:tracePt t="28094" x="9823450" y="1181100"/>
          <p14:tracePt t="28111" x="9740900" y="1117600"/>
          <p14:tracePt t="28127" x="9658350" y="1047750"/>
          <p14:tracePt t="28144" x="9588500" y="1003300"/>
          <p14:tracePt t="28160" x="9544050" y="971550"/>
          <p14:tracePt t="28177" x="9525000" y="958850"/>
          <p14:tracePt t="28194" x="9499600" y="952500"/>
          <p14:tracePt t="28210" x="9480550" y="946150"/>
          <p14:tracePt t="28227" x="9461500" y="946150"/>
          <p14:tracePt t="28243" x="9423400" y="933450"/>
          <p14:tracePt t="28260" x="9398000" y="933450"/>
          <p14:tracePt t="28277" x="9359900" y="933450"/>
          <p14:tracePt t="28294" x="9347200" y="933450"/>
          <p14:tracePt t="28310" x="9334500" y="933450"/>
          <p14:tracePt t="28327" x="9315450" y="933450"/>
          <p14:tracePt t="28344" x="9309100" y="933450"/>
          <p14:tracePt t="28361" x="9302750" y="933450"/>
          <p14:tracePt t="28377" x="9290050" y="933450"/>
          <p14:tracePt t="28393" x="9283700" y="933450"/>
          <p14:tracePt t="28410" x="9277350" y="946150"/>
          <p14:tracePt t="28427" x="9277350" y="952500"/>
          <p14:tracePt t="28443" x="9271000" y="952500"/>
          <p14:tracePt t="28477" x="9264650" y="965200"/>
          <p14:tracePt t="28493" x="9258300" y="965200"/>
          <p14:tracePt t="28510" x="9258300" y="971550"/>
          <p14:tracePt t="28527" x="9251950" y="971550"/>
          <p14:tracePt t="28543" x="9239250" y="971550"/>
          <p14:tracePt t="28577" x="9232900" y="971550"/>
          <p14:tracePt t="28594" x="9226550" y="971550"/>
          <p14:tracePt t="28627" x="9220200" y="971550"/>
          <p14:tracePt t="28641" x="9213850" y="971550"/>
          <p14:tracePt t="28664" x="9207500" y="971550"/>
          <p14:tracePt t="28709" x="9201150" y="971550"/>
          <p14:tracePt t="28787" x="9194800" y="971550"/>
          <p14:tracePt t="29223" x="9194800" y="977900"/>
          <p14:tracePt t="29245" x="9194800" y="984250"/>
          <p14:tracePt t="29321" x="9194800" y="990600"/>
          <p14:tracePt t="29342" x="9194800" y="996950"/>
          <p14:tracePt t="29578" x="9194800" y="1003300"/>
          <p14:tracePt t="29599" x="9194800" y="1009650"/>
          <p14:tracePt t="29614" x="9194800" y="1016000"/>
          <p14:tracePt t="29649" x="9194800" y="1022350"/>
          <p14:tracePt t="30614" x="9194800" y="1028700"/>
          <p14:tracePt t="30620" x="9194800" y="1035050"/>
          <p14:tracePt t="30627" x="9194800" y="1041400"/>
          <p14:tracePt t="30643" x="9194800" y="1054100"/>
          <p14:tracePt t="30660" x="9194800" y="1060450"/>
          <p14:tracePt t="30677" x="9194800" y="1073150"/>
          <p14:tracePt t="30693" x="9194800" y="1079500"/>
          <p14:tracePt t="30698" x="9194800" y="1085850"/>
          <p14:tracePt t="30711" x="9194800" y="1092200"/>
          <p14:tracePt t="30726" x="9194800" y="1098550"/>
          <p14:tracePt t="30743" x="9194800" y="1104900"/>
          <p14:tracePt t="30760" x="9194800" y="1111250"/>
          <p14:tracePt t="30788" x="9194800" y="1117600"/>
          <p14:tracePt t="30794" x="9194800" y="1123950"/>
          <p14:tracePt t="30816" x="9194800" y="1130300"/>
          <p14:tracePt t="30826" x="9201150" y="1136650"/>
          <p14:tracePt t="30843" x="9207500" y="1143000"/>
          <p14:tracePt t="30860" x="9213850" y="1143000"/>
          <p14:tracePt t="30876" x="9220200" y="1149350"/>
          <p14:tracePt t="30893" x="9232900" y="1155700"/>
          <p14:tracePt t="30910" x="9239250" y="1155700"/>
          <p14:tracePt t="30927" x="9264650" y="1162050"/>
          <p14:tracePt t="30943" x="9283700" y="1168400"/>
          <p14:tracePt t="30960" x="9321800" y="1168400"/>
          <p14:tracePt t="30976" x="9378950" y="1168400"/>
          <p14:tracePt t="30993" x="9442450" y="1168400"/>
          <p14:tracePt t="31010" x="9544050" y="1149350"/>
          <p14:tracePt t="31027" x="9594850" y="1143000"/>
          <p14:tracePt t="31043" x="9664700" y="1123950"/>
          <p14:tracePt t="31060" x="9715500" y="1111250"/>
          <p14:tracePt t="31076" x="9747250" y="1104900"/>
          <p14:tracePt t="31093" x="9779000" y="1092200"/>
          <p14:tracePt t="31110" x="9798050" y="1092200"/>
          <p14:tracePt t="31126" x="9810750" y="1079500"/>
          <p14:tracePt t="31143" x="9817100" y="1079500"/>
          <p14:tracePt t="31160" x="9829800" y="1073150"/>
          <p14:tracePt t="31176" x="9836150" y="1073150"/>
          <p14:tracePt t="31193" x="9848850" y="1066800"/>
          <p14:tracePt t="31210" x="9861550" y="1066800"/>
          <p14:tracePt t="31226" x="9867900" y="1066800"/>
          <p14:tracePt t="31243" x="9886950" y="1066800"/>
          <p14:tracePt t="31260" x="9912350" y="1060450"/>
          <p14:tracePt t="31276" x="9925050" y="1060450"/>
          <p14:tracePt t="31293" x="9944100" y="1060450"/>
          <p14:tracePt t="31310" x="9956800" y="1060450"/>
          <p14:tracePt t="31327" x="9963150" y="1060450"/>
          <p14:tracePt t="31343" x="9982200" y="1060450"/>
          <p14:tracePt t="31360" x="9994900" y="1060450"/>
          <p14:tracePt t="31376" x="10013950" y="1060450"/>
          <p14:tracePt t="31393" x="10026650" y="1060450"/>
          <p14:tracePt t="31410" x="10039350" y="1060450"/>
          <p14:tracePt t="31427" x="10083800" y="1054100"/>
          <p14:tracePt t="31443" x="10128250" y="1047750"/>
          <p14:tracePt t="31462" x="10191750" y="1041400"/>
          <p14:tracePt t="31476" x="10242550" y="1035050"/>
          <p14:tracePt t="31493" x="10287000" y="1028700"/>
          <p14:tracePt t="31510" x="10356850" y="1016000"/>
          <p14:tracePt t="31527" x="10382250" y="1009650"/>
          <p14:tracePt t="31543" x="10401300" y="1009650"/>
          <p14:tracePt t="31560" x="10414000" y="1003300"/>
          <p14:tracePt t="31576" x="10426700" y="1003300"/>
          <p14:tracePt t="31593" x="10439400" y="1003300"/>
          <p14:tracePt t="31627" x="10458450" y="1003300"/>
          <p14:tracePt t="31660" x="10464800" y="1003300"/>
          <p14:tracePt t="31677" x="10471150" y="1003300"/>
          <p14:tracePt t="31698" x="10477500" y="1003300"/>
          <p14:tracePt t="31718" x="10483850" y="1003300"/>
          <p14:tracePt t="31732" x="10490200" y="1009650"/>
          <p14:tracePt t="31752" x="10490200" y="1016000"/>
          <p14:tracePt t="31767" x="10496550" y="1022350"/>
          <p14:tracePt t="31781" x="10502900" y="1022350"/>
          <p14:tracePt t="31793" x="10502900" y="1035050"/>
          <p14:tracePt t="31810" x="10502900" y="1047750"/>
          <p14:tracePt t="31826" x="10509250" y="1060450"/>
          <p14:tracePt t="31843" x="10515600" y="1073150"/>
          <p14:tracePt t="31860" x="10515600" y="1085850"/>
          <p14:tracePt t="31877" x="10515600" y="1098550"/>
          <p14:tracePt t="31893" x="10515600" y="1111250"/>
          <p14:tracePt t="31910" x="10515600" y="1136650"/>
          <p14:tracePt t="31927" x="10521950" y="1187450"/>
          <p14:tracePt t="31943" x="10521950" y="1212850"/>
          <p14:tracePt t="31960" x="10521950" y="1257300"/>
          <p14:tracePt t="31976" x="10521950" y="1295400"/>
          <p14:tracePt t="31993" x="10521950" y="1327150"/>
          <p14:tracePt t="32010" x="10521950" y="1371600"/>
          <p14:tracePt t="32026" x="10521950" y="1403350"/>
          <p14:tracePt t="32043" x="10521950" y="1460500"/>
          <p14:tracePt t="32060" x="10521950" y="1504950"/>
          <p14:tracePt t="32076" x="10521950" y="1543050"/>
          <p14:tracePt t="32093" x="10521950" y="1600200"/>
          <p14:tracePt t="32110" x="10521950" y="1638300"/>
          <p14:tracePt t="32127" x="10521950" y="1670050"/>
          <p14:tracePt t="32143" x="10521950" y="1676400"/>
          <p14:tracePt t="32160" x="10521950" y="1689100"/>
          <p14:tracePt t="32176" x="10521950" y="1701800"/>
          <p14:tracePt t="32193" x="10521950" y="1720850"/>
          <p14:tracePt t="32210" x="10521950" y="1733550"/>
          <p14:tracePt t="32226" x="10521950" y="1746250"/>
          <p14:tracePt t="32243" x="10521950" y="1758950"/>
          <p14:tracePt t="32260" x="10521950" y="1778000"/>
          <p14:tracePt t="32276" x="10521950" y="1784350"/>
          <p14:tracePt t="32293" x="10521950" y="1803400"/>
          <p14:tracePt t="32310" x="10521950" y="1822450"/>
          <p14:tracePt t="32327" x="10521950" y="1828800"/>
          <p14:tracePt t="32343" x="10521950" y="1835150"/>
          <p14:tracePt t="32360" x="10521950" y="1847850"/>
          <p14:tracePt t="32376" x="10521950" y="1854200"/>
          <p14:tracePt t="32393" x="10521950" y="1866900"/>
          <p14:tracePt t="32410" x="10521950" y="1873250"/>
          <p14:tracePt t="32426" x="10521950" y="1885950"/>
          <p14:tracePt t="32443" x="10521950" y="1892300"/>
          <p14:tracePt t="32460" x="10521950" y="1905000"/>
          <p14:tracePt t="32476" x="10521950" y="1911350"/>
          <p14:tracePt t="32493" x="10521950" y="1917700"/>
          <p14:tracePt t="32510" x="10521950" y="1930400"/>
          <p14:tracePt t="32526" x="10521950" y="1943100"/>
          <p14:tracePt t="32543" x="10521950" y="1962150"/>
          <p14:tracePt t="32560" x="10521950" y="1968500"/>
          <p14:tracePt t="32576" x="10521950" y="1987550"/>
          <p14:tracePt t="32593" x="10521950" y="2012950"/>
          <p14:tracePt t="32610" x="10521950" y="2025650"/>
          <p14:tracePt t="32626" x="10521950" y="2044700"/>
          <p14:tracePt t="32643" x="10521950" y="2063750"/>
          <p14:tracePt t="32660" x="10521950" y="2070100"/>
          <p14:tracePt t="32676" x="10521950" y="2089150"/>
          <p14:tracePt t="32693" x="10521950" y="2101850"/>
          <p14:tracePt t="32710" x="10521950" y="2114550"/>
          <p14:tracePt t="32726" x="10521950" y="2127250"/>
          <p14:tracePt t="32743" x="10521950" y="2146300"/>
          <p14:tracePt t="32760" x="10515600" y="2171700"/>
          <p14:tracePt t="32776" x="10515600" y="2190750"/>
          <p14:tracePt t="32793" x="10515600" y="2216150"/>
          <p14:tracePt t="32810" x="10515600" y="2228850"/>
          <p14:tracePt t="32826" x="10509250" y="2241550"/>
          <p14:tracePt t="32843" x="10502900" y="2254250"/>
          <p14:tracePt t="32860" x="10496550" y="2266950"/>
          <p14:tracePt t="32876" x="10496550" y="2286000"/>
          <p14:tracePt t="32893" x="10490200" y="2298700"/>
          <p14:tracePt t="32910" x="10483850" y="2305050"/>
          <p14:tracePt t="32926" x="10464800" y="2330450"/>
          <p14:tracePt t="32943" x="10452100" y="2343150"/>
          <p14:tracePt t="32960" x="10420350" y="2368550"/>
          <p14:tracePt t="32976" x="10394950" y="2381250"/>
          <p14:tracePt t="32993" x="10382250" y="2387600"/>
          <p14:tracePt t="33010" x="10344150" y="2400300"/>
          <p14:tracePt t="33026" x="10293350" y="2413000"/>
          <p14:tracePt t="33043" x="10147300" y="2438400"/>
          <p14:tracePt t="33060" x="9918700" y="2470150"/>
          <p14:tracePt t="33076" x="9810750" y="2476500"/>
          <p14:tracePt t="33093" x="9747250" y="2489200"/>
          <p14:tracePt t="33110" x="9709150" y="2495550"/>
          <p14:tracePt t="33127" x="9664700" y="2508250"/>
          <p14:tracePt t="33143" x="9626600" y="2508250"/>
          <p14:tracePt t="33160" x="9569450" y="2508250"/>
          <p14:tracePt t="33176" x="9455150" y="2501900"/>
          <p14:tracePt t="33193" x="9410700" y="2495550"/>
          <p14:tracePt t="33210" x="9366250" y="2476500"/>
          <p14:tracePt t="33226" x="9340850" y="2470150"/>
          <p14:tracePt t="33243" x="9321800" y="2457450"/>
          <p14:tracePt t="33247" x="9309100" y="2457450"/>
          <p14:tracePt t="33260" x="9283700" y="2444750"/>
          <p14:tracePt t="33276" x="9245600" y="2419350"/>
          <p14:tracePt t="33293" x="9182100" y="2368550"/>
          <p14:tracePt t="33310" x="9137650" y="2336800"/>
          <p14:tracePt t="33326" x="9112250" y="2311400"/>
          <p14:tracePt t="33343" x="9067800" y="2254250"/>
          <p14:tracePt t="33360" x="9042400" y="2203450"/>
          <p14:tracePt t="33376" x="8978900" y="1892300"/>
          <p14:tracePt t="33393" x="8959850" y="1663700"/>
          <p14:tracePt t="33410" x="8959850" y="1536700"/>
          <p14:tracePt t="33426" x="8953500" y="1365250"/>
          <p14:tracePt t="33443" x="8953500" y="1225550"/>
          <p14:tracePt t="33460" x="8947150" y="1098550"/>
          <p14:tracePt t="33476" x="8959850" y="971550"/>
          <p14:tracePt t="33493" x="8966200" y="927100"/>
          <p14:tracePt t="33509" x="8972550" y="882650"/>
          <p14:tracePt t="33526" x="8985250" y="838200"/>
          <p14:tracePt t="33543" x="9004300" y="781050"/>
          <p14:tracePt t="33560" x="9048750" y="654050"/>
          <p14:tracePt t="33576" x="9074150" y="590550"/>
          <p14:tracePt t="33593" x="9093200" y="539750"/>
          <p14:tracePt t="33610" x="9105900" y="527050"/>
          <p14:tracePt t="33626" x="9112250" y="508000"/>
          <p14:tracePt t="33643" x="9144000" y="495300"/>
          <p14:tracePt t="33660" x="9169400" y="476250"/>
          <p14:tracePt t="33676" x="9207500" y="463550"/>
          <p14:tracePt t="33693" x="9239250" y="457200"/>
          <p14:tracePt t="33709" x="9315450" y="450850"/>
          <p14:tracePt t="33726" x="9569450" y="444500"/>
          <p14:tracePt t="33743" x="9671050" y="450850"/>
          <p14:tracePt t="33747" x="9690100" y="450850"/>
          <p14:tracePt t="33760" x="9740900" y="469900"/>
          <p14:tracePt t="33776" x="9798050" y="501650"/>
          <p14:tracePt t="33793" x="9956800" y="571500"/>
          <p14:tracePt t="33810" x="10204450" y="730250"/>
          <p14:tracePt t="33826" x="10299700" y="819150"/>
          <p14:tracePt t="33843" x="10407650" y="958850"/>
          <p14:tracePt t="33860" x="10458450" y="1028700"/>
          <p14:tracePt t="33876" x="10509250" y="1123950"/>
          <p14:tracePt t="33893" x="10572750" y="1352550"/>
          <p14:tracePt t="33910" x="10610850" y="1562100"/>
          <p14:tracePt t="33926" x="10642600" y="1797050"/>
          <p14:tracePt t="33943" x="10642600" y="1968500"/>
          <p14:tracePt t="33960" x="10642600" y="2063750"/>
          <p14:tracePt t="33976" x="10629900" y="2108200"/>
          <p14:tracePt t="33993" x="10617200" y="2133600"/>
          <p14:tracePt t="34010" x="10585450" y="2178050"/>
          <p14:tracePt t="34026" x="10528300" y="2241550"/>
          <p14:tracePt t="34043" x="10375900" y="2432050"/>
          <p14:tracePt t="34060" x="10223500" y="2571750"/>
          <p14:tracePt t="34076" x="10096500" y="2654300"/>
          <p14:tracePt t="34093" x="9937750" y="2711450"/>
          <p14:tracePt t="34110" x="9899650" y="2717800"/>
          <p14:tracePt t="34126" x="9855200" y="2724150"/>
          <p14:tracePt t="34143" x="9671050" y="2717800"/>
          <p14:tracePt t="34160" x="9499600" y="2698750"/>
          <p14:tracePt t="34176" x="9302750" y="2673350"/>
          <p14:tracePt t="34193" x="9226550" y="2667000"/>
          <p14:tracePt t="34210" x="9156700" y="2660650"/>
          <p14:tracePt t="34226" x="9118600" y="2654300"/>
          <p14:tracePt t="34243" x="9086850" y="2647950"/>
          <p14:tracePt t="34246" x="9074150" y="2641600"/>
          <p14:tracePt t="34260" x="9055100" y="2635250"/>
          <p14:tracePt t="34276" x="9029700" y="2628900"/>
          <p14:tracePt t="34293" x="9010650" y="2616200"/>
          <p14:tracePt t="34310" x="8972550" y="2609850"/>
          <p14:tracePt t="34326" x="8934450" y="2590800"/>
          <p14:tracePt t="34343" x="8870950" y="2571750"/>
          <p14:tracePt t="34359" x="8820150" y="2559050"/>
          <p14:tracePt t="34376" x="8769350" y="2540000"/>
          <p14:tracePt t="34393" x="8655050" y="2508250"/>
          <p14:tracePt t="34410" x="8553450" y="2489200"/>
          <p14:tracePt t="34426" x="8407400" y="2470150"/>
          <p14:tracePt t="34443" x="8197850" y="2451100"/>
          <p14:tracePt t="34459" x="8147050" y="2451100"/>
          <p14:tracePt t="34476" x="8089900" y="2451100"/>
          <p14:tracePt t="34493" x="8032750" y="2451100"/>
          <p14:tracePt t="34509" x="7918450" y="2470150"/>
          <p14:tracePt t="34526" x="7829550" y="2476500"/>
          <p14:tracePt t="34543" x="7797800" y="2482850"/>
          <p14:tracePt t="34559" x="7772400" y="2489200"/>
          <p14:tracePt t="34576" x="7759700" y="2489200"/>
          <p14:tracePt t="34593" x="7747000" y="2501900"/>
          <p14:tracePt t="34609" x="7747000" y="2508250"/>
          <p14:tracePt t="34626" x="7740650" y="2508250"/>
          <p14:tracePt t="34643" x="7734300" y="2520950"/>
          <p14:tracePt t="34659" x="7727950" y="2520950"/>
          <p14:tracePt t="34676" x="7727950" y="2527300"/>
          <p14:tracePt t="34693" x="7721600" y="2533650"/>
          <p14:tracePt t="39497" x="7556500" y="2762250"/>
          <p14:tracePt t="39503" x="7423150" y="2971800"/>
          <p14:tracePt t="39511" x="7321550" y="3124200"/>
          <p14:tracePt t="39526" x="7194550" y="3276600"/>
          <p14:tracePt t="39542" x="7086600" y="3409950"/>
          <p14:tracePt t="39559" x="6991350" y="3536950"/>
          <p14:tracePt t="39576" x="6946900" y="3632200"/>
          <p14:tracePt t="39592" x="6915150" y="3702050"/>
          <p14:tracePt t="39609" x="6826250" y="3841750"/>
          <p14:tracePt t="39626" x="6711950" y="3962400"/>
          <p14:tracePt t="39642" x="6515100" y="4102100"/>
          <p14:tracePt t="39659" x="6419850" y="4133850"/>
          <p14:tracePt t="39676" x="6235700" y="4184650"/>
          <p14:tracePt t="39692" x="6026150" y="4260850"/>
          <p14:tracePt t="39709" x="5899150" y="4324350"/>
          <p14:tracePt t="39726" x="5721350" y="4406900"/>
          <p14:tracePt t="39742" x="5422900" y="4495800"/>
          <p14:tracePt t="39759" x="5124450" y="4565650"/>
          <p14:tracePt t="39775" x="4908550" y="4610100"/>
          <p14:tracePt t="39792" x="4749800" y="4679950"/>
          <p14:tracePt t="39809" x="4622800" y="4743450"/>
          <p14:tracePt t="39826" x="4489450" y="4781550"/>
          <p14:tracePt t="39842" x="4343400" y="4806950"/>
          <p14:tracePt t="39859" x="4330700" y="4806950"/>
          <p14:tracePt t="39875" x="4324350" y="4806950"/>
          <p14:tracePt t="39927" x="4330700" y="4806950"/>
          <p14:tracePt t="39933" x="4337050" y="4806950"/>
          <p14:tracePt t="39942" x="4349750" y="4806950"/>
          <p14:tracePt t="39959" x="4381500" y="4794250"/>
          <p14:tracePt t="39975" x="4559300" y="4749800"/>
          <p14:tracePt t="39992" x="4908550" y="4641850"/>
          <p14:tracePt t="40009" x="5543550" y="4502150"/>
          <p14:tracePt t="40025" x="6070600" y="4400550"/>
          <p14:tracePt t="40042" x="6318250" y="4311650"/>
          <p14:tracePt t="40059" x="7207250" y="4095750"/>
          <p14:tracePt t="40075" x="7734300" y="3898900"/>
          <p14:tracePt t="40092" x="8026400" y="3695700"/>
          <p14:tracePt t="40109" x="8178800" y="3625850"/>
          <p14:tracePt t="40126" x="8362950" y="3556000"/>
          <p14:tracePt t="40142" x="8534400" y="3492500"/>
          <p14:tracePt t="40159" x="8610600" y="3441700"/>
          <p14:tracePt t="40175" x="8788400" y="3365500"/>
          <p14:tracePt t="40192" x="8883650" y="3314700"/>
          <p14:tracePt t="40211" x="8921750" y="3289300"/>
          <p14:tracePt t="40226" x="8953500" y="3263900"/>
          <p14:tracePt t="40242" x="9010650" y="3213100"/>
          <p14:tracePt t="40259" x="9131300" y="3130550"/>
          <p14:tracePt t="40276" x="9207500" y="3086100"/>
          <p14:tracePt t="40292" x="9239250" y="3060700"/>
          <p14:tracePt t="40309" x="9296400" y="3035300"/>
          <p14:tracePt t="40326" x="9328150" y="3003550"/>
          <p14:tracePt t="40342" x="9385300" y="2946400"/>
          <p14:tracePt t="40359" x="9417050" y="2921000"/>
          <p14:tracePt t="40376" x="9429750" y="2914650"/>
          <p14:tracePt t="40381" x="9436100" y="2908300"/>
          <p14:tracePt t="40392" x="9442450" y="2901950"/>
          <p14:tracePt t="40414" x="9448800" y="2901950"/>
          <p14:tracePt t="40441" x="9455150" y="2901950"/>
          <p14:tracePt t="40448" x="9461500" y="2908300"/>
          <p14:tracePt t="40459" x="9461500" y="2914650"/>
          <p14:tracePt t="40475" x="9493250" y="3022600"/>
          <p14:tracePt t="40492" x="9556750" y="3365500"/>
          <p14:tracePt t="40509" x="9575800" y="3581400"/>
          <p14:tracePt t="40525" x="9575800" y="3625850"/>
          <p14:tracePt t="40542" x="9582150" y="3670300"/>
          <p14:tracePt t="40559" x="9588500" y="3733800"/>
          <p14:tracePt t="40576" x="9607550" y="3841750"/>
          <p14:tracePt t="40592" x="9683750" y="4210050"/>
          <p14:tracePt t="40609" x="9702800" y="4337050"/>
          <p14:tracePt t="40626" x="9709150" y="4381500"/>
          <p14:tracePt t="40642" x="9715500" y="4419600"/>
          <p14:tracePt t="40659" x="9715500" y="4438650"/>
          <p14:tracePt t="40676" x="9715500" y="4464050"/>
          <p14:tracePt t="40692" x="9715500" y="4483100"/>
          <p14:tracePt t="40710" x="9721850" y="4527550"/>
          <p14:tracePt t="40725" x="9728200" y="4584700"/>
          <p14:tracePt t="40742" x="9734550" y="4610100"/>
          <p14:tracePt t="40759" x="9734550" y="4629150"/>
          <p14:tracePt t="40775" x="9734550" y="4635500"/>
          <p14:tracePt t="40792" x="9734550" y="4648200"/>
          <p14:tracePt t="40809" x="9734550" y="4654550"/>
          <p14:tracePt t="40826" x="9734550" y="4660900"/>
          <p14:tracePt t="40859" x="9734550" y="4667250"/>
          <p14:tracePt t="40876" x="9734550" y="4673600"/>
          <p14:tracePt t="40934" x="9734550" y="4667250"/>
          <p14:tracePt t="40941" x="9734550" y="4660900"/>
          <p14:tracePt t="40949" x="9734550" y="4648200"/>
          <p14:tracePt t="40959" x="9734550" y="4641850"/>
          <p14:tracePt t="40976" x="9734550" y="4597400"/>
          <p14:tracePt t="40992" x="9734550" y="4540250"/>
          <p14:tracePt t="41009" x="9734550" y="4508500"/>
          <p14:tracePt t="41322" x="9779000" y="4527550"/>
          <p14:tracePt t="41330" x="9836150" y="4552950"/>
          <p14:tracePt t="41337" x="9861550" y="4565650"/>
          <p14:tracePt t="41344" x="9886950" y="4572000"/>
          <p14:tracePt t="41359" x="9918700" y="4584700"/>
          <p14:tracePt t="41376" x="9950450" y="4597400"/>
          <p14:tracePt t="41392" x="9963150" y="4610100"/>
          <p14:tracePt t="41426" x="9975850" y="4616450"/>
          <p14:tracePt t="41442" x="9988550" y="4616450"/>
          <p14:tracePt t="41459" x="9994900" y="4616450"/>
          <p14:tracePt t="41475" x="10013950" y="4616450"/>
          <p14:tracePt t="41492" x="10026650" y="4616450"/>
          <p14:tracePt t="41509" x="10033000" y="4616450"/>
          <p14:tracePt t="41525" x="10045700" y="4616450"/>
          <p14:tracePt t="41542" x="10052050" y="4610100"/>
          <p14:tracePt t="41559" x="10064750" y="4603750"/>
          <p14:tracePt t="41592" x="10071100" y="4597400"/>
          <p14:tracePt t="41609" x="10077450" y="4584700"/>
          <p14:tracePt t="41625" x="10077450" y="4578350"/>
          <p14:tracePt t="41642" x="10077450" y="4572000"/>
          <p14:tracePt t="41659" x="10071100" y="4565650"/>
          <p14:tracePt t="41675" x="10071100" y="4559300"/>
          <p14:tracePt t="41692" x="10064750" y="4552950"/>
          <p14:tracePt t="41709" x="10058400" y="4552950"/>
          <p14:tracePt t="41725" x="10052050" y="4540250"/>
          <p14:tracePt t="41768" x="10052050" y="4533900"/>
          <p14:tracePt t="41788" x="10052050" y="4527550"/>
          <p14:tracePt t="41802" x="10045700" y="4521200"/>
          <p14:tracePt t="41837" x="10039350" y="4514850"/>
          <p14:tracePt t="41850" x="10039350" y="4508500"/>
          <p14:tracePt t="41866" x="10033000" y="4508500"/>
          <p14:tracePt t="41884" x="10026650" y="4502150"/>
          <p14:tracePt t="41899" x="10020300" y="4495800"/>
          <p14:tracePt t="41920" x="10020300" y="4489450"/>
          <p14:tracePt t="41934" x="10013950" y="4489450"/>
          <p14:tracePt t="41941" x="10007600" y="4489450"/>
          <p14:tracePt t="41947" x="10007600" y="4483100"/>
          <p14:tracePt t="41963" x="10001250" y="4483100"/>
          <p14:tracePt t="41975" x="9988550" y="4476750"/>
          <p14:tracePt t="41992" x="9982200" y="4476750"/>
          <p14:tracePt t="42009" x="9975850" y="4470400"/>
          <p14:tracePt t="42025" x="9963150" y="4464050"/>
          <p14:tracePt t="42042" x="9956800" y="4457700"/>
          <p14:tracePt t="42058" x="9944100" y="4445000"/>
          <p14:tracePt t="42075" x="9937750" y="4445000"/>
          <p14:tracePt t="42092" x="9931400" y="4432300"/>
          <p14:tracePt t="42108" x="9918700" y="4425950"/>
          <p14:tracePt t="42125" x="9912350" y="4413250"/>
          <p14:tracePt t="42142" x="9899650" y="4406900"/>
          <p14:tracePt t="42159" x="9893300" y="4400550"/>
          <p14:tracePt t="42176" x="9880600" y="4381500"/>
          <p14:tracePt t="42192" x="9874250" y="4381500"/>
          <p14:tracePt t="42209" x="9867900" y="4368800"/>
          <p14:tracePt t="42225" x="9855200" y="4368800"/>
          <p14:tracePt t="42242" x="9848850" y="4362450"/>
          <p14:tracePt t="42259" x="9836150" y="4356100"/>
          <p14:tracePt t="42275" x="9829800" y="4349750"/>
          <p14:tracePt t="42292" x="9817100" y="4349750"/>
          <p14:tracePt t="42309" x="9810750" y="4343400"/>
          <p14:tracePt t="42325" x="9804400" y="4337050"/>
          <p14:tracePt t="42342" x="9791700" y="4337050"/>
          <p14:tracePt t="42359" x="9785350" y="4330700"/>
          <p14:tracePt t="42375" x="9779000" y="4330700"/>
          <p14:tracePt t="42392" x="9766300" y="4330700"/>
          <p14:tracePt t="42409" x="9759950" y="4330700"/>
          <p14:tracePt t="42412" x="9753600" y="4330700"/>
          <p14:tracePt t="42426" x="9740900" y="4330700"/>
          <p14:tracePt t="42442" x="9721850" y="4330700"/>
          <p14:tracePt t="42459" x="9702800" y="4337050"/>
          <p14:tracePt t="42475" x="9671050" y="4362450"/>
          <p14:tracePt t="42492" x="9658350" y="4381500"/>
          <p14:tracePt t="42510" x="9639300" y="4413250"/>
          <p14:tracePt t="42525" x="9626600" y="4432300"/>
          <p14:tracePt t="42542" x="9613900" y="4464050"/>
          <p14:tracePt t="42559" x="9575800" y="4552950"/>
          <p14:tracePt t="42575" x="9525000" y="4660900"/>
          <p14:tracePt t="42592" x="9493250" y="4756150"/>
          <p14:tracePt t="42609" x="9480550" y="4813300"/>
          <p14:tracePt t="42625" x="9474200" y="4826000"/>
          <p14:tracePt t="42642" x="9467850" y="4838700"/>
          <p14:tracePt t="42659" x="9461500" y="4845050"/>
          <p14:tracePt t="42675" x="9455150" y="4857750"/>
          <p14:tracePt t="42709" x="9448800" y="4864100"/>
          <p14:tracePt t="42725" x="9442450" y="4870450"/>
          <p14:tracePt t="42759" x="9436100" y="4870450"/>
          <p14:tracePt t="42775" x="9429750" y="4870450"/>
          <p14:tracePt t="42878" x="9436100" y="4870450"/>
          <p14:tracePt t="42886" x="9442450" y="4864100"/>
          <p14:tracePt t="42892" x="9448800" y="4864100"/>
          <p14:tracePt t="42909" x="9493250" y="4864100"/>
          <p14:tracePt t="42912" x="9525000" y="4870450"/>
          <p14:tracePt t="42925" x="9671050" y="4933950"/>
          <p14:tracePt t="42942" x="9753600" y="4972050"/>
          <p14:tracePt t="42959" x="9823450" y="4997450"/>
          <p14:tracePt t="42975" x="9994900" y="5060950"/>
          <p14:tracePt t="42992" x="10153650" y="5105400"/>
          <p14:tracePt t="43009" x="10242550" y="5118100"/>
          <p14:tracePt t="43025" x="10267950" y="5118100"/>
          <p14:tracePt t="43042" x="10299700" y="5118100"/>
          <p14:tracePt t="43059" x="10375900" y="5118100"/>
          <p14:tracePt t="43075" x="10452100" y="5105400"/>
          <p14:tracePt t="43092" x="10515600" y="5092700"/>
          <p14:tracePt t="43109" x="10579100" y="5073650"/>
          <p14:tracePt t="43125" x="10617200" y="5054600"/>
          <p14:tracePt t="43142" x="10655300" y="5029200"/>
          <p14:tracePt t="43159" x="10693400" y="4997450"/>
          <p14:tracePt t="43175" x="10737850" y="4946650"/>
          <p14:tracePt t="43192" x="10775950" y="4889500"/>
          <p14:tracePt t="43209" x="10795000" y="4845050"/>
          <p14:tracePt t="43225" x="10826750" y="4743450"/>
          <p14:tracePt t="43242" x="10852150" y="4641850"/>
          <p14:tracePt t="43259" x="10858500" y="4502150"/>
          <p14:tracePt t="43275" x="10858500" y="4432300"/>
          <p14:tracePt t="43292" x="10852150" y="4387850"/>
          <p14:tracePt t="43308" x="10820400" y="4324350"/>
          <p14:tracePt t="43325" x="10801350" y="4292600"/>
          <p14:tracePt t="43342" x="10788650" y="4273550"/>
          <p14:tracePt t="43359" x="10763250" y="4235450"/>
          <p14:tracePt t="43375" x="10750550" y="4210050"/>
          <p14:tracePt t="43392" x="10718800" y="4171950"/>
          <p14:tracePt t="43408" x="10680700" y="4133850"/>
          <p14:tracePt t="43425" x="10629900" y="4089400"/>
          <p14:tracePt t="43442" x="10598150" y="4057650"/>
          <p14:tracePt t="43458" x="10572750" y="4038600"/>
          <p14:tracePt t="43475" x="10534650" y="4019550"/>
          <p14:tracePt t="43492" x="10515600" y="4006850"/>
          <p14:tracePt t="43509" x="10496550" y="4000500"/>
          <p14:tracePt t="43525" x="10477500" y="3994150"/>
          <p14:tracePt t="43542" x="10458450" y="3994150"/>
          <p14:tracePt t="43559" x="10420350" y="3987800"/>
          <p14:tracePt t="43575" x="10350500" y="3987800"/>
          <p14:tracePt t="43592" x="10128250" y="3987800"/>
          <p14:tracePt t="43609" x="9988550" y="3987800"/>
          <p14:tracePt t="43625" x="9899650" y="3994150"/>
          <p14:tracePt t="43642" x="9740900" y="4032250"/>
          <p14:tracePt t="43659" x="9639300" y="4064000"/>
          <p14:tracePt t="43675" x="9563100" y="4095750"/>
          <p14:tracePt t="43692" x="9531350" y="4114800"/>
          <p14:tracePt t="43709" x="9512300" y="4133850"/>
          <p14:tracePt t="43725" x="9493250" y="4152900"/>
          <p14:tracePt t="43742" x="9474200" y="4159250"/>
          <p14:tracePt t="43759" x="9461500" y="4178300"/>
          <p14:tracePt t="43775" x="9455150" y="4197350"/>
          <p14:tracePt t="43792" x="9442450" y="4203700"/>
          <p14:tracePt t="43808" x="9436100" y="4229100"/>
          <p14:tracePt t="43825" x="9423400" y="4241800"/>
          <p14:tracePt t="43842" x="9410700" y="4267200"/>
          <p14:tracePt t="43858" x="9404350" y="4286250"/>
          <p14:tracePt t="43875" x="9391650" y="4305300"/>
          <p14:tracePt t="43892" x="9385300" y="4337050"/>
          <p14:tracePt t="43908" x="9378950" y="4356100"/>
          <p14:tracePt t="43925" x="9372600" y="4387850"/>
          <p14:tracePt t="43942" x="9366250" y="4400550"/>
          <p14:tracePt t="43959" x="9366250" y="4419600"/>
          <p14:tracePt t="43975" x="9366250" y="4451350"/>
          <p14:tracePt t="43992" x="9366250" y="4476750"/>
          <p14:tracePt t="44009" x="9366250" y="4540250"/>
          <p14:tracePt t="44025" x="9372600" y="4578350"/>
          <p14:tracePt t="44042" x="9378950" y="4622800"/>
          <p14:tracePt t="44058" x="9391650" y="4724400"/>
          <p14:tracePt t="44075" x="9404350" y="4781550"/>
          <p14:tracePt t="44092" x="9417050" y="4838700"/>
          <p14:tracePt t="44108" x="9423400" y="4870450"/>
          <p14:tracePt t="44125" x="9429750" y="4895850"/>
          <p14:tracePt t="44142" x="9442450" y="4933950"/>
          <p14:tracePt t="44158" x="9442450" y="4959350"/>
          <p14:tracePt t="44175" x="9455150" y="4984750"/>
          <p14:tracePt t="44192" x="9467850" y="5003800"/>
          <p14:tracePt t="44208" x="9467850" y="5016500"/>
          <p14:tracePt t="44225" x="9480550" y="5029200"/>
          <p14:tracePt t="44242" x="9486900" y="5041900"/>
          <p14:tracePt t="44259" x="9505950" y="5054600"/>
          <p14:tracePt t="44275" x="9525000" y="5073650"/>
          <p14:tracePt t="44292" x="9550400" y="5086350"/>
          <p14:tracePt t="44308" x="9588500" y="5099050"/>
          <p14:tracePt t="44325" x="9620250" y="5111750"/>
          <p14:tracePt t="44342" x="9658350" y="5118100"/>
          <p14:tracePt t="44358" x="9715500" y="5130800"/>
          <p14:tracePt t="44375" x="9779000" y="5130800"/>
          <p14:tracePt t="44392" x="9944100" y="5137150"/>
          <p14:tracePt t="44409" x="10020300" y="5137150"/>
          <p14:tracePt t="44425" x="10064750" y="5137150"/>
          <p14:tracePt t="44442" x="10071100" y="5137150"/>
          <p14:tracePt t="44459" x="10090150" y="5137150"/>
          <p14:tracePt t="44475" x="10102850" y="5130800"/>
          <p14:tracePt t="44492" x="10121900" y="5124450"/>
          <p14:tracePt t="44509" x="10153650" y="5111750"/>
          <p14:tracePt t="44525" x="10185400" y="5099050"/>
          <p14:tracePt t="44542" x="10223500" y="5073650"/>
          <p14:tracePt t="44558" x="10293350" y="5041900"/>
          <p14:tracePt t="44575" x="10356850" y="5003800"/>
          <p14:tracePt t="44592" x="10458450" y="4933950"/>
          <p14:tracePt t="44608" x="10515600" y="4883150"/>
          <p14:tracePt t="44625" x="10572750" y="4826000"/>
          <p14:tracePt t="44642" x="10610850" y="4787900"/>
          <p14:tracePt t="44658" x="10617200" y="4768850"/>
          <p14:tracePt t="44675" x="10636250" y="4743450"/>
          <p14:tracePt t="44692" x="10636250" y="4724400"/>
          <p14:tracePt t="44708" x="10642600" y="4711700"/>
          <p14:tracePt t="44725" x="10655300" y="4679950"/>
          <p14:tracePt t="44742" x="10674350" y="4603750"/>
          <p14:tracePt t="44759" x="10712450" y="4445000"/>
          <p14:tracePt t="44775" x="10737850" y="4292600"/>
          <p14:tracePt t="44791" x="10756900" y="4203700"/>
          <p14:tracePt t="44809" x="10756900" y="4127500"/>
          <p14:tracePt t="44825" x="10756900" y="4095750"/>
          <p14:tracePt t="44842" x="10750550" y="4083050"/>
          <p14:tracePt t="44858" x="10744200" y="4076700"/>
          <p14:tracePt t="44875" x="10737850" y="4064000"/>
          <p14:tracePt t="44892" x="10725150" y="4057650"/>
          <p14:tracePt t="44908" x="10718800" y="4044950"/>
          <p14:tracePt t="44925" x="10706100" y="4044950"/>
          <p14:tracePt t="44942" x="10687050" y="4038600"/>
          <p14:tracePt t="44959" x="10668000" y="4032250"/>
          <p14:tracePt t="44975" x="10629900" y="4025900"/>
          <p14:tracePt t="44992" x="10604500" y="4019550"/>
          <p14:tracePt t="45009" x="10553700" y="4006850"/>
          <p14:tracePt t="45025" x="10515600" y="4006850"/>
          <p14:tracePt t="45042" x="10490200" y="4006850"/>
          <p14:tracePt t="45058" x="10464800" y="4000500"/>
          <p14:tracePt t="45075" x="10445750" y="4000500"/>
          <p14:tracePt t="45092" x="10433050" y="4000500"/>
          <p14:tracePt t="45108" x="10407650" y="4000500"/>
          <p14:tracePt t="45125" x="10388600" y="4000500"/>
          <p14:tracePt t="45142" x="10337800" y="4000500"/>
          <p14:tracePt t="45158" x="10267950" y="4000500"/>
          <p14:tracePt t="45175" x="10172700" y="4000500"/>
          <p14:tracePt t="45192" x="10115550" y="4006850"/>
          <p14:tracePt t="45208" x="10058400" y="4013200"/>
          <p14:tracePt t="45225" x="10001250" y="4019550"/>
          <p14:tracePt t="45242" x="9950450" y="4025900"/>
          <p14:tracePt t="45259" x="9912350" y="4032250"/>
          <p14:tracePt t="45275" x="9848850" y="4032250"/>
          <p14:tracePt t="45292" x="9823450" y="4038600"/>
          <p14:tracePt t="45308" x="9779000" y="4044950"/>
          <p14:tracePt t="45325" x="9759950" y="4057650"/>
          <p14:tracePt t="45342" x="9734550" y="4070350"/>
          <p14:tracePt t="45358" x="9709150" y="4076700"/>
          <p14:tracePt t="45375" x="9690100" y="4089400"/>
          <p14:tracePt t="45392" x="9671050" y="4095750"/>
          <p14:tracePt t="45409" x="9658350" y="4102100"/>
          <p14:tracePt t="45425" x="9645650" y="4108450"/>
          <p14:tracePt t="45442" x="9639300" y="4114800"/>
          <p14:tracePt t="45460" x="9632950" y="4114800"/>
          <p14:tracePt t="45464" x="9626600" y="4114800"/>
          <p14:tracePt t="45475" x="9620250" y="4121150"/>
          <p14:tracePt t="45492" x="9607550" y="4127500"/>
          <p14:tracePt t="45510" x="9601200" y="4127500"/>
          <p14:tracePt t="45525" x="9594850" y="4140200"/>
          <p14:tracePt t="45542" x="9588500" y="4140200"/>
          <p14:tracePt t="45559" x="9582150" y="4159250"/>
          <p14:tracePt t="45575" x="9575800" y="4159250"/>
          <p14:tracePt t="45592" x="9575800" y="4171950"/>
          <p14:tracePt t="45608" x="9569450" y="4184650"/>
          <p14:tracePt t="45625" x="9563100" y="4191000"/>
          <p14:tracePt t="45642" x="9563100" y="4203700"/>
          <p14:tracePt t="45658" x="9556750" y="4210050"/>
          <p14:tracePt t="45675" x="9550400" y="4229100"/>
          <p14:tracePt t="45692" x="9550400" y="4241800"/>
          <p14:tracePt t="45708" x="9550400" y="4254500"/>
          <p14:tracePt t="45725" x="9544050" y="4273550"/>
          <p14:tracePt t="45741" x="9544050" y="4286250"/>
          <p14:tracePt t="45759" x="9537700" y="4311650"/>
          <p14:tracePt t="45775" x="9531350" y="4387850"/>
          <p14:tracePt t="45791" x="9512300" y="4508500"/>
          <p14:tracePt t="45808" x="9455150" y="4857750"/>
          <p14:tracePt t="45825" x="9436100" y="4959350"/>
          <p14:tracePt t="45842" x="9423400" y="5048250"/>
          <p14:tracePt t="45858" x="9423400" y="5073650"/>
          <p14:tracePt t="45875" x="9423400" y="5086350"/>
          <p14:tracePt t="45891" x="9423400" y="5105400"/>
          <p14:tracePt t="45925" x="9423400" y="5111750"/>
          <p14:tracePt t="45967" x="9429750" y="5111750"/>
          <p14:tracePt t="45990" x="9436100" y="5111750"/>
          <p14:tracePt t="45995" x="9442450" y="5111750"/>
          <p14:tracePt t="46010" x="9448800" y="5111750"/>
          <p14:tracePt t="46025" x="9455150" y="5111750"/>
          <p14:tracePt t="46041" x="9467850" y="5118100"/>
          <p14:tracePt t="46058" x="9499600" y="5124450"/>
          <p14:tracePt t="46075" x="9531350" y="5124450"/>
          <p14:tracePt t="46092" x="9632950" y="5124450"/>
          <p14:tracePt t="46108" x="9715500" y="5124450"/>
          <p14:tracePt t="46125" x="9791700" y="5124450"/>
          <p14:tracePt t="46141" x="9874250" y="5124450"/>
          <p14:tracePt t="46158" x="9918700" y="5124450"/>
          <p14:tracePt t="46175" x="10102850" y="5086350"/>
          <p14:tracePt t="46191" x="10280650" y="5054600"/>
          <p14:tracePt t="46209" x="10350500" y="5022850"/>
          <p14:tracePt t="46225" x="10394950" y="5010150"/>
          <p14:tracePt t="46242" x="10420350" y="4997450"/>
          <p14:tracePt t="46258" x="10439400" y="4984750"/>
          <p14:tracePt t="46275" x="10452100" y="4978400"/>
          <p14:tracePt t="46291" x="10483850" y="4965700"/>
          <p14:tracePt t="46308" x="10521950" y="4933950"/>
          <p14:tracePt t="46325" x="10547350" y="4914900"/>
          <p14:tracePt t="46342" x="10598150" y="4883150"/>
          <p14:tracePt t="46358" x="10623550" y="4864100"/>
          <p14:tracePt t="46375" x="10655300" y="4838700"/>
          <p14:tracePt t="46391" x="10693400" y="4794250"/>
          <p14:tracePt t="46408" x="10712450" y="4781550"/>
          <p14:tracePt t="46425" x="10725150" y="4762500"/>
          <p14:tracePt t="46441" x="10731500" y="4749800"/>
          <p14:tracePt t="46458" x="10737850" y="4743450"/>
          <p14:tracePt t="46475" x="10744200" y="4730750"/>
          <p14:tracePt t="46491" x="10744200" y="4724400"/>
          <p14:tracePt t="46508" x="10744200" y="4718050"/>
          <p14:tracePt t="46525" x="10744200" y="4705350"/>
          <p14:tracePt t="46541" x="10744200" y="4686300"/>
          <p14:tracePt t="46558" x="10718800" y="4648200"/>
          <p14:tracePt t="46575" x="10687050" y="4616450"/>
          <p14:tracePt t="46592" x="10610850" y="4578350"/>
          <p14:tracePt t="46608" x="10541000" y="4546600"/>
          <p14:tracePt t="46625" x="10496550" y="4533900"/>
          <p14:tracePt t="46641" x="10445750" y="4508500"/>
          <p14:tracePt t="46658" x="10375900" y="4483100"/>
          <p14:tracePt t="46675" x="10248900" y="4445000"/>
          <p14:tracePt t="46691" x="10147300" y="4419600"/>
          <p14:tracePt t="46708" x="10052050" y="4394200"/>
          <p14:tracePt t="46725" x="9810750" y="4362450"/>
          <p14:tracePt t="46741" x="9652000" y="4343400"/>
          <p14:tracePt t="46758" x="9544050" y="4337050"/>
          <p14:tracePt t="46775" x="9467850" y="4324350"/>
          <p14:tracePt t="46791" x="9429750" y="4324350"/>
          <p14:tracePt t="46808" x="9328150" y="4324350"/>
          <p14:tracePt t="46825" x="9283700" y="4324350"/>
          <p14:tracePt t="46842" x="9232900" y="4337050"/>
          <p14:tracePt t="46858" x="9207500" y="4343400"/>
          <p14:tracePt t="46875" x="9201150" y="4349750"/>
          <p14:tracePt t="46891" x="9188450" y="4349750"/>
          <p14:tracePt t="46908" x="9182100" y="4356100"/>
          <p14:tracePt t="46925" x="9175750" y="4362450"/>
          <p14:tracePt t="46958" x="9169400" y="4368800"/>
          <p14:tracePt t="46975" x="9169400" y="4381500"/>
          <p14:tracePt t="47012" x="9169400" y="4387850"/>
          <p14:tracePt t="50239" x="9150350" y="4381500"/>
          <p14:tracePt t="50247" x="9105900" y="4362450"/>
          <p14:tracePt t="50252" x="9048750" y="4324350"/>
          <p14:tracePt t="50261" x="8978900" y="4286250"/>
          <p14:tracePt t="50274" x="8851900" y="4216400"/>
          <p14:tracePt t="50291" x="8712200" y="4146550"/>
          <p14:tracePt t="50308" x="8559800" y="4095750"/>
          <p14:tracePt t="50324" x="8521700" y="4083050"/>
          <p14:tracePt t="50341" x="8464550" y="4057650"/>
          <p14:tracePt t="50358" x="8432800" y="4044950"/>
          <p14:tracePt t="50374" x="8407400" y="4032250"/>
          <p14:tracePt t="50391" x="8356600" y="4013200"/>
          <p14:tracePt t="50408" x="8261350" y="3975100"/>
          <p14:tracePt t="50424" x="8121650" y="3917950"/>
          <p14:tracePt t="50441" x="7931150" y="3841750"/>
          <p14:tracePt t="50458" x="7816850" y="3803650"/>
          <p14:tracePt t="50474" x="7581900" y="3759200"/>
          <p14:tracePt t="50491" x="7410450" y="3733800"/>
          <p14:tracePt t="50508" x="7270750" y="3708400"/>
          <p14:tracePt t="50524" x="6946900" y="3689350"/>
          <p14:tracePt t="50541" x="6724650" y="3670300"/>
          <p14:tracePt t="50546" x="6661150" y="3670300"/>
          <p14:tracePt t="50558" x="6534150" y="3683000"/>
          <p14:tracePt t="50574" x="6375400" y="3683000"/>
          <p14:tracePt t="50591" x="6267450" y="3683000"/>
          <p14:tracePt t="50608" x="6229350" y="3683000"/>
          <p14:tracePt t="50624" x="6153150" y="3689350"/>
          <p14:tracePt t="50641" x="5956300" y="3689350"/>
          <p14:tracePt t="50658" x="5892800" y="3683000"/>
          <p14:tracePt t="50674" x="5873750" y="3683000"/>
          <p14:tracePt t="50691" x="5854700" y="3683000"/>
          <p14:tracePt t="50724" x="5848350" y="3683000"/>
          <p14:tracePt t="50746" x="5848350" y="3689350"/>
          <p14:tracePt t="51100" x="5930900" y="3746500"/>
          <p14:tracePt t="51107" x="6013450" y="3803650"/>
          <p14:tracePt t="51115" x="6057900" y="3841750"/>
          <p14:tracePt t="51124" x="6089650" y="3873500"/>
          <p14:tracePt t="51141" x="6127750" y="3905250"/>
          <p14:tracePt t="51158" x="6146800" y="3924300"/>
          <p14:tracePt t="51174" x="6153150" y="3930650"/>
          <p14:tracePt t="51191" x="6165850" y="3937000"/>
          <p14:tracePt t="51208" x="6172200" y="3949700"/>
          <p14:tracePt t="51224" x="6184900" y="3956050"/>
          <p14:tracePt t="51241" x="6197600" y="3962400"/>
          <p14:tracePt t="51258" x="6197600" y="3968750"/>
          <p14:tracePt t="51274" x="6210300" y="3968750"/>
          <p14:tracePt t="51291" x="6216650" y="3975100"/>
          <p14:tracePt t="51308" x="6216650" y="3981450"/>
          <p14:tracePt t="51324" x="6216650" y="3987800"/>
          <p14:tracePt t="51341" x="6203950" y="3981450"/>
          <p14:tracePt t="51358" x="6165850" y="3968750"/>
          <p14:tracePt t="51374" x="5988050" y="3917950"/>
          <p14:tracePt t="51391" x="5670550" y="3860800"/>
          <p14:tracePt t="51408" x="5518150" y="3848100"/>
          <p14:tracePt t="51425" x="5314950" y="3822700"/>
          <p14:tracePt t="51441" x="5219700" y="3816350"/>
          <p14:tracePt t="51457" x="5175250" y="3810000"/>
          <p14:tracePt t="51474" x="5130800" y="3797300"/>
          <p14:tracePt t="51491" x="5105400" y="3790950"/>
          <p14:tracePt t="51508" x="4991100" y="3771900"/>
          <p14:tracePt t="51524" x="4857750" y="3752850"/>
          <p14:tracePt t="51541" x="4749800" y="3740150"/>
          <p14:tracePt t="51545" x="4705350" y="3740150"/>
          <p14:tracePt t="51558" x="4648200" y="3727450"/>
          <p14:tracePt t="51574" x="4591050" y="3721100"/>
          <p14:tracePt t="51591" x="4445000" y="3695700"/>
          <p14:tracePt t="51608" x="4381500" y="3689350"/>
          <p14:tracePt t="51624" x="4337050" y="3683000"/>
          <p14:tracePt t="51641" x="4305300" y="3683000"/>
          <p14:tracePt t="51658" x="4298950" y="3683000"/>
          <p14:tracePt t="51674" x="4292600" y="3683000"/>
          <p14:tracePt t="51691" x="4279900" y="3683000"/>
          <p14:tracePt t="51708" x="4273550" y="3683000"/>
          <p14:tracePt t="51724" x="4267200" y="3683000"/>
          <p14:tracePt t="51741" x="4267200" y="3689350"/>
          <p14:tracePt t="51757" x="4260850" y="3689350"/>
          <p14:tracePt t="51774" x="4260850" y="3702050"/>
          <p14:tracePt t="51808" x="4260850" y="3714750"/>
          <p14:tracePt t="51824" x="4267200" y="3727450"/>
          <p14:tracePt t="51841" x="4279900" y="3733800"/>
          <p14:tracePt t="51857" x="4286250" y="3746500"/>
          <p14:tracePt t="51874" x="4305300" y="3752850"/>
          <p14:tracePt t="51891" x="4375150" y="3797300"/>
          <p14:tracePt t="51908" x="4425950" y="3841750"/>
          <p14:tracePt t="51925" x="4552950" y="3924300"/>
          <p14:tracePt t="51941" x="4622800" y="3968750"/>
          <p14:tracePt t="51958" x="4692650" y="4025900"/>
          <p14:tracePt t="51974" x="4826000" y="4121150"/>
          <p14:tracePt t="51991" x="4927600" y="4178300"/>
          <p14:tracePt t="52008" x="4978400" y="4229100"/>
          <p14:tracePt t="52024" x="5035550" y="4292600"/>
          <p14:tracePt t="52041" x="5060950" y="4311650"/>
          <p14:tracePt t="52058" x="5105400" y="4362450"/>
          <p14:tracePt t="52074" x="5149850" y="4400550"/>
          <p14:tracePt t="52091" x="5283200" y="4483100"/>
          <p14:tracePt t="52108" x="5378450" y="4540250"/>
          <p14:tracePt t="52124" x="5480050" y="4578350"/>
          <p14:tracePt t="52141" x="5581650" y="4635500"/>
          <p14:tracePt t="52157" x="5626100" y="4654550"/>
          <p14:tracePt t="52175" x="5676900" y="4686300"/>
          <p14:tracePt t="52191" x="5715000" y="4699000"/>
          <p14:tracePt t="52208" x="5740400" y="4705350"/>
          <p14:tracePt t="52224" x="5765800" y="4718050"/>
          <p14:tracePt t="52241" x="5778500" y="4730750"/>
          <p14:tracePt t="52257" x="5803900" y="4737100"/>
          <p14:tracePt t="52274" x="5829300" y="4749800"/>
          <p14:tracePt t="52291" x="5842000" y="4756150"/>
          <p14:tracePt t="52308" x="5880100" y="4762500"/>
          <p14:tracePt t="52324" x="5905500" y="4768850"/>
          <p14:tracePt t="52341" x="5949950" y="4775200"/>
          <p14:tracePt t="52358" x="6007100" y="4781550"/>
          <p14:tracePt t="52374" x="6038850" y="4787900"/>
          <p14:tracePt t="52391" x="6076950" y="4794250"/>
          <p14:tracePt t="52407" x="6102350" y="4800600"/>
          <p14:tracePt t="52425" x="6140450" y="4800600"/>
          <p14:tracePt t="52441" x="6159500" y="4806950"/>
          <p14:tracePt t="52458" x="6178550" y="4806950"/>
          <p14:tracePt t="52474" x="6216650" y="4813300"/>
          <p14:tracePt t="52491" x="6242050" y="4813300"/>
          <p14:tracePt t="52508" x="6273800" y="4819650"/>
          <p14:tracePt t="52524" x="6318250" y="4826000"/>
          <p14:tracePt t="52541" x="6343650" y="4826000"/>
          <p14:tracePt t="52557" x="6381750" y="4832350"/>
          <p14:tracePt t="52574" x="6394450" y="4832350"/>
          <p14:tracePt t="52591" x="6413500" y="4838700"/>
          <p14:tracePt t="52607" x="6432550" y="4845050"/>
          <p14:tracePt t="52624" x="6438900" y="4851400"/>
          <p14:tracePt t="52641" x="6457950" y="4851400"/>
          <p14:tracePt t="52657" x="6470650" y="4857750"/>
          <p14:tracePt t="52674" x="6483350" y="4864100"/>
          <p14:tracePt t="52691" x="6502400" y="4870450"/>
          <p14:tracePt t="52707" x="6508750" y="4870450"/>
          <p14:tracePt t="52724" x="6521450" y="4876800"/>
          <p14:tracePt t="52741" x="6527800" y="4883150"/>
          <p14:tracePt t="52758" x="6540500" y="4895850"/>
          <p14:tracePt t="52774" x="6546850" y="4902200"/>
          <p14:tracePt t="52791" x="6559550" y="4914900"/>
          <p14:tracePt t="52807" x="6565900" y="4921250"/>
          <p14:tracePt t="52824" x="6578600" y="4933950"/>
          <p14:tracePt t="52841" x="6597650" y="4959350"/>
          <p14:tracePt t="52857" x="6604000" y="4965700"/>
          <p14:tracePt t="52874" x="6623050" y="4978400"/>
          <p14:tracePt t="52891" x="6642100" y="5003800"/>
          <p14:tracePt t="52907" x="6654800" y="5035550"/>
          <p14:tracePt t="52924" x="6667500" y="5054600"/>
          <p14:tracePt t="52941" x="6686550" y="5086350"/>
          <p14:tracePt t="52957" x="6699250" y="5105400"/>
          <p14:tracePt t="52974" x="6711950" y="5130800"/>
          <p14:tracePt t="52991" x="6718300" y="5143500"/>
          <p14:tracePt t="53007" x="6724650" y="5149850"/>
          <p14:tracePt t="53024" x="6731000" y="5168900"/>
          <p14:tracePt t="53041" x="6737350" y="5175250"/>
          <p14:tracePt t="53057" x="6737350" y="5187950"/>
          <p14:tracePt t="53074" x="6743700" y="5200650"/>
          <p14:tracePt t="53091" x="6750050" y="5200650"/>
          <p14:tracePt t="53107" x="6750050" y="5213350"/>
          <p14:tracePt t="53141" x="6750050" y="5219700"/>
          <p14:tracePt t="53157" x="6750050" y="522605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82" y="1099928"/>
            <a:ext cx="10058400" cy="2716286"/>
          </a:xfrm>
          <a:prstGeom prst="rect">
            <a:avLst/>
          </a:prstGeom>
        </p:spPr>
      </p:pic>
      <p:sp>
        <p:nvSpPr>
          <p:cNvPr id="3" name="TextBox 2"/>
          <p:cNvSpPr txBox="1"/>
          <p:nvPr/>
        </p:nvSpPr>
        <p:spPr>
          <a:xfrm>
            <a:off x="955963" y="469048"/>
            <a:ext cx="9933709" cy="461665"/>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400" dirty="0" err="1" smtClean="0"/>
              <a:t>GraphSAGE</a:t>
            </a:r>
            <a:r>
              <a:rPr lang="en-US" sz="2400" dirty="0" smtClean="0"/>
              <a:t> – A variant of GCNNs</a:t>
            </a:r>
            <a:endParaRPr lang="en-US" sz="2400" dirty="0"/>
          </a:p>
        </p:txBody>
      </p:sp>
      <mc:AlternateContent xmlns:mc="http://schemas.openxmlformats.org/markup-compatibility/2006" xmlns:a14="http://schemas.microsoft.com/office/drawing/2010/main">
        <mc:Choice Requires="a14">
          <p:sp>
            <p:nvSpPr>
              <p:cNvPr id="4" name="Rectangle 3"/>
              <p:cNvSpPr/>
              <p:nvPr/>
            </p:nvSpPr>
            <p:spPr>
              <a:xfrm>
                <a:off x="3172691" y="4043094"/>
                <a:ext cx="6096000" cy="1910908"/>
              </a:xfrm>
              <a:prstGeom prst="rect">
                <a:avLst/>
              </a:prstGeom>
            </p:spPr>
            <p:txBody>
              <a:bodyPr>
                <a:spAutoFit/>
              </a:bodyPr>
              <a:lstStyle/>
              <a:p>
                <a:r>
                  <a:rPr lang="en-US" dirty="0"/>
                  <a:t>Convolution operation on a node at </a:t>
                </a:r>
                <a:r>
                  <a:rPr lang="en-US" dirty="0" smtClean="0"/>
                  <a:t>each layer</a:t>
                </a:r>
                <a:endParaRPr lang="en-US" dirty="0"/>
              </a:p>
              <a:p>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sub>
                      <m:sup>
                        <m:r>
                          <a:rPr lang="en-US" i="1">
                            <a:latin typeface="Cambria Math" panose="02040503050406030204" pitchFamily="18" charset="0"/>
                          </a:rPr>
                          <m:t>𝑘</m:t>
                        </m:r>
                      </m:sup>
                    </m:sSubSup>
                  </m:oMath>
                </a14:m>
                <a:r>
                  <a:rPr lang="en-US" dirty="0"/>
                  <a:t>=  </a:t>
                </a:r>
                <a:r>
                  <a:rPr lang="en-US" dirty="0" err="1"/>
                  <a:t>Agg</a:t>
                </a:r>
                <a:r>
                  <a:rPr lang="en-US" baseline="30000" dirty="0" err="1"/>
                  <a:t>k</a:t>
                </a:r>
                <a:r>
                  <a:rPr lang="en-US" dirty="0"/>
                  <a:t>({</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𝑢</m:t>
                        </m:r>
                      </m:sub>
                      <m:sup>
                        <m:r>
                          <a:rPr lang="en-US" i="1">
                            <a:latin typeface="Cambria Math" panose="02040503050406030204" pitchFamily="18" charset="0"/>
                          </a:rPr>
                          <m:t>𝑘</m:t>
                        </m:r>
                        <m:r>
                          <a:rPr lang="en-US" i="1">
                            <a:latin typeface="Cambria Math" panose="02040503050406030204" pitchFamily="18" charset="0"/>
                          </a:rPr>
                          <m:t>−1</m:t>
                        </m:r>
                      </m:sup>
                    </m:sSubSup>
                  </m:oMath>
                </a14:m>
                <a:r>
                  <a:rPr lang="en-US" dirty="0"/>
                  <a:t>, </a:t>
                </a:r>
                <a14:m>
                  <m:oMath xmlns:m="http://schemas.openxmlformats.org/officeDocument/2006/math">
                    <m:r>
                      <a:rPr lang="en-US">
                        <a:latin typeface="Cambria Math" panose="02040503050406030204" pitchFamily="18" charset="0"/>
                      </a:rPr>
                      <m:t>∀</m:t>
                    </m:r>
                  </m:oMath>
                </a14:m>
                <a:r>
                  <a:rPr lang="en-US" dirty="0"/>
                  <a:t>u</a:t>
                </a:r>
                <a14:m>
                  <m:oMath xmlns:m="http://schemas.openxmlformats.org/officeDocument/2006/math">
                    <m:r>
                      <a:rPr lang="en-US">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oMath>
                </a14:m>
                <a:r>
                  <a:rPr lang="en-US" dirty="0"/>
                  <a:t>})	//Aggregation</a:t>
                </a:r>
              </a:p>
              <a:p>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𝑣</m:t>
                        </m:r>
                      </m:sub>
                      <m:sup>
                        <m:r>
                          <a:rPr lang="en-US" i="1">
                            <a:latin typeface="Cambria Math" panose="02040503050406030204" pitchFamily="18" charset="0"/>
                          </a:rPr>
                          <m:t>𝑘</m:t>
                        </m:r>
                      </m:sup>
                    </m:sSubSup>
                  </m:oMath>
                </a14:m>
                <a:r>
                  <a:rPr lang="en-US" baseline="-25000" dirty="0"/>
                  <a:t>  </a:t>
                </a:r>
                <a:r>
                  <a:rPr lang="en-US" dirty="0"/>
                  <a:t>=  </a:t>
                </a:r>
                <a14:m>
                  <m:oMath xmlns:m="http://schemas.openxmlformats.org/officeDocument/2006/math">
                    <m:r>
                      <a:rPr lang="en-US" i="1">
                        <a:latin typeface="Cambria Math" panose="02040503050406030204" pitchFamily="18" charset="0"/>
                      </a:rPr>
                      <m:t>𝜎</m:t>
                    </m:r>
                  </m:oMath>
                </a14:m>
                <a:r>
                  <a:rPr lang="en-US" dirty="0"/>
                  <a:t>(W</a:t>
                </a:r>
                <a:r>
                  <a:rPr lang="en-US" baseline="30000" dirty="0"/>
                  <a:t>k</a:t>
                </a:r>
                <a:r>
                  <a:rPr lang="en-US" dirty="0"/>
                  <a:t>.[</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𝑣</m:t>
                        </m:r>
                      </m:sub>
                      <m:sup>
                        <m:r>
                          <a:rPr lang="en-US" i="1">
                            <a:latin typeface="Cambria Math" panose="02040503050406030204" pitchFamily="18" charset="0"/>
                          </a:rPr>
                          <m:t>𝑘</m:t>
                        </m:r>
                        <m:r>
                          <a:rPr lang="en-US" i="1">
                            <a:latin typeface="Cambria Math" panose="02040503050406030204" pitchFamily="18" charset="0"/>
                          </a:rPr>
                          <m:t>−1</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sub>
                      <m:sup>
                        <m:r>
                          <a:rPr lang="en-US" i="1">
                            <a:latin typeface="Cambria Math" panose="02040503050406030204" pitchFamily="18" charset="0"/>
                          </a:rPr>
                          <m:t>𝑘</m:t>
                        </m:r>
                      </m:sup>
                    </m:sSubSup>
                  </m:oMath>
                </a14:m>
                <a:r>
                  <a:rPr lang="en-US" dirty="0"/>
                  <a:t>])		//Transformation</a:t>
                </a:r>
              </a:p>
              <a:p>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𝑣</m:t>
                        </m:r>
                      </m:sub>
                      <m:sup>
                        <m:r>
                          <a:rPr lang="en-US" i="1">
                            <a:latin typeface="Cambria Math" panose="02040503050406030204" pitchFamily="18" charset="0"/>
                          </a:rPr>
                          <m:t>𝑘</m:t>
                        </m:r>
                      </m:sup>
                    </m:sSubSup>
                  </m:oMath>
                </a14:m>
                <a:r>
                  <a:rPr lang="en-US" dirty="0"/>
                  <a:t>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𝑣</m:t>
                        </m:r>
                      </m:sub>
                      <m:sup>
                        <m:r>
                          <a:rPr lang="en-US" i="1">
                            <a:latin typeface="Cambria Math" panose="02040503050406030204" pitchFamily="18" charset="0"/>
                          </a:rPr>
                          <m:t>𝑘</m:t>
                        </m:r>
                      </m:sup>
                    </m:sSubSup>
                  </m:oMath>
                </a14:m>
                <a:r>
                  <a:rPr lang="en-US" dirty="0"/>
                  <a:t>/</a:t>
                </a:r>
                <a14:m>
                  <m:oMath xmlns:m="http://schemas.openxmlformats.org/officeDocument/2006/math">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𝑣</m:t>
                            </m:r>
                          </m:sub>
                          <m:sup>
                            <m:r>
                              <a:rPr lang="en-US" i="1">
                                <a:latin typeface="Cambria Math" panose="02040503050406030204" pitchFamily="18" charset="0"/>
                              </a:rPr>
                              <m:t>𝑘</m:t>
                            </m:r>
                          </m:sup>
                        </m:sSubSup>
                      </m:e>
                    </m:d>
                  </m:oMath>
                </a14:m>
                <a:r>
                  <a:rPr lang="en-US" dirty="0"/>
                  <a:t>			//Normalization</a:t>
                </a:r>
              </a:p>
              <a:p>
                <a:endParaRPr lang="en-US" dirty="0"/>
              </a:p>
              <a:p>
                <a:r>
                  <a:rPr lang="en-US" dirty="0"/>
                  <a:t>where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oMath>
                </a14:m>
                <a:r>
                  <a:rPr lang="en-US" dirty="0"/>
                  <a:t>={u</a:t>
                </a:r>
                <a:r>
                  <a:rPr lang="en-US" dirty="0">
                    <a:sym typeface="Wingdings" panose="05000000000000000000" pitchFamily="2" charset="2"/>
                  </a:rPr>
                  <a:t>: (</a:t>
                </a:r>
                <a:r>
                  <a:rPr lang="en-US" dirty="0" err="1">
                    <a:sym typeface="Wingdings" panose="05000000000000000000" pitchFamily="2" charset="2"/>
                  </a:rPr>
                  <a:t>u,v</a:t>
                </a:r>
                <a:r>
                  <a:rPr lang="en-US" dirty="0">
                    <a:sym typeface="Wingdings" panose="05000000000000000000" pitchFamily="2" charset="2"/>
                  </a:rPr>
                  <a:t>)</a:t>
                </a:r>
                <a:r>
                  <a:rPr lang="en-US" dirty="0"/>
                  <a:t> </a:t>
                </a:r>
                <a14:m>
                  <m:oMath xmlns:m="http://schemas.openxmlformats.org/officeDocument/2006/math">
                    <m:r>
                      <a:rPr lang="en-US">
                        <a:latin typeface="Cambria Math" panose="02040503050406030204" pitchFamily="18" charset="0"/>
                      </a:rPr>
                      <m:t>∈</m:t>
                    </m:r>
                  </m:oMath>
                </a14:m>
                <a:r>
                  <a:rPr lang="en-US" dirty="0"/>
                  <a:t> E}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𝑣</m:t>
                        </m:r>
                      </m:sub>
                      <m:sup>
                        <m:r>
                          <a:rPr lang="en-US" i="1">
                            <a:latin typeface="Cambria Math" panose="02040503050406030204" pitchFamily="18" charset="0"/>
                          </a:rPr>
                          <m:t>0</m:t>
                        </m:r>
                      </m:sup>
                    </m:sSubSup>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m:t>
                        </m:r>
                      </m:sub>
                    </m:sSub>
                  </m:oMath>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172691" y="4043094"/>
                <a:ext cx="6096000" cy="1910908"/>
              </a:xfrm>
              <a:prstGeom prst="rect">
                <a:avLst/>
              </a:prstGeom>
              <a:blipFill>
                <a:blip r:embed="rId4"/>
                <a:stretch>
                  <a:fillRect l="-800" t="-1592" b="-4140"/>
                </a:stretch>
              </a:blipFill>
            </p:spPr>
            <p:txBody>
              <a:bodyPr/>
              <a:lstStyle/>
              <a:p>
                <a:r>
                  <a:rPr lang="en-US">
                    <a:noFill/>
                  </a:rPr>
                  <a:t> </a:t>
                </a:r>
              </a:p>
            </p:txBody>
          </p:sp>
        </mc:Fallback>
      </mc:AlternateContent>
    </p:spTree>
    <p:extLst>
      <p:ext uri="{BB962C8B-B14F-4D97-AF65-F5344CB8AC3E}">
        <p14:creationId xmlns:p14="http://schemas.microsoft.com/office/powerpoint/2010/main" val="3486309402"/>
      </p:ext>
    </p:extLst>
  </p:cSld>
  <p:clrMapOvr>
    <a:masterClrMapping/>
  </p:clrMapOvr>
  <mc:AlternateContent xmlns:mc="http://schemas.openxmlformats.org/markup-compatibility/2006" xmlns:p14="http://schemas.microsoft.com/office/powerpoint/2010/main">
    <mc:Choice Requires="p14">
      <p:transition spd="slow" p14:dur="2000" advTm="137080"/>
    </mc:Choice>
    <mc:Fallback xmlns="">
      <p:transition spd="slow" advTm="137080"/>
    </mc:Fallback>
  </mc:AlternateContent>
  <p:timing>
    <p:tnLst>
      <p:par>
        <p:cTn id="1" dur="indefinite" restart="never" nodeType="tmRoot"/>
      </p:par>
    </p:tnLst>
  </p:timing>
  <p:extLst>
    <p:ext uri="{3A86A75C-4F4B-4683-9AE1-C65F6400EC91}">
      <p14:laserTraceLst xmlns:p14="http://schemas.microsoft.com/office/powerpoint/2010/main">
        <p14:tracePtLst>
          <p14:tracePt t="4977" x="5969000" y="3746500"/>
          <p14:tracePt t="4982" x="5911850" y="3689350"/>
          <p14:tracePt t="4991" x="5829300" y="3568700"/>
          <p14:tracePt t="5006" x="5607050" y="3149600"/>
          <p14:tracePt t="5023" x="5505450" y="2819400"/>
          <p14:tracePt t="5039" x="5480050" y="2647950"/>
          <p14:tracePt t="5056" x="5454650" y="2514600"/>
          <p14:tracePt t="5073" x="5435600" y="2406650"/>
          <p14:tracePt t="5089" x="5416550" y="2317750"/>
          <p14:tracePt t="5106" x="5397500" y="2235200"/>
          <p14:tracePt t="5123" x="5365750" y="2146300"/>
          <p14:tracePt t="5139" x="5346700" y="2114550"/>
          <p14:tracePt t="5156" x="5321300" y="2032000"/>
          <p14:tracePt t="5173" x="5289550" y="1930400"/>
          <p14:tracePt t="5190" x="5257800" y="1822450"/>
          <p14:tracePt t="5206" x="5226050" y="1708150"/>
          <p14:tracePt t="5223" x="5219700" y="1651000"/>
          <p14:tracePt t="5239" x="5207000" y="1600200"/>
          <p14:tracePt t="5256" x="5200650" y="1498600"/>
          <p14:tracePt t="5273" x="5187950" y="1422400"/>
          <p14:tracePt t="5290" x="5181600" y="1346200"/>
          <p14:tracePt t="5306" x="5175250" y="1308100"/>
          <p14:tracePt t="5323" x="5168900" y="1270000"/>
          <p14:tracePt t="5339" x="5156200" y="1244600"/>
          <p14:tracePt t="5356" x="5143500" y="1219200"/>
          <p14:tracePt t="5359" x="5137150" y="1206500"/>
          <p14:tracePt t="5373" x="5111750" y="1181100"/>
          <p14:tracePt t="5389" x="5105400" y="1162050"/>
          <p14:tracePt t="5406" x="5080000" y="1143000"/>
          <p14:tracePt t="5423" x="5080000" y="1136650"/>
          <p14:tracePt t="5439" x="5067300" y="1123950"/>
          <p14:tracePt t="5456" x="5060950" y="1117600"/>
          <p14:tracePt t="5473" x="5048250" y="1117600"/>
          <p14:tracePt t="5490" x="5035550" y="1111250"/>
          <p14:tracePt t="5506" x="5035550" y="1104900"/>
          <p14:tracePt t="5523" x="5022850" y="1104900"/>
          <p14:tracePt t="5539" x="5010150" y="1092200"/>
          <p14:tracePt t="5556" x="5003800" y="1092200"/>
          <p14:tracePt t="5573" x="5003800" y="1085850"/>
          <p14:tracePt t="5589" x="4997450" y="1079500"/>
          <p14:tracePt t="5606" x="4991100" y="1079500"/>
          <p14:tracePt t="5623" x="4984750" y="1073150"/>
          <p14:tracePt t="5639" x="4984750" y="1066800"/>
          <p14:tracePt t="5656" x="4978400" y="1066800"/>
          <p14:tracePt t="5673" x="4972050" y="1066800"/>
          <p14:tracePt t="5706" x="4965700" y="1060450"/>
          <p14:tracePt t="5763" x="4965700" y="1054100"/>
          <p14:tracePt t="5782" x="4959350" y="1054100"/>
          <p14:tracePt t="5802" x="4953000" y="1054100"/>
          <p14:tracePt t="5810" x="4953000" y="1047750"/>
          <p14:tracePt t="5830" x="4946650" y="1047750"/>
          <p14:tracePt t="5837" x="4946650" y="1041400"/>
          <p14:tracePt t="5844" x="4940300" y="1041400"/>
          <p14:tracePt t="5860" x="4940300" y="1035050"/>
          <p14:tracePt t="5873" x="4940300" y="1028700"/>
          <p14:tracePt t="5889" x="4933950" y="1028700"/>
          <p14:tracePt t="5906" x="4933950" y="1022350"/>
          <p14:tracePt t="5923" x="4933950" y="1016000"/>
          <p14:tracePt t="5954" x="4933950" y="1009650"/>
          <p14:tracePt t="5969" x="4933950" y="1003300"/>
          <p14:tracePt t="5990" x="4933950" y="996950"/>
          <p14:tracePt t="6014" x="4940300" y="996950"/>
          <p14:tracePt t="6017" x="4946650" y="996950"/>
          <p14:tracePt t="6026" x="4946650" y="990600"/>
          <p14:tracePt t="6039" x="4953000" y="984250"/>
          <p14:tracePt t="6056" x="4965700" y="984250"/>
          <p14:tracePt t="6073" x="4978400" y="977900"/>
          <p14:tracePt t="6106" x="4997450" y="977900"/>
          <p14:tracePt t="6123" x="5016500" y="977900"/>
          <p14:tracePt t="6139" x="5022850" y="977900"/>
          <p14:tracePt t="6156" x="5041900" y="977900"/>
          <p14:tracePt t="6173" x="5054600" y="977900"/>
          <p14:tracePt t="6190" x="5067300" y="977900"/>
          <p14:tracePt t="6206" x="5086350" y="977900"/>
          <p14:tracePt t="6223" x="5092700" y="977900"/>
          <p14:tracePt t="6239" x="5111750" y="977900"/>
          <p14:tracePt t="6256" x="5124450" y="977900"/>
          <p14:tracePt t="6273" x="5137150" y="977900"/>
          <p14:tracePt t="6290" x="5149850" y="977900"/>
          <p14:tracePt t="6306" x="5168900" y="971550"/>
          <p14:tracePt t="6323" x="5187950" y="971550"/>
          <p14:tracePt t="6339" x="5200650" y="971550"/>
          <p14:tracePt t="6356" x="5207000" y="971550"/>
          <p14:tracePt t="6373" x="5226050" y="965200"/>
          <p14:tracePt t="6389" x="5245100" y="965200"/>
          <p14:tracePt t="6406" x="5264150" y="952500"/>
          <p14:tracePt t="6423" x="5270500" y="952500"/>
          <p14:tracePt t="6439" x="5283200" y="946150"/>
          <p14:tracePt t="6456" x="5302250" y="939800"/>
          <p14:tracePt t="6473" x="5314950" y="939800"/>
          <p14:tracePt t="6489" x="5334000" y="927100"/>
          <p14:tracePt t="6506" x="5346700" y="927100"/>
          <p14:tracePt t="6523" x="5353050" y="927100"/>
          <p14:tracePt t="6539" x="5372100" y="914400"/>
          <p14:tracePt t="6556" x="5384800" y="914400"/>
          <p14:tracePt t="6573" x="5391150" y="908050"/>
          <p14:tracePt t="6589" x="5397500" y="901700"/>
          <p14:tracePt t="6606" x="5410200" y="901700"/>
          <p14:tracePt t="6623" x="5422900" y="895350"/>
          <p14:tracePt t="6639" x="5435600" y="895350"/>
          <p14:tracePt t="6656" x="5448300" y="882650"/>
          <p14:tracePt t="6673" x="5467350" y="882650"/>
          <p14:tracePt t="6689" x="5473700" y="876300"/>
          <p14:tracePt t="6706" x="5480050" y="869950"/>
          <p14:tracePt t="6723" x="5492750" y="863600"/>
          <p14:tracePt t="6739" x="5505450" y="863600"/>
          <p14:tracePt t="6756" x="5511800" y="857250"/>
          <p14:tracePt t="6773" x="5518150" y="850900"/>
          <p14:tracePt t="6789" x="5530850" y="850900"/>
          <p14:tracePt t="6806" x="5537200" y="844550"/>
          <p14:tracePt t="6822" x="5549900" y="838200"/>
          <p14:tracePt t="6839" x="5562600" y="838200"/>
          <p14:tracePt t="6856" x="5562600" y="831850"/>
          <p14:tracePt t="6873" x="5575300" y="831850"/>
          <p14:tracePt t="6889" x="5581650" y="831850"/>
          <p14:tracePt t="6907" x="5581650" y="825500"/>
          <p14:tracePt t="6922" x="5588000" y="825500"/>
          <p14:tracePt t="6939" x="5594350" y="825500"/>
          <p14:tracePt t="6969" x="5600700" y="825500"/>
          <p14:tracePt t="6983" x="5607050" y="825500"/>
          <p14:tracePt t="8810" x="5549900" y="901700"/>
          <p14:tracePt t="8818" x="5492750" y="990600"/>
          <p14:tracePt t="8826" x="5429250" y="1136650"/>
          <p14:tracePt t="8839" x="5295900" y="1587500"/>
          <p14:tracePt t="8856" x="5175250" y="1828800"/>
          <p14:tracePt t="8872" x="4978400" y="2165350"/>
          <p14:tracePt t="8889" x="4864100" y="2343150"/>
          <p14:tracePt t="8906" x="4756150" y="2463800"/>
          <p14:tracePt t="8922" x="4591050" y="2705100"/>
          <p14:tracePt t="8939" x="4464050" y="2832100"/>
          <p14:tracePt t="8956" x="4273550" y="2984500"/>
          <p14:tracePt t="8972" x="4216400" y="3048000"/>
          <p14:tracePt t="8989" x="4184650" y="3079750"/>
          <p14:tracePt t="9006" x="4089400" y="3136900"/>
          <p14:tracePt t="9022" x="3981450" y="3187700"/>
          <p14:tracePt t="9039" x="3822700" y="3232150"/>
          <p14:tracePt t="9056" x="3733800" y="3263900"/>
          <p14:tracePt t="9072" x="3651250" y="3289300"/>
          <p14:tracePt t="9089" x="3549650" y="3314700"/>
          <p14:tracePt t="9106" x="3435350" y="3340100"/>
          <p14:tracePt t="9122" x="3346450" y="3365500"/>
          <p14:tracePt t="9139" x="3302000" y="3378200"/>
          <p14:tracePt t="9156" x="3270250" y="3384550"/>
          <p14:tracePt t="9172" x="3187700" y="3397250"/>
          <p14:tracePt t="9189" x="3086100" y="3403600"/>
          <p14:tracePt t="9206" x="2946400" y="3403600"/>
          <p14:tracePt t="9222" x="2863850" y="3403600"/>
          <p14:tracePt t="9240" x="2743200" y="3397250"/>
          <p14:tracePt t="9255" x="2660650" y="3390900"/>
          <p14:tracePt t="9272" x="2597150" y="3378200"/>
          <p14:tracePt t="9289" x="2559050" y="3371850"/>
          <p14:tracePt t="9306" x="2533650" y="3365500"/>
          <p14:tracePt t="9322" x="2514600" y="3352800"/>
          <p14:tracePt t="9339" x="2495550" y="3340100"/>
          <p14:tracePt t="9356" x="2489200" y="3333750"/>
          <p14:tracePt t="9372" x="2470150" y="3321050"/>
          <p14:tracePt t="9389" x="2457450" y="3314700"/>
          <p14:tracePt t="9406" x="2451100" y="3308350"/>
          <p14:tracePt t="9422" x="2432050" y="3295650"/>
          <p14:tracePt t="9439" x="2425700" y="3295650"/>
          <p14:tracePt t="9455" x="2413000" y="3282950"/>
          <p14:tracePt t="9472" x="2406650" y="3282950"/>
          <p14:tracePt t="9489" x="2400300" y="3276600"/>
          <p14:tracePt t="9506" x="2387600" y="3270250"/>
          <p14:tracePt t="9523" x="2381250" y="3263900"/>
          <p14:tracePt t="9539" x="2368550" y="3263900"/>
          <p14:tracePt t="9556" x="2355850" y="3257550"/>
          <p14:tracePt t="9572" x="2330450" y="3251200"/>
          <p14:tracePt t="9589" x="2305050" y="3244850"/>
          <p14:tracePt t="9605" x="2279650" y="3238500"/>
          <p14:tracePt t="9622" x="2254250" y="3238500"/>
          <p14:tracePt t="9639" x="2235200" y="3238500"/>
          <p14:tracePt t="9656" x="2216150" y="3238500"/>
          <p14:tracePt t="9672" x="2152650" y="3238500"/>
          <p14:tracePt t="9689" x="2095500" y="3244850"/>
          <p14:tracePt t="9705" x="2025650" y="3251200"/>
          <p14:tracePt t="9722" x="1987550" y="3257550"/>
          <p14:tracePt t="9739" x="1974850" y="3263900"/>
          <p14:tracePt t="9755" x="1949450" y="3263900"/>
          <p14:tracePt t="9773" x="1943100" y="3263900"/>
          <p14:tracePt t="9789" x="1924050" y="3263900"/>
          <p14:tracePt t="9806" x="1911350" y="3263900"/>
          <p14:tracePt t="9822" x="1905000" y="3263900"/>
          <p14:tracePt t="9839" x="1892300" y="3263900"/>
          <p14:tracePt t="9872" x="1885950" y="3263900"/>
          <p14:tracePt t="9889" x="1879600" y="3263900"/>
          <p14:tracePt t="9935" x="1885950" y="3263900"/>
          <p14:tracePt t="9943" x="1892300" y="3257550"/>
          <p14:tracePt t="9950" x="1911350" y="3251200"/>
          <p14:tracePt t="9958" x="1943100" y="3238500"/>
          <p14:tracePt t="9972" x="2254250" y="3187700"/>
          <p14:tracePt t="9989" x="2870200" y="3130550"/>
          <p14:tracePt t="10006" x="3028950" y="3124200"/>
          <p14:tracePt t="10022" x="3048000" y="3117850"/>
          <p14:tracePt t="10039" x="3098800" y="3105150"/>
          <p14:tracePt t="10056" x="3181350" y="3092450"/>
          <p14:tracePt t="10072" x="3416300" y="3054350"/>
          <p14:tracePt t="10089" x="3873500" y="3009900"/>
          <p14:tracePt t="10106" x="4038600" y="3009900"/>
          <p14:tracePt t="10122" x="4102100" y="3003550"/>
          <p14:tracePt t="10139" x="4114800" y="2997200"/>
          <p14:tracePt t="10156" x="4133850" y="2990850"/>
          <p14:tracePt t="10172" x="4165600" y="2978150"/>
          <p14:tracePt t="10189" x="4222750" y="2959100"/>
          <p14:tracePt t="10206" x="4400550" y="2908300"/>
          <p14:tracePt t="10222" x="4445000" y="2895600"/>
          <p14:tracePt t="10239" x="4483100" y="2889250"/>
          <p14:tracePt t="10255" x="4533900" y="2870200"/>
          <p14:tracePt t="10272" x="4572000" y="2857500"/>
          <p14:tracePt t="10289" x="4673600" y="2825750"/>
          <p14:tracePt t="10306" x="4743450" y="2806700"/>
          <p14:tracePt t="10322" x="4787900" y="2800350"/>
          <p14:tracePt t="10339" x="4800600" y="2794000"/>
          <p14:tracePt t="10356" x="4806950" y="2794000"/>
          <p14:tracePt t="10372" x="4813300" y="2794000"/>
          <p14:tracePt t="10405" x="4819650" y="2794000"/>
          <p14:tracePt t="10422" x="4826000" y="2787650"/>
          <p14:tracePt t="10439" x="4832350" y="2781300"/>
          <p14:tracePt t="10472" x="4832350" y="2774950"/>
          <p14:tracePt t="10489" x="4832350" y="2768600"/>
          <p14:tracePt t="10505" x="4794250" y="2736850"/>
          <p14:tracePt t="10522" x="4737100" y="2724150"/>
          <p14:tracePt t="10539" x="4654550" y="2698750"/>
          <p14:tracePt t="10556" x="4597400" y="2686050"/>
          <p14:tracePt t="10572" x="4533900" y="2679700"/>
          <p14:tracePt t="10589" x="4375150" y="2679700"/>
          <p14:tracePt t="10605" x="4235450" y="2705100"/>
          <p14:tracePt t="10622" x="4133850" y="2736850"/>
          <p14:tracePt t="10639" x="4064000" y="2755900"/>
          <p14:tracePt t="10655" x="3930650" y="2787650"/>
          <p14:tracePt t="10672" x="3670300" y="2838450"/>
          <p14:tracePt t="10689" x="3549650" y="2870200"/>
          <p14:tracePt t="10705" x="3314700" y="2940050"/>
          <p14:tracePt t="10722" x="3155950" y="2990850"/>
          <p14:tracePt t="10739" x="3067050" y="3028950"/>
          <p14:tracePt t="10756" x="2959100" y="3079750"/>
          <p14:tracePt t="10772" x="2717800" y="3136900"/>
          <p14:tracePt t="10789" x="2470150" y="3213100"/>
          <p14:tracePt t="10805" x="2171700" y="3276600"/>
          <p14:tracePt t="10822" x="2038350" y="3321050"/>
          <p14:tracePt t="10839" x="1968500" y="3346450"/>
          <p14:tracePt t="10856" x="1943100" y="3359150"/>
          <p14:tracePt t="10872" x="1879600" y="3390900"/>
          <p14:tracePt t="10889" x="1847850" y="3409950"/>
          <p14:tracePt t="10906" x="1822450" y="3416300"/>
          <p14:tracePt t="10922" x="1803400" y="3422650"/>
          <p14:tracePt t="10939" x="1790700" y="3422650"/>
          <p14:tracePt t="10956" x="1778000" y="3422650"/>
          <p14:tracePt t="10972" x="1778000" y="3416300"/>
          <p14:tracePt t="10989" x="1765300" y="3416300"/>
          <p14:tracePt t="10994" x="1765300" y="3409950"/>
          <p14:tracePt t="11005" x="1758950" y="3403600"/>
          <p14:tracePt t="11022" x="1746250" y="3397250"/>
          <p14:tracePt t="11039" x="1746250" y="3384550"/>
          <p14:tracePt t="11055" x="1746250" y="3378200"/>
          <p14:tracePt t="11072" x="1746250" y="3371850"/>
          <p14:tracePt t="11394" x="1695450" y="3251200"/>
          <p14:tracePt t="11401" x="1651000" y="3162300"/>
          <p14:tracePt t="11409" x="1625600" y="3092450"/>
          <p14:tracePt t="11422" x="1606550" y="3035300"/>
          <p14:tracePt t="11439" x="1587500" y="2997200"/>
          <p14:tracePt t="11455" x="1555750" y="2940050"/>
          <p14:tracePt t="11472" x="1536700" y="2889250"/>
          <p14:tracePt t="11489" x="1517650" y="2838450"/>
          <p14:tracePt t="11492" x="1504950" y="2813050"/>
          <p14:tracePt t="11505" x="1492250" y="2743200"/>
          <p14:tracePt t="11522" x="1473200" y="2692400"/>
          <p14:tracePt t="11539" x="1454150" y="2622550"/>
          <p14:tracePt t="11556" x="1447800" y="2590800"/>
          <p14:tracePt t="11572" x="1441450" y="2559050"/>
          <p14:tracePt t="11589" x="1435100" y="2495550"/>
          <p14:tracePt t="11605" x="1422400" y="2451100"/>
          <p14:tracePt t="11622" x="1416050" y="2381250"/>
          <p14:tracePt t="11639" x="1416050" y="2349500"/>
          <p14:tracePt t="11655" x="1409700" y="2317750"/>
          <p14:tracePt t="11672" x="1409700" y="2273300"/>
          <p14:tracePt t="11689" x="1409700" y="2241550"/>
          <p14:tracePt t="11706" x="1409700" y="2209800"/>
          <p14:tracePt t="11722" x="1409700" y="2171700"/>
          <p14:tracePt t="11739" x="1409700" y="2152650"/>
          <p14:tracePt t="11755" x="1416050" y="2127250"/>
          <p14:tracePt t="11772" x="1422400" y="2108200"/>
          <p14:tracePt t="11789" x="1428750" y="2101850"/>
          <p14:tracePt t="11805" x="1428750" y="2095500"/>
          <p14:tracePt t="11822" x="1435100" y="2082800"/>
          <p14:tracePt t="11839" x="1441450" y="2076450"/>
          <p14:tracePt t="11856" x="1447800" y="2063750"/>
          <p14:tracePt t="11872" x="1447800" y="2051050"/>
          <p14:tracePt t="11905" x="1447800" y="2044700"/>
          <p14:tracePt t="11922" x="1447800" y="2038350"/>
          <p14:tracePt t="11939" x="1435100" y="2038350"/>
          <p14:tracePt t="11956" x="1409700" y="2038350"/>
          <p14:tracePt t="11972" x="1384300" y="2044700"/>
          <p14:tracePt t="11989" x="1358900" y="2057400"/>
          <p14:tracePt t="11993" x="1346200" y="2063750"/>
          <p14:tracePt t="12005" x="1327150" y="2076450"/>
          <p14:tracePt t="12022" x="1301750" y="2095500"/>
          <p14:tracePt t="12039" x="1289050" y="2108200"/>
          <p14:tracePt t="12056" x="1263650" y="2127250"/>
          <p14:tracePt t="12072" x="1250950" y="2146300"/>
          <p14:tracePt t="12089" x="1238250" y="2159000"/>
          <p14:tracePt t="12105" x="1238250" y="2171700"/>
          <p14:tracePt t="12122" x="1219200" y="2190750"/>
          <p14:tracePt t="12139" x="1206500" y="2197100"/>
          <p14:tracePt t="12155" x="1193800" y="2216150"/>
          <p14:tracePt t="12172" x="1174750" y="2247900"/>
          <p14:tracePt t="12189" x="1155700" y="2273300"/>
          <p14:tracePt t="12206" x="1130300" y="2324100"/>
          <p14:tracePt t="12222" x="1104900" y="2349500"/>
          <p14:tracePt t="12239" x="1079500" y="2381250"/>
          <p14:tracePt t="12255" x="1054100" y="2432050"/>
          <p14:tracePt t="12272" x="1035050" y="2463800"/>
          <p14:tracePt t="12289" x="1009650" y="2482850"/>
          <p14:tracePt t="12305" x="990600" y="2514600"/>
          <p14:tracePt t="12322" x="984250" y="2520950"/>
          <p14:tracePt t="12339" x="971550" y="2533650"/>
          <p14:tracePt t="12355" x="965200" y="2546350"/>
          <p14:tracePt t="12372" x="952500" y="2552700"/>
          <p14:tracePt t="12389" x="952500" y="2559050"/>
          <p14:tracePt t="12405" x="946150" y="2565400"/>
          <p14:tracePt t="12422" x="939800" y="2565400"/>
          <p14:tracePt t="12456" x="933450" y="2565400"/>
          <p14:tracePt t="12472" x="927100" y="2565400"/>
          <p14:tracePt t="14249" x="971550" y="2527300"/>
          <p14:tracePt t="14255" x="1092200" y="2444750"/>
          <p14:tracePt t="14262" x="1181100" y="2393950"/>
          <p14:tracePt t="14272" x="1270000" y="2336800"/>
          <p14:tracePt t="14288" x="1377950" y="2266950"/>
          <p14:tracePt t="14305" x="1435100" y="2216150"/>
          <p14:tracePt t="14322" x="1454150" y="2203450"/>
          <p14:tracePt t="14338" x="1466850" y="2190750"/>
          <p14:tracePt t="14355" x="1479550" y="2184400"/>
          <p14:tracePt t="14372" x="1511300" y="2165350"/>
          <p14:tracePt t="14389" x="1619250" y="2089150"/>
          <p14:tracePt t="14405" x="1682750" y="2038350"/>
          <p14:tracePt t="14422" x="1727200" y="1993900"/>
          <p14:tracePt t="14438" x="1733550" y="1987550"/>
          <p14:tracePt t="14456" x="1739900" y="1981200"/>
          <p14:tracePt t="14472" x="1739900" y="1974850"/>
          <p14:tracePt t="14505" x="1739900" y="1962150"/>
          <p14:tracePt t="14522" x="1739900" y="1949450"/>
          <p14:tracePt t="14555" x="1739900" y="1936750"/>
          <p14:tracePt t="14588" x="1727200" y="1917700"/>
          <p14:tracePt t="14605" x="1714500" y="1911350"/>
          <p14:tracePt t="14622" x="1714500" y="1905000"/>
          <p14:tracePt t="14638" x="1695450" y="1892300"/>
          <p14:tracePt t="14655" x="1682750" y="1885950"/>
          <p14:tracePt t="14672" x="1651000" y="1879600"/>
          <p14:tracePt t="14688" x="1619250" y="1873250"/>
          <p14:tracePt t="14705" x="1606550" y="1866900"/>
          <p14:tracePt t="14722" x="1574800" y="1866900"/>
          <p14:tracePt t="14738" x="1568450" y="1866900"/>
          <p14:tracePt t="14755" x="1549400" y="1866900"/>
          <p14:tracePt t="14772" x="1536700" y="1866900"/>
          <p14:tracePt t="14788" x="1530350" y="1866900"/>
          <p14:tracePt t="14805" x="1511300" y="1866900"/>
          <p14:tracePt t="14822" x="1498600" y="1866900"/>
          <p14:tracePt t="14838" x="1485900" y="1866900"/>
          <p14:tracePt t="14855" x="1479550" y="1866900"/>
          <p14:tracePt t="14872" x="1473200" y="1866900"/>
          <p14:tracePt t="14888" x="1466850" y="1866900"/>
          <p14:tracePt t="14905" x="1454150" y="1866900"/>
          <p14:tracePt t="14922" x="1447800" y="1866900"/>
          <p14:tracePt t="14938" x="1441450" y="1866900"/>
          <p14:tracePt t="14955" x="1435100" y="1866900"/>
          <p14:tracePt t="14972" x="1435100" y="1860550"/>
          <p14:tracePt t="14988" x="1428750" y="1860550"/>
          <p14:tracePt t="15005" x="1422400" y="1847850"/>
          <p14:tracePt t="15022" x="1416050" y="1847850"/>
          <p14:tracePt t="15038" x="1416050" y="1841500"/>
          <p14:tracePt t="15055" x="1409700" y="1835150"/>
          <p14:tracePt t="15088" x="1403350" y="1822450"/>
          <p14:tracePt t="15105" x="1397000" y="1816100"/>
          <p14:tracePt t="15122" x="1384300" y="1809750"/>
          <p14:tracePt t="15138" x="1320800" y="1797050"/>
          <p14:tracePt t="15155" x="1282700" y="1790700"/>
          <p14:tracePt t="15171" x="1244600" y="1790700"/>
          <p14:tracePt t="15188" x="1231900" y="1790700"/>
          <p14:tracePt t="15205" x="1206500" y="1797050"/>
          <p14:tracePt t="15222" x="1193800" y="1797050"/>
          <p14:tracePt t="15238" x="1181100" y="1803400"/>
          <p14:tracePt t="15255" x="1168400" y="1816100"/>
          <p14:tracePt t="15272" x="1143000" y="1828800"/>
          <p14:tracePt t="15288" x="1117600" y="1835150"/>
          <p14:tracePt t="15305" x="1085850" y="1854200"/>
          <p14:tracePt t="15322" x="1066800" y="1854200"/>
          <p14:tracePt t="15338" x="1028700" y="1873250"/>
          <p14:tracePt t="15355" x="1003300" y="1879600"/>
          <p14:tracePt t="15372" x="984250" y="1885950"/>
          <p14:tracePt t="15388" x="965200" y="1885950"/>
          <p14:tracePt t="15405" x="958850" y="1885950"/>
          <p14:tracePt t="15422" x="946150" y="1885950"/>
          <p14:tracePt t="15438" x="933450" y="1885950"/>
          <p14:tracePt t="15471" x="914400" y="1885950"/>
          <p14:tracePt t="15488" x="908050" y="1885950"/>
          <p14:tracePt t="15505" x="901700" y="1885950"/>
          <p14:tracePt t="15538" x="895350" y="1885950"/>
          <p14:tracePt t="15555" x="889000" y="1885950"/>
          <p14:tracePt t="15572" x="882650" y="1885950"/>
          <p14:tracePt t="15645" x="882650" y="1879600"/>
          <p14:tracePt t="15715" x="882650" y="1873250"/>
          <p14:tracePt t="20771" x="889000" y="1898650"/>
          <p14:tracePt t="20776" x="908050" y="1930400"/>
          <p14:tracePt t="20788" x="927100" y="1962150"/>
          <p14:tracePt t="20804" x="996950" y="2114550"/>
          <p14:tracePt t="20821" x="1047750" y="2216150"/>
          <p14:tracePt t="20838" x="1092200" y="2355850"/>
          <p14:tracePt t="20854" x="1123950" y="2438400"/>
          <p14:tracePt t="20871" x="1143000" y="2495550"/>
          <p14:tracePt t="20888" x="1162050" y="2565400"/>
          <p14:tracePt t="20904" x="1187450" y="2616200"/>
          <p14:tracePt t="20921" x="1231900" y="2711450"/>
          <p14:tracePt t="20938" x="1327150" y="2851150"/>
          <p14:tracePt t="20954" x="1390650" y="2927350"/>
          <p14:tracePt t="20971" x="1466850" y="3016250"/>
          <p14:tracePt t="20988" x="1536700" y="3067050"/>
          <p14:tracePt t="21004" x="1568450" y="3092450"/>
          <p14:tracePt t="21021" x="1631950" y="3143250"/>
          <p14:tracePt t="21038" x="1689100" y="3181350"/>
          <p14:tracePt t="21054" x="1790700" y="3238500"/>
          <p14:tracePt t="21071" x="1841500" y="3263900"/>
          <p14:tracePt t="21088" x="1873250" y="3289300"/>
          <p14:tracePt t="21104" x="1898650" y="3302000"/>
          <p14:tracePt t="21121" x="1898650" y="3308350"/>
          <p14:tracePt t="21138" x="1911350" y="3308350"/>
          <p14:tracePt t="21154" x="1930400" y="3314700"/>
          <p14:tracePt t="21171" x="1962150" y="3327400"/>
          <p14:tracePt t="21188" x="2070100" y="3333750"/>
          <p14:tracePt t="21204" x="2190750" y="3340100"/>
          <p14:tracePt t="21221" x="2393950" y="3327400"/>
          <p14:tracePt t="21238" x="2457450" y="3327400"/>
          <p14:tracePt t="21254" x="2514600" y="3321050"/>
          <p14:tracePt t="21271" x="2590800" y="3321050"/>
          <p14:tracePt t="21288" x="2647950" y="3314700"/>
          <p14:tracePt t="21304" x="2717800" y="3308350"/>
          <p14:tracePt t="21321" x="2736850" y="3308350"/>
          <p14:tracePt t="21337" x="2762250" y="3308350"/>
          <p14:tracePt t="21354" x="2813050" y="3295650"/>
          <p14:tracePt t="21371" x="2857500" y="3289300"/>
          <p14:tracePt t="21387" x="2921000" y="3270250"/>
          <p14:tracePt t="21404" x="2959100" y="3257550"/>
          <p14:tracePt t="21421" x="3028950" y="3238500"/>
          <p14:tracePt t="21437" x="3136900" y="3200400"/>
          <p14:tracePt t="21454" x="3206750" y="3181350"/>
          <p14:tracePt t="21471" x="3295650" y="3149600"/>
          <p14:tracePt t="21488" x="3333750" y="3130550"/>
          <p14:tracePt t="21504" x="3378200" y="3117850"/>
          <p14:tracePt t="21521" x="3441700" y="3098800"/>
          <p14:tracePt t="21537" x="3473450" y="3086100"/>
          <p14:tracePt t="21554" x="3492500" y="3079750"/>
          <p14:tracePt t="21571" x="3498850" y="3079750"/>
          <p14:tracePt t="21587" x="3511550" y="3079750"/>
          <p14:tracePt t="21621" x="3517900" y="3079750"/>
          <p14:tracePt t="21637" x="3530600" y="3079750"/>
          <p14:tracePt t="21654" x="3543300" y="3079750"/>
          <p14:tracePt t="21688" x="3562350" y="3079750"/>
          <p14:tracePt t="21704" x="3575050" y="3079750"/>
          <p14:tracePt t="21721" x="3606800" y="3079750"/>
          <p14:tracePt t="21737" x="3638550" y="3079750"/>
          <p14:tracePt t="21754" x="3670300" y="3079750"/>
          <p14:tracePt t="21771" x="3721100" y="3079750"/>
          <p14:tracePt t="21787" x="3759200" y="3079750"/>
          <p14:tracePt t="21804" x="3810000" y="3079750"/>
          <p14:tracePt t="21821" x="3841750" y="3079750"/>
          <p14:tracePt t="21837" x="3879850" y="3079750"/>
          <p14:tracePt t="21854" x="3949700" y="3079750"/>
          <p14:tracePt t="21871" x="4013200" y="3086100"/>
          <p14:tracePt t="21887" x="4114800" y="3098800"/>
          <p14:tracePt t="21904" x="4159250" y="3098800"/>
          <p14:tracePt t="21921" x="4178300" y="3098800"/>
          <p14:tracePt t="21937" x="4210050" y="3098800"/>
          <p14:tracePt t="21954" x="4222750" y="3098800"/>
          <p14:tracePt t="21971" x="4235450" y="3098800"/>
          <p14:tracePt t="21987" x="4241800" y="3098800"/>
          <p14:tracePt t="22004" x="4248150" y="3098800"/>
          <p14:tracePt t="22021" x="4254500" y="3098800"/>
          <p14:tracePt t="22037" x="4273550" y="3098800"/>
          <p14:tracePt t="22054" x="4356100" y="3009900"/>
          <p14:tracePt t="22071" x="4445000" y="2882900"/>
          <p14:tracePt t="22087" x="4476750" y="2762250"/>
          <p14:tracePt t="22104" x="4489450" y="2641600"/>
          <p14:tracePt t="22121" x="4489450" y="2578100"/>
          <p14:tracePt t="22137" x="4464050" y="2432050"/>
          <p14:tracePt t="22154" x="4464050" y="2336800"/>
          <p14:tracePt t="22171" x="4464050" y="2247900"/>
          <p14:tracePt t="22187" x="4451350" y="2159000"/>
          <p14:tracePt t="22204" x="4432300" y="2114550"/>
          <p14:tracePt t="22221" x="4375150" y="1962150"/>
          <p14:tracePt t="22237" x="4318000" y="1873250"/>
          <p14:tracePt t="22254" x="4286250" y="1816100"/>
          <p14:tracePt t="22271" x="4241800" y="1758950"/>
          <p14:tracePt t="22287" x="4216400" y="1733550"/>
          <p14:tracePt t="22304" x="4152900" y="1682750"/>
          <p14:tracePt t="22321" x="4032250" y="1606550"/>
          <p14:tracePt t="22337" x="3651250" y="1479550"/>
          <p14:tracePt t="22354" x="3327400" y="1416050"/>
          <p14:tracePt t="22371" x="3295650" y="1416050"/>
          <p14:tracePt t="22387" x="3282950" y="1416050"/>
          <p14:tracePt t="22421" x="3276600" y="1422400"/>
          <p14:tracePt t="22437" x="3276600" y="1441450"/>
          <p14:tracePt t="22454" x="3257550" y="1460500"/>
          <p14:tracePt t="22471" x="3225800" y="1549400"/>
          <p14:tracePt t="22487" x="3187700" y="1670050"/>
          <p14:tracePt t="22504" x="3143250" y="1784350"/>
          <p14:tracePt t="22521" x="3117850" y="1885950"/>
          <p14:tracePt t="22537" x="3105150" y="1943100"/>
          <p14:tracePt t="22554" x="3098800" y="2038350"/>
          <p14:tracePt t="22571" x="3098800" y="2089150"/>
          <p14:tracePt t="22587" x="3105150" y="2139950"/>
          <p14:tracePt t="22604" x="3130550" y="2216150"/>
          <p14:tracePt t="22621" x="3149600" y="2266950"/>
          <p14:tracePt t="22624" x="3162300" y="2292350"/>
          <p14:tracePt t="22638" x="3194050" y="2343150"/>
          <p14:tracePt t="22654" x="3276600" y="2451100"/>
          <p14:tracePt t="22671" x="3498850" y="2654300"/>
          <p14:tracePt t="22687" x="3867150" y="2952750"/>
          <p14:tracePt t="22704" x="3937000" y="2997200"/>
          <p14:tracePt t="22721" x="3981450" y="3022600"/>
          <p14:tracePt t="22737" x="4064000" y="3067050"/>
          <p14:tracePt t="22754" x="4095750" y="3067050"/>
          <p14:tracePt t="22771" x="4146550" y="3079750"/>
          <p14:tracePt t="22787" x="4171950" y="3079750"/>
          <p14:tracePt t="22804" x="4216400" y="3092450"/>
          <p14:tracePt t="22821" x="4235450" y="3092450"/>
          <p14:tracePt t="22837" x="4260850" y="3092450"/>
          <p14:tracePt t="22854" x="4356100" y="3073400"/>
          <p14:tracePt t="22871" x="4495800" y="2965450"/>
          <p14:tracePt t="22887" x="4768850" y="2540000"/>
          <p14:tracePt t="22904" x="4800600" y="2432050"/>
          <p14:tracePt t="22921" x="4826000" y="2368550"/>
          <p14:tracePt t="22937" x="4832350" y="2311400"/>
          <p14:tracePt t="22954" x="4832350" y="2273300"/>
          <p14:tracePt t="22971" x="4832350" y="2209800"/>
          <p14:tracePt t="22987" x="4800600" y="2127250"/>
          <p14:tracePt t="23004" x="4705350" y="2019300"/>
          <p14:tracePt t="23021" x="4406900" y="1822450"/>
          <p14:tracePt t="23037" x="4311650" y="1784350"/>
          <p14:tracePt t="23054" x="4235450" y="1765300"/>
          <p14:tracePt t="23071" x="4070350" y="1739900"/>
          <p14:tracePt t="23087" x="3746500" y="1695450"/>
          <p14:tracePt t="23104" x="3327400" y="1701800"/>
          <p14:tracePt t="23121" x="3175000" y="1733550"/>
          <p14:tracePt t="23137" x="3111500" y="1758950"/>
          <p14:tracePt t="23154" x="3054350" y="1784350"/>
          <p14:tracePt t="23171" x="2984500" y="1822450"/>
          <p14:tracePt t="23187" x="2908300" y="1847850"/>
          <p14:tracePt t="23204" x="2876550" y="1854200"/>
          <p14:tracePt t="23221" x="2851150" y="1873250"/>
          <p14:tracePt t="23237" x="2838450" y="1873250"/>
          <p14:tracePt t="23254" x="2838450" y="1879600"/>
          <p14:tracePt t="23271" x="2825750" y="1892300"/>
          <p14:tracePt t="23287" x="2813050" y="1911350"/>
          <p14:tracePt t="23304" x="2762250" y="1981200"/>
          <p14:tracePt t="23321" x="2717800" y="2044700"/>
          <p14:tracePt t="23337" x="2686050" y="2108200"/>
          <p14:tracePt t="23354" x="2647950" y="2171700"/>
          <p14:tracePt t="23371" x="2628900" y="2190750"/>
          <p14:tracePt t="23387" x="2609850" y="2228850"/>
          <p14:tracePt t="23404" x="2597150" y="2241550"/>
          <p14:tracePt t="23421" x="2578100" y="2260600"/>
          <p14:tracePt t="23437" x="2565400" y="2286000"/>
          <p14:tracePt t="23454" x="2559050" y="2305050"/>
          <p14:tracePt t="23471" x="2546350" y="2324100"/>
          <p14:tracePt t="23487" x="2540000" y="2330450"/>
          <p14:tracePt t="23504" x="2533650" y="2336800"/>
          <p14:tracePt t="23521" x="2527300" y="2355850"/>
          <p14:tracePt t="23537" x="2527300" y="2362200"/>
          <p14:tracePt t="23554" x="2514600" y="2368550"/>
          <p14:tracePt t="23571" x="2508250" y="2374900"/>
          <p14:tracePt t="23587" x="2495550" y="2381250"/>
          <p14:tracePt t="23604" x="2489200" y="2387600"/>
          <p14:tracePt t="23621" x="2476500" y="2387600"/>
          <p14:tracePt t="23637" x="2463800" y="2374900"/>
          <p14:tracePt t="23654" x="2451100" y="2374900"/>
          <p14:tracePt t="23671" x="2438400" y="2355850"/>
          <p14:tracePt t="23687" x="2406650" y="2336800"/>
          <p14:tracePt t="23704" x="2374900" y="2305050"/>
          <p14:tracePt t="23721" x="2305050" y="2260600"/>
          <p14:tracePt t="23737" x="2260600" y="2235200"/>
          <p14:tracePt t="23754" x="2222500" y="2203450"/>
          <p14:tracePt t="23771" x="2171700" y="2178050"/>
          <p14:tracePt t="23787" x="2139950" y="2159000"/>
          <p14:tracePt t="23804" x="2101850" y="2133600"/>
          <p14:tracePt t="23821" x="2070100" y="2114550"/>
          <p14:tracePt t="23837" x="2044700" y="2089150"/>
          <p14:tracePt t="23854" x="1987550" y="2057400"/>
          <p14:tracePt t="23871" x="1949450" y="2032000"/>
          <p14:tracePt t="23887" x="1879600" y="1993900"/>
          <p14:tracePt t="23904" x="1835150" y="1968500"/>
          <p14:tracePt t="23921" x="1797050" y="1949450"/>
          <p14:tracePt t="23937" x="1771650" y="1936750"/>
          <p14:tracePt t="23954" x="1758950" y="1936750"/>
          <p14:tracePt t="23971" x="1739900" y="1930400"/>
          <p14:tracePt t="23987" x="1714500" y="1924050"/>
          <p14:tracePt t="24004" x="1682750" y="1917700"/>
          <p14:tracePt t="24021" x="1631950" y="1911350"/>
          <p14:tracePt t="24037" x="1587500" y="1911350"/>
          <p14:tracePt t="24054" x="1511300" y="1930400"/>
          <p14:tracePt t="24071" x="1460500" y="1943100"/>
          <p14:tracePt t="24087" x="1422400" y="1962150"/>
          <p14:tracePt t="24104" x="1358900" y="1987550"/>
          <p14:tracePt t="24121" x="1320800" y="2006600"/>
          <p14:tracePt t="24137" x="1257300" y="2025650"/>
          <p14:tracePt t="24154" x="1219200" y="2038350"/>
          <p14:tracePt t="24171" x="1174750" y="2057400"/>
          <p14:tracePt t="24187" x="1104900" y="2089150"/>
          <p14:tracePt t="24204" x="1054100" y="2114550"/>
          <p14:tracePt t="24221" x="990600" y="2152650"/>
          <p14:tracePt t="24237" x="965200" y="2178050"/>
          <p14:tracePt t="24254" x="933450" y="2190750"/>
          <p14:tracePt t="24271" x="895350" y="2222500"/>
          <p14:tracePt t="24287" x="863600" y="2235200"/>
          <p14:tracePt t="24304" x="831850" y="2254250"/>
          <p14:tracePt t="24320" x="825500" y="2260600"/>
          <p14:tracePt t="24337" x="812800" y="2266950"/>
          <p14:tracePt t="24354" x="806450" y="2279650"/>
          <p14:tracePt t="24371" x="800100" y="2279650"/>
          <p14:tracePt t="24387" x="787400" y="2292350"/>
          <p14:tracePt t="24404" x="781050" y="2292350"/>
          <p14:tracePt t="24437" x="774700" y="2305050"/>
          <p14:tracePt t="24454" x="768350" y="2305050"/>
          <p14:tracePt t="24471" x="768350" y="2311400"/>
          <p14:tracePt t="24487" x="768350" y="2317750"/>
          <p14:tracePt t="24521" x="768350" y="2324100"/>
          <p14:tracePt t="29341" x="958850" y="2381250"/>
          <p14:tracePt t="29347" x="1320800" y="2482850"/>
          <p14:tracePt t="29355" x="1517650" y="2546350"/>
          <p14:tracePt t="29370" x="1651000" y="2578100"/>
          <p14:tracePt t="29387" x="1708150" y="2584450"/>
          <p14:tracePt t="29403" x="1765300" y="2590800"/>
          <p14:tracePt t="29420" x="1809750" y="2590800"/>
          <p14:tracePt t="29437" x="1905000" y="2590800"/>
          <p14:tracePt t="29453" x="2152650" y="2590800"/>
          <p14:tracePt t="29470" x="2622550" y="2609850"/>
          <p14:tracePt t="29487" x="2787650" y="2609850"/>
          <p14:tracePt t="29503" x="2844800" y="2609850"/>
          <p14:tracePt t="29520" x="2940050" y="2609850"/>
          <p14:tracePt t="29537" x="3028950" y="2609850"/>
          <p14:tracePt t="29553" x="3079750" y="2603500"/>
          <p14:tracePt t="29570" x="3333750" y="2603500"/>
          <p14:tracePt t="29587" x="3556000" y="2609850"/>
          <p14:tracePt t="29603" x="3663950" y="2597150"/>
          <p14:tracePt t="29620" x="3702050" y="2597150"/>
          <p14:tracePt t="29637" x="3771900" y="2584450"/>
          <p14:tracePt t="29653" x="3975100" y="2546350"/>
          <p14:tracePt t="29670" x="4064000" y="2540000"/>
          <p14:tracePt t="29687" x="4216400" y="2540000"/>
          <p14:tracePt t="29703" x="4343400" y="2533650"/>
          <p14:tracePt t="29720" x="4406900" y="2533650"/>
          <p14:tracePt t="29737" x="4457700" y="2527300"/>
          <p14:tracePt t="29753" x="4470400" y="2520950"/>
          <p14:tracePt t="29770" x="4489450" y="2520950"/>
          <p14:tracePt t="29787" x="4508500" y="2514600"/>
          <p14:tracePt t="29804" x="4546600" y="2501900"/>
          <p14:tracePt t="29820" x="4610100" y="2489200"/>
          <p14:tracePt t="29836" x="4635500" y="2482850"/>
          <p14:tracePt t="29854" x="4660900" y="2470150"/>
          <p14:tracePt t="29870" x="4667250" y="2470150"/>
          <p14:tracePt t="29887" x="4673600" y="2470150"/>
          <p14:tracePt t="29920" x="4673600" y="2463800"/>
          <p14:tracePt t="29937" x="4673600" y="2457450"/>
          <p14:tracePt t="29953" x="4673600" y="2451100"/>
          <p14:tracePt t="29970" x="4629150" y="2413000"/>
          <p14:tracePt t="29987" x="4273550" y="2241550"/>
          <p14:tracePt t="30003" x="4070350" y="2146300"/>
          <p14:tracePt t="30020" x="3975100" y="2095500"/>
          <p14:tracePt t="30037" x="3956050" y="2089150"/>
          <p14:tracePt t="30054" x="3943350" y="2082800"/>
          <p14:tracePt t="30070" x="3930650" y="2076450"/>
          <p14:tracePt t="30087" x="3924300" y="2070100"/>
          <p14:tracePt t="30104" x="3879850" y="2044700"/>
          <p14:tracePt t="30120" x="3784600" y="2012950"/>
          <p14:tracePt t="30137" x="3727450" y="1993900"/>
          <p14:tracePt t="30153" x="3695700" y="1987550"/>
          <p14:tracePt t="30170" x="3683000" y="1987550"/>
          <p14:tracePt t="30187" x="3676650" y="1987550"/>
          <p14:tracePt t="30203" x="3670300" y="1987550"/>
          <p14:tracePt t="30220" x="3663950" y="1987550"/>
          <p14:tracePt t="30237" x="3644900" y="1981200"/>
          <p14:tracePt t="30253" x="3632200" y="1981200"/>
          <p14:tracePt t="30270" x="3625850" y="1981200"/>
          <p14:tracePt t="30287" x="3613150" y="1981200"/>
          <p14:tracePt t="30304" x="3606800" y="1981200"/>
          <p14:tracePt t="30320" x="3594100" y="1981200"/>
          <p14:tracePt t="30337" x="3587750" y="1981200"/>
          <p14:tracePt t="30354" x="3575050" y="1981200"/>
          <p14:tracePt t="30370" x="3568700" y="1987550"/>
          <p14:tracePt t="30387" x="3562350" y="1993900"/>
          <p14:tracePt t="30403" x="3549650" y="1993900"/>
          <p14:tracePt t="30420" x="3543300" y="2000250"/>
          <p14:tracePt t="30437" x="3530600" y="2012950"/>
          <p14:tracePt t="30453" x="3517900" y="2019300"/>
          <p14:tracePt t="30470" x="3517900" y="2025650"/>
          <p14:tracePt t="30487" x="3511550" y="2038350"/>
          <p14:tracePt t="30503" x="3505200" y="2044700"/>
          <p14:tracePt t="30520" x="3498850" y="2057400"/>
          <p14:tracePt t="30537" x="3498850" y="2076450"/>
          <p14:tracePt t="30553" x="3492500" y="2095500"/>
          <p14:tracePt t="30570" x="3486150" y="2133600"/>
          <p14:tracePt t="30587" x="3486150" y="2165350"/>
          <p14:tracePt t="30604" x="3479800" y="2222500"/>
          <p14:tracePt t="30620" x="3479800" y="2279650"/>
          <p14:tracePt t="30637" x="3479800" y="2343150"/>
          <p14:tracePt t="30653" x="3479800" y="2425700"/>
          <p14:tracePt t="30670" x="3479800" y="2444750"/>
          <p14:tracePt t="30687" x="3479800" y="2463800"/>
          <p14:tracePt t="30703" x="3479800" y="2470150"/>
          <p14:tracePt t="30720" x="3479800" y="2476500"/>
          <p14:tracePt t="30736" x="3492500" y="2489200"/>
          <p14:tracePt t="30753" x="3492500" y="2501900"/>
          <p14:tracePt t="30770" x="3505200" y="2508250"/>
          <p14:tracePt t="30786" x="3505200" y="2520950"/>
          <p14:tracePt t="30803" x="3517900" y="2527300"/>
          <p14:tracePt t="30820" x="3530600" y="2533650"/>
          <p14:tracePt t="30837" x="3543300" y="2546350"/>
          <p14:tracePt t="30854" x="3575050" y="2559050"/>
          <p14:tracePt t="30870" x="3619500" y="2578100"/>
          <p14:tracePt t="30887" x="3689350" y="2603500"/>
          <p14:tracePt t="30903" x="3790950" y="2635250"/>
          <p14:tracePt t="30920" x="3848100" y="2654300"/>
          <p14:tracePt t="30936" x="3917950" y="2679700"/>
          <p14:tracePt t="30953" x="4108450" y="2717800"/>
          <p14:tracePt t="30970" x="4197350" y="2730500"/>
          <p14:tracePt t="30987" x="4298950" y="2755900"/>
          <p14:tracePt t="31003" x="4349750" y="2762250"/>
          <p14:tracePt t="31020" x="4394200" y="2768600"/>
          <p14:tracePt t="31037" x="4502150" y="2794000"/>
          <p14:tracePt t="31053" x="4591050" y="2800350"/>
          <p14:tracePt t="31070" x="4660900" y="2800350"/>
          <p14:tracePt t="31087" x="4679950" y="2800350"/>
          <p14:tracePt t="31104" x="4699000" y="2800350"/>
          <p14:tracePt t="31120" x="4711700" y="2800350"/>
          <p14:tracePt t="31136" x="4724400" y="2800350"/>
          <p14:tracePt t="31153" x="4749800" y="2794000"/>
          <p14:tracePt t="31170" x="4768850" y="2794000"/>
          <p14:tracePt t="31186" x="4781550" y="2787650"/>
          <p14:tracePt t="31203" x="4794250" y="2781300"/>
          <p14:tracePt t="31220" x="4806950" y="2774950"/>
          <p14:tracePt t="31236" x="4819650" y="2774950"/>
          <p14:tracePt t="31253" x="4826000" y="2768600"/>
          <p14:tracePt t="31270" x="4832350" y="2762250"/>
          <p14:tracePt t="31292" x="4838700" y="2762250"/>
          <p14:tracePt t="31303" x="4838700" y="2755900"/>
          <p14:tracePt t="31320" x="4851400" y="2743200"/>
          <p14:tracePt t="31336" x="4864100" y="2717800"/>
          <p14:tracePt t="31353" x="4889500" y="2667000"/>
          <p14:tracePt t="31370" x="4921250" y="2590800"/>
          <p14:tracePt t="31386" x="4927600" y="2546350"/>
          <p14:tracePt t="31403" x="4933950" y="2495550"/>
          <p14:tracePt t="31420" x="4933950" y="2482850"/>
          <p14:tracePt t="31436" x="4933950" y="2470150"/>
          <p14:tracePt t="31453" x="4933950" y="2438400"/>
          <p14:tracePt t="31470" x="4927600" y="2425700"/>
          <p14:tracePt t="31486" x="4902200" y="2381250"/>
          <p14:tracePt t="31503" x="4883150" y="2349500"/>
          <p14:tracePt t="31520" x="4832350" y="2292350"/>
          <p14:tracePt t="31536" x="4667250" y="2146300"/>
          <p14:tracePt t="31553" x="4559300" y="2076450"/>
          <p14:tracePt t="31570" x="4483100" y="2051050"/>
          <p14:tracePt t="31586" x="4425950" y="2038350"/>
          <p14:tracePt t="31603" x="4362450" y="2038350"/>
          <p14:tracePt t="31620" x="4178300" y="2057400"/>
          <p14:tracePt t="31636" x="3994150" y="2108200"/>
          <p14:tracePt t="31653" x="3854450" y="2165350"/>
          <p14:tracePt t="31670" x="3816350" y="2184400"/>
          <p14:tracePt t="31686" x="3790950" y="2197100"/>
          <p14:tracePt t="31703" x="3740150" y="2222500"/>
          <p14:tracePt t="31720" x="3708400" y="2241550"/>
          <p14:tracePt t="31736" x="3644900" y="2273300"/>
          <p14:tracePt t="31753" x="3619500" y="2292350"/>
          <p14:tracePt t="31770" x="3594100" y="2305050"/>
          <p14:tracePt t="31786" x="3575050" y="2317750"/>
          <p14:tracePt t="31803" x="3568700" y="2330450"/>
          <p14:tracePt t="31820" x="3556000" y="2343150"/>
          <p14:tracePt t="31836" x="3556000" y="2355850"/>
          <p14:tracePt t="31853" x="3556000" y="2374900"/>
          <p14:tracePt t="31870" x="3562350" y="2413000"/>
          <p14:tracePt t="31886" x="3587750" y="2476500"/>
          <p14:tracePt t="31903" x="3689350" y="2628900"/>
          <p14:tracePt t="31920" x="3829050" y="2838450"/>
          <p14:tracePt t="31936" x="3924300" y="2971800"/>
          <p14:tracePt t="31953" x="4019550" y="3073400"/>
          <p14:tracePt t="31970" x="4108450" y="3111500"/>
          <p14:tracePt t="31986" x="4254500" y="3149600"/>
          <p14:tracePt t="32003" x="4394200" y="3168650"/>
          <p14:tracePt t="32020" x="4514850" y="3187700"/>
          <p14:tracePt t="32036" x="4635500" y="3213100"/>
          <p14:tracePt t="32053" x="4667250" y="3219450"/>
          <p14:tracePt t="32070" x="4692650" y="3225800"/>
          <p14:tracePt t="32086" x="4705350" y="3232150"/>
          <p14:tracePt t="32120" x="4718050" y="3238500"/>
          <p14:tracePt t="32136" x="4724400" y="3238500"/>
          <p14:tracePt t="32170" x="4730750" y="3238500"/>
          <p14:tracePt t="32186" x="4737100" y="3238500"/>
          <p14:tracePt t="32203" x="4737100" y="3232150"/>
          <p14:tracePt t="32509" x="4737100" y="3263900"/>
          <p14:tracePt t="32514" x="4737100" y="3295650"/>
          <p14:tracePt t="32523" x="4737100" y="3321050"/>
          <p14:tracePt t="32536" x="4730750" y="3365500"/>
          <p14:tracePt t="32553" x="4724400" y="3422650"/>
          <p14:tracePt t="32570" x="4724400" y="3473450"/>
          <p14:tracePt t="32587" x="4724400" y="3543300"/>
          <p14:tracePt t="32603" x="4724400" y="3568700"/>
          <p14:tracePt t="32620" x="4724400" y="3594100"/>
          <p14:tracePt t="32636" x="4724400" y="3613150"/>
          <p14:tracePt t="32653" x="4724400" y="3632200"/>
          <p14:tracePt t="32670" x="4724400" y="3644900"/>
          <p14:tracePt t="32686" x="4724400" y="3657600"/>
          <p14:tracePt t="32703" x="4718050" y="3683000"/>
          <p14:tracePt t="32720" x="4711700" y="3702050"/>
          <p14:tracePt t="32737" x="4705350" y="3727450"/>
          <p14:tracePt t="32753" x="4705350" y="3740150"/>
          <p14:tracePt t="32770" x="4699000" y="3759200"/>
          <p14:tracePt t="32786" x="4692650" y="3778250"/>
          <p14:tracePt t="32803" x="4686300" y="3784600"/>
          <p14:tracePt t="32807" x="4679950" y="3797300"/>
          <p14:tracePt t="32820" x="4673600" y="3803650"/>
          <p14:tracePt t="32837" x="4660900" y="3816350"/>
          <p14:tracePt t="32853" x="4622800" y="3848100"/>
          <p14:tracePt t="32870" x="4457700" y="3949700"/>
          <p14:tracePt t="32886" x="4356100" y="3987800"/>
          <p14:tracePt t="32903" x="4241800" y="4032250"/>
          <p14:tracePt t="32920" x="4191000" y="4051300"/>
          <p14:tracePt t="32937" x="4152900" y="4064000"/>
          <p14:tracePt t="32953" x="4114800" y="4076700"/>
          <p14:tracePt t="32970" x="4095750" y="4083050"/>
          <p14:tracePt t="32987" x="4070350" y="4095750"/>
          <p14:tracePt t="33003" x="4044950" y="4108450"/>
          <p14:tracePt t="33020" x="4019550" y="4127500"/>
          <p14:tracePt t="33036" x="3987800" y="4140200"/>
          <p14:tracePt t="33053" x="3962400" y="4159250"/>
          <p14:tracePt t="33071" x="3886200" y="4191000"/>
          <p14:tracePt t="33086" x="3784600" y="4241800"/>
          <p14:tracePt t="33103" x="3657600" y="4279900"/>
          <p14:tracePt t="33120" x="3530600" y="4324350"/>
          <p14:tracePt t="33136" x="3492500" y="4343400"/>
          <p14:tracePt t="33153" x="3448050" y="4356100"/>
          <p14:tracePt t="33170" x="3435350" y="4362450"/>
          <p14:tracePt t="33186" x="3422650" y="4362450"/>
          <p14:tracePt t="33203" x="3409950" y="4368800"/>
          <p14:tracePt t="33219" x="3403600" y="4368800"/>
          <p14:tracePt t="33237" x="3390900" y="4368800"/>
          <p14:tracePt t="33253" x="3378200" y="4368800"/>
          <p14:tracePt t="33286" x="3365500" y="4368800"/>
          <p14:tracePt t="33303" x="3359150" y="4368800"/>
          <p14:tracePt t="33320" x="3346450" y="4368800"/>
          <p14:tracePt t="33336" x="3333750" y="4368800"/>
          <p14:tracePt t="33370" x="3321050" y="4368800"/>
          <p14:tracePt t="33386" x="3308350" y="4368800"/>
          <p14:tracePt t="33403" x="3302000" y="4368800"/>
          <p14:tracePt t="33420" x="3289300" y="4368800"/>
          <p14:tracePt t="33436" x="3282950" y="4368800"/>
          <p14:tracePt t="33453" x="3270250" y="4362450"/>
          <p14:tracePt t="33469" x="3263900" y="4356100"/>
          <p14:tracePt t="33486" x="3257550" y="4356100"/>
          <p14:tracePt t="33503" x="3244850" y="4349750"/>
          <p14:tracePt t="33520" x="3238500" y="4343400"/>
          <p14:tracePt t="33536" x="3238500" y="4337050"/>
          <p14:tracePt t="33553" x="3232150" y="4337050"/>
          <p14:tracePt t="33570" x="3225800" y="4324350"/>
          <p14:tracePt t="33607" x="3225800" y="4318000"/>
          <p14:tracePt t="33620" x="3232150" y="4305300"/>
          <p14:tracePt t="33636" x="3244850" y="4305300"/>
          <p14:tracePt t="33653" x="3263900" y="4298950"/>
          <p14:tracePt t="33670" x="3270250" y="4298950"/>
          <p14:tracePt t="33686" x="3282950" y="4298950"/>
          <p14:tracePt t="33703" x="3295650" y="4298950"/>
          <p14:tracePt t="33719" x="3302000" y="4298950"/>
          <p14:tracePt t="33737" x="3314700" y="4305300"/>
          <p14:tracePt t="33753" x="3314700" y="4311650"/>
          <p14:tracePt t="33770" x="3333750" y="4318000"/>
          <p14:tracePt t="33786" x="3365500" y="4324350"/>
          <p14:tracePt t="33803" x="3384550" y="4330700"/>
          <p14:tracePt t="33820" x="3416300" y="4356100"/>
          <p14:tracePt t="33836" x="3448050" y="4368800"/>
          <p14:tracePt t="33853" x="3467100" y="4381500"/>
          <p14:tracePt t="33870" x="3498850" y="4400550"/>
          <p14:tracePt t="33886" x="3530600" y="4413250"/>
          <p14:tracePt t="33903" x="3575050" y="4432300"/>
          <p14:tracePt t="33920" x="3600450" y="4445000"/>
          <p14:tracePt t="33936" x="3632200" y="4451350"/>
          <p14:tracePt t="33953" x="3670300" y="4464050"/>
          <p14:tracePt t="33969" x="3689350" y="4476750"/>
          <p14:tracePt t="33986" x="3727450" y="4489450"/>
          <p14:tracePt t="34003" x="3765550" y="4495800"/>
          <p14:tracePt t="34020" x="3797300" y="4514850"/>
          <p14:tracePt t="34036" x="3917950" y="4540250"/>
          <p14:tracePt t="34053" x="4019550" y="4546600"/>
          <p14:tracePt t="34070" x="4171950" y="4559300"/>
          <p14:tracePt t="34086" x="4235450" y="4559300"/>
          <p14:tracePt t="34103" x="4273550" y="4565650"/>
          <p14:tracePt t="34119" x="4318000" y="4578350"/>
          <p14:tracePt t="34136" x="4324350" y="4578350"/>
          <p14:tracePt t="34153" x="4330700" y="4578350"/>
          <p14:tracePt t="34170" x="4343400" y="4578350"/>
          <p14:tracePt t="34186" x="4356100" y="4578350"/>
          <p14:tracePt t="34203" x="4368800" y="4578350"/>
          <p14:tracePt t="34219" x="4381500" y="4578350"/>
          <p14:tracePt t="34236" x="4400550" y="4578350"/>
          <p14:tracePt t="34253" x="4413250" y="4584700"/>
          <p14:tracePt t="34269" x="4438650" y="4591050"/>
          <p14:tracePt t="34286" x="4521200" y="4597400"/>
          <p14:tracePt t="34303" x="4673600" y="4622800"/>
          <p14:tracePt t="34320" x="5022850" y="4648200"/>
          <p14:tracePt t="34336" x="5130800" y="4654550"/>
          <p14:tracePt t="34353" x="5200650" y="4660900"/>
          <p14:tracePt t="34357" x="5232400" y="4660900"/>
          <p14:tracePt t="34370" x="5359400" y="4679950"/>
          <p14:tracePt t="34386" x="5499100" y="4686300"/>
          <p14:tracePt t="34403" x="5581650" y="4699000"/>
          <p14:tracePt t="34419" x="5600700" y="4705350"/>
          <p14:tracePt t="34436" x="5607050" y="4711700"/>
          <p14:tracePt t="34453" x="5632450" y="4718050"/>
          <p14:tracePt t="34469" x="5664200" y="4718050"/>
          <p14:tracePt t="34486" x="5753100" y="4730750"/>
          <p14:tracePt t="34503" x="5842000" y="4730750"/>
          <p14:tracePt t="34519" x="5905500" y="4743450"/>
          <p14:tracePt t="34536" x="5962650" y="4749800"/>
          <p14:tracePt t="34553" x="5994400" y="4749800"/>
          <p14:tracePt t="34570" x="6045200" y="4749800"/>
          <p14:tracePt t="34586" x="6102350" y="4756150"/>
          <p14:tracePt t="34603" x="6153150" y="4756150"/>
          <p14:tracePt t="34619" x="6254750" y="4762500"/>
          <p14:tracePt t="34636" x="6292850" y="4762500"/>
          <p14:tracePt t="34653" x="6318250" y="4762500"/>
          <p14:tracePt t="34669" x="6324600" y="4762500"/>
          <p14:tracePt t="34686" x="6330950" y="4762500"/>
          <p14:tracePt t="34703" x="6343650" y="4762500"/>
          <p14:tracePt t="34719" x="6350000" y="4762500"/>
          <p14:tracePt t="34736" x="6356350" y="4762500"/>
          <p14:tracePt t="34753" x="6362700" y="4762500"/>
          <p14:tracePt t="34786" x="6369050" y="4762500"/>
          <p14:tracePt t="34834" x="6356350" y="4762500"/>
          <p14:tracePt t="34842" x="6261100" y="4743450"/>
          <p14:tracePt t="34853" x="5994400" y="4660900"/>
          <p14:tracePt t="34869" x="5130800" y="4470400"/>
          <p14:tracePt t="34886" x="4991100" y="4445000"/>
          <p14:tracePt t="34903" x="4946650" y="4432300"/>
          <p14:tracePt t="34919" x="4883150" y="4425950"/>
          <p14:tracePt t="34936" x="4718050" y="4406900"/>
          <p14:tracePt t="34953" x="4349750" y="4362450"/>
          <p14:tracePt t="34969" x="4083050" y="4349750"/>
          <p14:tracePt t="34986" x="3956050" y="4343400"/>
          <p14:tracePt t="35003" x="3924300" y="4337050"/>
          <p14:tracePt t="35019" x="3917950" y="4337050"/>
          <p14:tracePt t="35036" x="3898900" y="4337050"/>
          <p14:tracePt t="35053" x="3873500" y="4337050"/>
          <p14:tracePt t="35069" x="3829050" y="4337050"/>
          <p14:tracePt t="35086" x="3727450" y="4337050"/>
          <p14:tracePt t="35103" x="3689350" y="4337050"/>
          <p14:tracePt t="35119" x="3638550" y="4343400"/>
          <p14:tracePt t="35136" x="3606800" y="4349750"/>
          <p14:tracePt t="35153" x="3575050" y="4349750"/>
          <p14:tracePt t="35169" x="3479800" y="4368800"/>
          <p14:tracePt t="35186" x="3403600" y="4381500"/>
          <p14:tracePt t="35203" x="3327400" y="4406900"/>
          <p14:tracePt t="35219" x="3314700" y="4406900"/>
          <p14:tracePt t="35236" x="3302000" y="4413250"/>
          <p14:tracePt t="35253" x="3295650" y="4419600"/>
          <p14:tracePt t="35269" x="3289300" y="4419600"/>
          <p14:tracePt t="35286" x="3282950" y="4432300"/>
          <p14:tracePt t="35303" x="3282950" y="4438650"/>
          <p14:tracePt t="35319" x="3282950" y="4445000"/>
          <p14:tracePt t="35336" x="3282950" y="4457700"/>
          <p14:tracePt t="35353" x="3282950" y="4470400"/>
          <p14:tracePt t="35369" x="3289300" y="4483100"/>
          <p14:tracePt t="35386" x="3308350" y="4489450"/>
          <p14:tracePt t="35403" x="3321050" y="4495800"/>
          <p14:tracePt t="35419" x="3340100" y="4502150"/>
          <p14:tracePt t="35436" x="3346450" y="4502150"/>
          <p14:tracePt t="35453" x="3359150" y="4514850"/>
          <p14:tracePt t="35486" x="3378200" y="4514850"/>
          <p14:tracePt t="35503" x="3397250" y="4514850"/>
          <p14:tracePt t="35519" x="3409950" y="4514850"/>
          <p14:tracePt t="35536" x="3454400" y="4527550"/>
          <p14:tracePt t="35553" x="3486150" y="4527550"/>
          <p14:tracePt t="35569" x="3511550" y="4533900"/>
          <p14:tracePt t="35586" x="3549650" y="4546600"/>
          <p14:tracePt t="35603" x="3568700" y="4552950"/>
          <p14:tracePt t="35619" x="3619500" y="4565650"/>
          <p14:tracePt t="35636" x="3651250" y="4572000"/>
          <p14:tracePt t="35653" x="3663950" y="4578350"/>
          <p14:tracePt t="35669" x="3683000" y="4584700"/>
          <p14:tracePt t="35686" x="3689350" y="4591050"/>
          <p14:tracePt t="35703" x="3708400" y="4591050"/>
          <p14:tracePt t="35719" x="3721100" y="4597400"/>
          <p14:tracePt t="35736" x="3727450" y="4603750"/>
          <p14:tracePt t="35753" x="3746500" y="4610100"/>
          <p14:tracePt t="35769" x="3759200" y="4610100"/>
          <p14:tracePt t="35786" x="3771900" y="4616450"/>
          <p14:tracePt t="35819" x="3790950" y="4616450"/>
          <p14:tracePt t="35836" x="3803650" y="4616450"/>
          <p14:tracePt t="35852" x="3810000" y="4616450"/>
          <p14:tracePt t="35869" x="3829050" y="4616450"/>
          <p14:tracePt t="35886" x="3841750" y="4616450"/>
          <p14:tracePt t="35903" x="3854450" y="4616450"/>
          <p14:tracePt t="35919" x="3873500" y="4616450"/>
          <p14:tracePt t="35936" x="3879850" y="4616450"/>
          <p14:tracePt t="35953" x="3905250" y="4616450"/>
          <p14:tracePt t="35969" x="3924300" y="4616450"/>
          <p14:tracePt t="35986" x="3943350" y="4616450"/>
          <p14:tracePt t="36002" x="3956050" y="4616450"/>
          <p14:tracePt t="36019" x="3968750" y="4616450"/>
          <p14:tracePt t="36036" x="3987800" y="4616450"/>
          <p14:tracePt t="36053" x="4000500" y="4616450"/>
          <p14:tracePt t="36069" x="4006850" y="4616450"/>
          <p14:tracePt t="36086" x="4025900" y="4616450"/>
          <p14:tracePt t="36103" x="4044950" y="4616450"/>
          <p14:tracePt t="36119" x="4057650" y="4616450"/>
          <p14:tracePt t="36136" x="4070350" y="4616450"/>
          <p14:tracePt t="36153" x="4083050" y="4616450"/>
          <p14:tracePt t="36169" x="4095750" y="4616450"/>
          <p14:tracePt t="36186" x="4114800" y="4616450"/>
          <p14:tracePt t="36202" x="4127500" y="4616450"/>
          <p14:tracePt t="36219" x="4140200" y="4616450"/>
          <p14:tracePt t="36236" x="4152900" y="4616450"/>
          <p14:tracePt t="36253" x="4171950" y="4616450"/>
          <p14:tracePt t="36269" x="4178300" y="4616450"/>
          <p14:tracePt t="36286" x="4197350" y="4616450"/>
          <p14:tracePt t="36303" x="4210050" y="4616450"/>
          <p14:tracePt t="36319" x="4222750" y="4616450"/>
          <p14:tracePt t="36336" x="4235450" y="4616450"/>
          <p14:tracePt t="36353" x="4248150" y="4616450"/>
          <p14:tracePt t="36369" x="4254500" y="4616450"/>
          <p14:tracePt t="36386" x="4260850" y="4616450"/>
          <p14:tracePt t="36402" x="4267200" y="4616450"/>
          <p14:tracePt t="36406" x="4273550" y="4616450"/>
          <p14:tracePt t="36419" x="4279900" y="4616450"/>
          <p14:tracePt t="36436" x="4292600" y="4616450"/>
          <p14:tracePt t="36452" x="4311650" y="4616450"/>
          <p14:tracePt t="36469" x="4356100" y="4610100"/>
          <p14:tracePt t="36486" x="4495800" y="4603750"/>
          <p14:tracePt t="36502" x="4699000" y="4603750"/>
          <p14:tracePt t="36519" x="4756150" y="4610100"/>
          <p14:tracePt t="36536" x="4794250" y="4616450"/>
          <p14:tracePt t="36553" x="4806950" y="4616450"/>
          <p14:tracePt t="36572" x="4813300" y="4616450"/>
          <p14:tracePt t="36586" x="4826000" y="4616450"/>
          <p14:tracePt t="36603" x="4832350" y="4616450"/>
          <p14:tracePt t="36619" x="4851400" y="4616450"/>
          <p14:tracePt t="36636" x="4864100" y="4616450"/>
          <p14:tracePt t="36653" x="4883150" y="4616450"/>
          <p14:tracePt t="36669" x="4908550" y="4616450"/>
          <p14:tracePt t="36686" x="4921250" y="4616450"/>
          <p14:tracePt t="36702" x="4953000" y="4616450"/>
          <p14:tracePt t="36719" x="4965700" y="4616450"/>
          <p14:tracePt t="36736" x="4978400" y="4616450"/>
          <p14:tracePt t="36752" x="5003800" y="4616450"/>
          <p14:tracePt t="36769" x="5022850" y="4616450"/>
          <p14:tracePt t="36786" x="5048250" y="4616450"/>
          <p14:tracePt t="36802" x="5060950" y="4616450"/>
          <p14:tracePt t="36819" x="5073650" y="4616450"/>
          <p14:tracePt t="36836" x="5092700" y="4616450"/>
          <p14:tracePt t="36852" x="5105400" y="4616450"/>
          <p14:tracePt t="36869" x="5118100" y="4616450"/>
          <p14:tracePt t="36886" x="5124450" y="4616450"/>
          <p14:tracePt t="36902" x="5137150" y="4616450"/>
          <p14:tracePt t="36919" x="5143500" y="4616450"/>
          <p14:tracePt t="36936" x="5149850" y="4616450"/>
          <p14:tracePt t="37586" x="5143500" y="4616450"/>
          <p14:tracePt t="37594" x="5118100" y="4616450"/>
          <p14:tracePt t="37602" x="5086350" y="4610100"/>
          <p14:tracePt t="37619" x="4991100" y="4578350"/>
          <p14:tracePt t="37636" x="4756150" y="4502150"/>
          <p14:tracePt t="37652" x="4660900" y="4470400"/>
          <p14:tracePt t="37669" x="4616450" y="4464050"/>
          <p14:tracePt t="37686" x="4597400" y="4457700"/>
          <p14:tracePt t="37703" x="4578350" y="4445000"/>
          <p14:tracePt t="37719" x="4559300" y="4445000"/>
          <p14:tracePt t="37736" x="4521200" y="4419600"/>
          <p14:tracePt t="37752" x="4438650" y="4375150"/>
          <p14:tracePt t="37769" x="4413250" y="4356100"/>
          <p14:tracePt t="37786" x="4394200" y="4343400"/>
          <p14:tracePt t="37802" x="4381500" y="4337050"/>
          <p14:tracePt t="37819" x="4375150" y="4330700"/>
          <p14:tracePt t="37835" x="4362450" y="4324350"/>
          <p14:tracePt t="37853" x="4362450" y="4311650"/>
          <p14:tracePt t="37869" x="4362450" y="4305300"/>
          <p14:tracePt t="37886" x="4349750" y="4279900"/>
          <p14:tracePt t="37902" x="4343400" y="4267200"/>
          <p14:tracePt t="37919" x="4330700" y="4210050"/>
          <p14:tracePt t="37936" x="4318000" y="4171950"/>
          <p14:tracePt t="37940" x="4305300" y="4152900"/>
          <p14:tracePt t="37953" x="4267200" y="4089400"/>
          <p14:tracePt t="37969" x="4229100" y="4025900"/>
          <p14:tracePt t="37986" x="4178300" y="3981450"/>
          <p14:tracePt t="38002" x="4083050" y="3898900"/>
          <p14:tracePt t="38019" x="4019550" y="3854450"/>
          <p14:tracePt t="38036" x="3975100" y="3835400"/>
          <p14:tracePt t="38052" x="3949700" y="3829050"/>
          <p14:tracePt t="38070" x="3943350" y="3829050"/>
          <p14:tracePt t="38086" x="3924300" y="3829050"/>
          <p14:tracePt t="38102" x="3917950" y="3822700"/>
          <p14:tracePt t="38119" x="3905250" y="3816350"/>
          <p14:tracePt t="38136" x="3879850" y="3810000"/>
          <p14:tracePt t="38152" x="3867150" y="3810000"/>
          <p14:tracePt t="38169" x="3841750" y="3803650"/>
          <p14:tracePt t="38186" x="3822700" y="3803650"/>
          <p14:tracePt t="38202" x="3816350" y="3803650"/>
          <p14:tracePt t="38219" x="3803650" y="3803650"/>
          <p14:tracePt t="38236" x="3797300" y="3803650"/>
          <p14:tracePt t="38252" x="3790950" y="3803650"/>
          <p14:tracePt t="38269" x="3784600" y="3803650"/>
          <p14:tracePt t="38286" x="3778250" y="3803650"/>
          <p14:tracePt t="38352" x="3778250" y="3810000"/>
          <p14:tracePt t="38364" x="3784600" y="3810000"/>
          <p14:tracePt t="38371" x="3784600" y="3816350"/>
          <p14:tracePt t="38386" x="3803650" y="3822700"/>
          <p14:tracePt t="38402" x="3873500" y="3854450"/>
          <p14:tracePt t="38419" x="4019550" y="3905250"/>
          <p14:tracePt t="38436" x="4127500" y="3937000"/>
          <p14:tracePt t="38452" x="4159250" y="3956050"/>
          <p14:tracePt t="38469" x="4191000" y="3968750"/>
          <p14:tracePt t="38486" x="4216400" y="3975100"/>
          <p14:tracePt t="38502" x="4254500" y="3994150"/>
          <p14:tracePt t="38519" x="4324350" y="4019550"/>
          <p14:tracePt t="38536" x="4413250" y="4070350"/>
          <p14:tracePt t="38552" x="4527550" y="4127500"/>
          <p14:tracePt t="38569" x="4552950" y="4146550"/>
          <p14:tracePt t="38586" x="4578350" y="4165600"/>
          <p14:tracePt t="38602" x="4591050" y="4171950"/>
          <p14:tracePt t="38621" x="4597400" y="4184650"/>
          <p14:tracePt t="38636" x="4597400" y="4191000"/>
          <p14:tracePt t="38652" x="4603750" y="4197350"/>
          <p14:tracePt t="38669" x="4610100" y="4210050"/>
          <p14:tracePt t="38686" x="4610100" y="4216400"/>
          <p14:tracePt t="38702" x="4616450" y="4216400"/>
          <p14:tracePt t="38719" x="4622800" y="4222750"/>
          <p14:tracePt t="38736" x="4629150" y="4229100"/>
          <p14:tracePt t="38769" x="4629150" y="4235450"/>
          <p14:tracePt t="38786" x="4635500" y="4241800"/>
          <p14:tracePt t="38802" x="4635500" y="4248150"/>
          <p14:tracePt t="38819" x="4641850" y="4248150"/>
          <p14:tracePt t="38836" x="4641850" y="4260850"/>
          <p14:tracePt t="38852" x="4648200" y="4260850"/>
          <p14:tracePt t="38869" x="4654550" y="4260850"/>
          <p14:tracePt t="38886" x="4667250" y="4279900"/>
          <p14:tracePt t="38902" x="4686300" y="4286250"/>
          <p14:tracePt t="38919" x="4705350" y="4292600"/>
          <p14:tracePt t="38936" x="4737100" y="4311650"/>
          <p14:tracePt t="38952" x="4756150" y="4318000"/>
          <p14:tracePt t="38957" x="4762500" y="4318000"/>
          <p14:tracePt t="38969" x="4768850" y="4324350"/>
          <p14:tracePt t="38985" x="4781550" y="4330700"/>
          <p14:tracePt t="39002" x="4787900" y="4330700"/>
          <p14:tracePt t="39019" x="4800600" y="4337050"/>
          <p14:tracePt t="39036" x="4806950" y="4337050"/>
          <p14:tracePt t="39052" x="4813300" y="4349750"/>
          <p14:tracePt t="39069" x="4819650" y="4349750"/>
          <p14:tracePt t="39086" x="4826000" y="4362450"/>
          <p14:tracePt t="39102" x="4832350" y="4368800"/>
          <p14:tracePt t="39119" x="4832350" y="4375150"/>
          <p14:tracePt t="39135" x="4838700" y="4387850"/>
          <p14:tracePt t="39152" x="4845050" y="4394200"/>
          <p14:tracePt t="39169" x="4845050" y="4406900"/>
          <p14:tracePt t="39186" x="4851400" y="4413250"/>
          <p14:tracePt t="39202" x="4851400" y="4425950"/>
          <p14:tracePt t="39219" x="4851400" y="4432300"/>
          <p14:tracePt t="39235" x="4851400" y="4438650"/>
          <p14:tracePt t="39252" x="4851400" y="4445000"/>
          <p14:tracePt t="39269" x="4851400" y="4451350"/>
          <p14:tracePt t="39285" x="4845050" y="4457700"/>
          <p14:tracePt t="39302" x="4819650" y="4457700"/>
          <p14:tracePt t="39319" x="4806950" y="4457700"/>
          <p14:tracePt t="39335" x="4775200" y="4457700"/>
          <p14:tracePt t="39352" x="4762500" y="4457700"/>
          <p14:tracePt t="39369" x="4749800" y="4457700"/>
          <p14:tracePt t="39385" x="4737100" y="4457700"/>
          <p14:tracePt t="39402" x="4730750" y="4457700"/>
          <p14:tracePt t="39419" x="4718050" y="4457700"/>
          <p14:tracePt t="39435" x="4711700" y="4457700"/>
          <p14:tracePt t="39452" x="4705350" y="4457700"/>
          <p14:tracePt t="39469" x="4686300" y="4457700"/>
          <p14:tracePt t="39490" x="4679950" y="4457700"/>
          <p14:tracePt t="39502" x="4673600" y="4457700"/>
          <p14:tracePt t="39519" x="4667250" y="4457700"/>
          <p14:tracePt t="39535" x="4654550" y="4457700"/>
          <p14:tracePt t="39552" x="4641850" y="4464050"/>
          <p14:tracePt t="39569" x="4641850" y="4470400"/>
          <p14:tracePt t="39585" x="4635500" y="4470400"/>
          <p14:tracePt t="39602" x="4629150" y="4476750"/>
          <p14:tracePt t="39619" x="4629150" y="4483100"/>
          <p14:tracePt t="39635" x="4622800" y="4489450"/>
          <p14:tracePt t="39652" x="4616450" y="4489450"/>
          <p14:tracePt t="39670" x="4610100" y="4495800"/>
          <p14:tracePt t="39702" x="4603750" y="4495800"/>
          <p14:tracePt t="39719" x="4597400" y="4495800"/>
          <p14:tracePt t="39735" x="4597400" y="4502150"/>
          <p14:tracePt t="39754" x="4591050" y="4502150"/>
          <p14:tracePt t="39774" x="4584700" y="4502150"/>
          <p14:tracePt t="39808" x="4584700" y="4508500"/>
          <p14:tracePt t="39934" x="4578350" y="4508500"/>
          <p14:tracePt t="43638" x="4584700" y="4508500"/>
          <p14:tracePt t="43647" x="4603750" y="4514850"/>
          <p14:tracePt t="43655" x="4629150" y="4527550"/>
          <p14:tracePt t="43668" x="4673600" y="4546600"/>
          <p14:tracePt t="43685" x="4800600" y="4603750"/>
          <p14:tracePt t="43702" x="4902200" y="4635500"/>
          <p14:tracePt t="43719" x="4997450" y="4654550"/>
          <p14:tracePt t="43735" x="5035550" y="4660900"/>
          <p14:tracePt t="43752" x="5048250" y="4660900"/>
          <p14:tracePt t="43768" x="5092700" y="4667250"/>
          <p14:tracePt t="43785" x="5124450" y="4667250"/>
          <p14:tracePt t="43802" x="5162550" y="4667250"/>
          <p14:tracePt t="43818" x="5187950" y="4667250"/>
          <p14:tracePt t="43835" x="5194300" y="4667250"/>
          <p14:tracePt t="43852" x="5207000" y="4667250"/>
          <p14:tracePt t="43868" x="5226050" y="4667250"/>
          <p14:tracePt t="43885" x="5238750" y="4667250"/>
          <p14:tracePt t="43902" x="5251450" y="4660900"/>
          <p14:tracePt t="43918" x="5264150" y="4660900"/>
          <p14:tracePt t="43935" x="5276850" y="4648200"/>
          <p14:tracePt t="43952" x="5283200" y="4648200"/>
          <p14:tracePt t="43968" x="5289550" y="4648200"/>
          <p14:tracePt t="43985" x="5295900" y="4635500"/>
          <p14:tracePt t="44001" x="5302250" y="4635500"/>
          <p14:tracePt t="44018" x="5314950" y="4629150"/>
          <p14:tracePt t="44035" x="5314950" y="4622800"/>
          <p14:tracePt t="44054" x="5314950" y="4616450"/>
          <p14:tracePt t="44074" x="5314950" y="4610100"/>
          <p14:tracePt t="44085" x="5314950" y="4603750"/>
          <p14:tracePt t="44102" x="5295900" y="4572000"/>
          <p14:tracePt t="44118" x="5264150" y="4552950"/>
          <p14:tracePt t="44135" x="5245100" y="4533900"/>
          <p14:tracePt t="44152" x="5200650" y="4502150"/>
          <p14:tracePt t="44168" x="5181600" y="4495800"/>
          <p14:tracePt t="44185" x="5156200" y="4476750"/>
          <p14:tracePt t="44202" x="5130800" y="4470400"/>
          <p14:tracePt t="44218" x="5092700" y="4464050"/>
          <p14:tracePt t="44235" x="5041900" y="4445000"/>
          <p14:tracePt t="44251" x="5010150" y="4445000"/>
          <p14:tracePt t="44268" x="4933950" y="4438650"/>
          <p14:tracePt t="44285" x="4908550" y="4438650"/>
          <p14:tracePt t="44302" x="4895850" y="4438650"/>
          <p14:tracePt t="44318" x="4876800" y="4438650"/>
          <p14:tracePt t="44335" x="4864100" y="4438650"/>
          <p14:tracePt t="44352" x="4845050" y="4451350"/>
          <p14:tracePt t="44385" x="4826000" y="4451350"/>
          <p14:tracePt t="44402" x="4813300" y="4457700"/>
          <p14:tracePt t="44418" x="4794250" y="4470400"/>
          <p14:tracePt t="44435" x="4749800" y="4476750"/>
          <p14:tracePt t="44452" x="4692650" y="4489450"/>
          <p14:tracePt t="44468" x="4629150" y="4514850"/>
          <p14:tracePt t="44485" x="4559300" y="4533900"/>
          <p14:tracePt t="44502" x="4508500" y="4546600"/>
          <p14:tracePt t="44518" x="4438650" y="4565650"/>
          <p14:tracePt t="44535" x="4406900" y="4572000"/>
          <p14:tracePt t="44552" x="4362450" y="4591050"/>
          <p14:tracePt t="44568" x="4330700" y="4603750"/>
          <p14:tracePt t="44585" x="4318000" y="4616450"/>
          <p14:tracePt t="44602" x="4305300" y="4616450"/>
          <p14:tracePt t="44618" x="4298950" y="4622800"/>
          <p14:tracePt t="44635" x="4286250" y="4629150"/>
          <p14:tracePt t="44652" x="4286250" y="4635500"/>
          <p14:tracePt t="44668" x="4279900" y="4648200"/>
          <p14:tracePt t="44685" x="4273550" y="4648200"/>
          <p14:tracePt t="44701" x="4273550" y="4654550"/>
          <p14:tracePt t="44718" x="4273550" y="4660900"/>
          <p14:tracePt t="44752" x="4273550" y="4667250"/>
          <p14:tracePt t="44768" x="4273550" y="4673600"/>
          <p14:tracePt t="44785" x="4273550" y="4679950"/>
          <p14:tracePt t="44810" x="4273550" y="4686300"/>
          <p14:tracePt t="44824" x="4273550" y="4692650"/>
          <p14:tracePt t="44928" x="4279900" y="4692650"/>
          <p14:tracePt t="44942" x="4286250" y="4692650"/>
          <p14:tracePt t="44950" x="4292600" y="4692650"/>
          <p14:tracePt t="44958" x="4298950" y="4692650"/>
          <p14:tracePt t="44977" x="4305300" y="4692650"/>
          <p14:tracePt t="44985" x="4311650" y="4686300"/>
          <p14:tracePt t="45001" x="4324350" y="4686300"/>
          <p14:tracePt t="45018" x="4368800" y="4679950"/>
          <p14:tracePt t="45035" x="4394200" y="4679950"/>
          <p14:tracePt t="45052" x="4425950" y="4679950"/>
          <p14:tracePt t="45068" x="4476750" y="4679950"/>
          <p14:tracePt t="45085" x="4533900" y="4679950"/>
          <p14:tracePt t="45101" x="4622800" y="4679950"/>
          <p14:tracePt t="45118" x="4718050" y="4679950"/>
          <p14:tracePt t="45135" x="4857750" y="4679950"/>
          <p14:tracePt t="45151" x="5029200" y="4679950"/>
          <p14:tracePt t="45168" x="5124450" y="4673600"/>
          <p14:tracePt t="45185" x="5232400" y="4673600"/>
          <p14:tracePt t="45201" x="5346700" y="4673600"/>
          <p14:tracePt t="45218" x="5511800" y="4673600"/>
          <p14:tracePt t="45235" x="5715000" y="4699000"/>
          <p14:tracePt t="45252" x="5753100" y="4699000"/>
          <p14:tracePt t="45268" x="5797550" y="4699000"/>
          <p14:tracePt t="45285" x="5842000" y="4699000"/>
          <p14:tracePt t="45302" x="5905500" y="4705350"/>
          <p14:tracePt t="45318" x="6089650" y="4705350"/>
          <p14:tracePt t="45335" x="6216650" y="4705350"/>
          <p14:tracePt t="45351" x="6369050" y="4699000"/>
          <p14:tracePt t="45368" x="6419850" y="4692650"/>
          <p14:tracePt t="45385" x="6451600" y="4692650"/>
          <p14:tracePt t="45401" x="6508750" y="4679950"/>
          <p14:tracePt t="45418" x="6546850" y="4673600"/>
          <p14:tracePt t="45435" x="6578600" y="4667250"/>
          <p14:tracePt t="45451" x="6597650" y="4667250"/>
          <p14:tracePt t="45468" x="6604000" y="4667250"/>
          <p14:tracePt t="45485" x="6616700" y="4667250"/>
          <p14:tracePt t="45502" x="6629400" y="4667250"/>
          <p14:tracePt t="45518" x="6642100" y="4667250"/>
          <p14:tracePt t="45535" x="6661150" y="4660900"/>
          <p14:tracePt t="45552" x="6686550" y="4654550"/>
          <p14:tracePt t="45555" x="6692900" y="4654550"/>
          <p14:tracePt t="45568" x="6705600" y="4654550"/>
          <p14:tracePt t="45585" x="6711950" y="4654550"/>
          <p14:tracePt t="45601" x="6724650" y="4654550"/>
          <p14:tracePt t="45635" x="6731000" y="4654550"/>
          <p14:tracePt t="45651" x="6731000" y="4641850"/>
          <p14:tracePt t="45668" x="6731000" y="4635500"/>
          <p14:tracePt t="45685" x="6711950" y="4622800"/>
          <p14:tracePt t="45701" x="6686550" y="4610100"/>
          <p14:tracePt t="45718" x="6648450" y="4591050"/>
          <p14:tracePt t="45735" x="6464300" y="4533900"/>
          <p14:tracePt t="45751" x="6299200" y="4483100"/>
          <p14:tracePt t="45768" x="6210300" y="4464050"/>
          <p14:tracePt t="45785" x="6197600" y="4457700"/>
          <p14:tracePt t="45801" x="6178550" y="4457700"/>
          <p14:tracePt t="45818" x="6159500" y="4451350"/>
          <p14:tracePt t="45835" x="6121400" y="4445000"/>
          <p14:tracePt t="45852" x="5899150" y="4445000"/>
          <p14:tracePt t="45868" x="5740400" y="4445000"/>
          <p14:tracePt t="45885" x="5689600" y="4445000"/>
          <p14:tracePt t="45901" x="5632450" y="4445000"/>
          <p14:tracePt t="45918" x="5549900" y="4451350"/>
          <p14:tracePt t="45935" x="5327650" y="4451350"/>
          <p14:tracePt t="45951" x="5200650" y="4464050"/>
          <p14:tracePt t="45968" x="5029200" y="4470400"/>
          <p14:tracePt t="45985" x="4705350" y="4508500"/>
          <p14:tracePt t="46001" x="4648200" y="4514850"/>
          <p14:tracePt t="46018" x="4603750" y="4514850"/>
          <p14:tracePt t="46035" x="4572000" y="4521200"/>
          <p14:tracePt t="46051" x="4533900" y="4521200"/>
          <p14:tracePt t="46054" x="4508500" y="4521200"/>
          <p14:tracePt t="46068" x="4457700" y="4521200"/>
          <p14:tracePt t="46085" x="4381500" y="4521200"/>
          <p14:tracePt t="46102" x="4311650" y="4527550"/>
          <p14:tracePt t="46118" x="4267200" y="4527550"/>
          <p14:tracePt t="46135" x="4235450" y="4533900"/>
          <p14:tracePt t="46151" x="4210050" y="4540250"/>
          <p14:tracePt t="46168" x="4203700" y="4540250"/>
          <p14:tracePt t="46185" x="4191000" y="4546600"/>
          <p14:tracePt t="46201" x="4171950" y="4552950"/>
          <p14:tracePt t="46218" x="4146550" y="4559300"/>
          <p14:tracePt t="46235" x="4121150" y="4559300"/>
          <p14:tracePt t="46251" x="4108450" y="4559300"/>
          <p14:tracePt t="46268" x="4095750" y="4559300"/>
          <p14:tracePt t="46285" x="4083050" y="4559300"/>
          <p14:tracePt t="46301" x="4076700" y="4559300"/>
          <p14:tracePt t="46318" x="4070350" y="4559300"/>
          <p14:tracePt t="46335" x="4057650" y="4559300"/>
          <p14:tracePt t="46352" x="4051300" y="4559300"/>
          <p14:tracePt t="46368" x="4038600" y="4559300"/>
          <p14:tracePt t="46401" x="4019550" y="4559300"/>
          <p14:tracePt t="46418" x="4013200" y="4559300"/>
          <p14:tracePt t="46435" x="4000500" y="4559300"/>
          <p14:tracePt t="46451" x="3987800" y="4559300"/>
          <p14:tracePt t="46468" x="3975100" y="4559300"/>
          <p14:tracePt t="46485" x="3956050" y="4559300"/>
          <p14:tracePt t="46518" x="3943350" y="4559300"/>
          <p14:tracePt t="46535" x="3930650" y="4559300"/>
          <p14:tracePt t="46551" x="3924300" y="4559300"/>
          <p14:tracePt t="46585" x="3917950" y="4559300"/>
          <p14:tracePt t="46651" x="3917950" y="4565650"/>
          <p14:tracePt t="46672" x="3924300" y="4572000"/>
          <p14:tracePt t="46686" x="3930650" y="4578350"/>
          <p14:tracePt t="46700" x="3937000" y="4578350"/>
          <p14:tracePt t="46714" x="3943350" y="4578350"/>
          <p14:tracePt t="46722" x="3949700" y="4584700"/>
          <p14:tracePt t="46735" x="3975100" y="4591050"/>
          <p14:tracePt t="46751" x="4038600" y="4597400"/>
          <p14:tracePt t="46768" x="4140200" y="4616450"/>
          <p14:tracePt t="46785" x="4184650" y="4622800"/>
          <p14:tracePt t="46801" x="4210050" y="4622800"/>
          <p14:tracePt t="46818" x="4254500" y="4622800"/>
          <p14:tracePt t="46835" x="4318000" y="4622800"/>
          <p14:tracePt t="46852" x="4445000" y="4616450"/>
          <p14:tracePt t="46868" x="4495800" y="4616450"/>
          <p14:tracePt t="46885" x="4533900" y="4610100"/>
          <p14:tracePt t="46901" x="4565650" y="4610100"/>
          <p14:tracePt t="46918" x="4572000" y="4610100"/>
          <p14:tracePt t="46935" x="4603750" y="4603750"/>
          <p14:tracePt t="46951" x="4629150" y="4597400"/>
          <p14:tracePt t="46968" x="4648200" y="4597400"/>
          <p14:tracePt t="46984" x="4679950" y="4584700"/>
          <p14:tracePt t="47001" x="4705350" y="4584700"/>
          <p14:tracePt t="47018" x="4718050" y="4584700"/>
          <p14:tracePt t="47035" x="4743450" y="4584700"/>
          <p14:tracePt t="47051" x="4756150" y="4578350"/>
          <p14:tracePt t="47068" x="4768850" y="4578350"/>
          <p14:tracePt t="47085" x="4781550" y="4572000"/>
          <p14:tracePt t="47101" x="4787900" y="4572000"/>
          <p14:tracePt t="47118" x="4800600" y="4565650"/>
          <p14:tracePt t="47134" x="4806950" y="4565650"/>
          <p14:tracePt t="47151" x="4819650" y="4559300"/>
          <p14:tracePt t="47168" x="4819650" y="4552950"/>
          <p14:tracePt t="47201" x="4819650" y="4540250"/>
          <p14:tracePt t="47218" x="4819650" y="4533900"/>
          <p14:tracePt t="47234" x="4806950" y="4527550"/>
          <p14:tracePt t="47251" x="4781550" y="4514850"/>
          <p14:tracePt t="47268" x="4762500" y="4508500"/>
          <p14:tracePt t="47285" x="4737100" y="4508500"/>
          <p14:tracePt t="47301" x="4724400" y="4502150"/>
          <p14:tracePt t="47318" x="4705350" y="4495800"/>
          <p14:tracePt t="47335" x="4679950" y="4495800"/>
          <p14:tracePt t="47351" x="4660900" y="4489450"/>
          <p14:tracePt t="47368" x="4622800" y="4483100"/>
          <p14:tracePt t="47384" x="4597400" y="4483100"/>
          <p14:tracePt t="47401" x="4572000" y="4483100"/>
          <p14:tracePt t="47418" x="4559300" y="4483100"/>
          <p14:tracePt t="47434" x="4546600" y="4483100"/>
          <p14:tracePt t="47451" x="4527550" y="4483100"/>
          <p14:tracePt t="47468" x="4514850" y="4483100"/>
          <p14:tracePt t="47484" x="4495800" y="4483100"/>
          <p14:tracePt t="47501" x="4489450" y="4483100"/>
          <p14:tracePt t="47518" x="4483100" y="4483100"/>
          <p14:tracePt t="47535" x="4470400" y="4483100"/>
          <p14:tracePt t="47551" x="4464050" y="4483100"/>
          <p14:tracePt t="47568" x="4451350" y="4483100"/>
          <p14:tracePt t="47585" x="4432300" y="4489450"/>
          <p14:tracePt t="47601" x="4406900" y="4489450"/>
          <p14:tracePt t="47618" x="4356100" y="4495800"/>
          <p14:tracePt t="47635" x="4298950" y="4502150"/>
          <p14:tracePt t="47651" x="4216400" y="4508500"/>
          <p14:tracePt t="47668" x="4178300" y="4514850"/>
          <p14:tracePt t="47685" x="4159250" y="4521200"/>
          <p14:tracePt t="47701" x="4114800" y="4527550"/>
          <p14:tracePt t="47718" x="4083050" y="4527550"/>
          <p14:tracePt t="47734" x="4051300" y="4527550"/>
          <p14:tracePt t="47751" x="4032250" y="4527550"/>
          <p14:tracePt t="47768" x="4025900" y="4527550"/>
          <p14:tracePt t="47785" x="4013200" y="4527550"/>
          <p14:tracePt t="47801" x="4006850" y="4527550"/>
          <p14:tracePt t="47818" x="3994150" y="4527550"/>
          <p14:tracePt t="47834" x="3981450" y="4527550"/>
          <p14:tracePt t="47868" x="3968750" y="4527550"/>
          <p14:tracePt t="47884" x="3962400" y="4527550"/>
          <p14:tracePt t="47901" x="3943350" y="4521200"/>
          <p14:tracePt t="47918" x="3924300" y="4514850"/>
          <p14:tracePt t="47935" x="3879850" y="4495800"/>
          <p14:tracePt t="47951" x="3822700" y="4476750"/>
          <p14:tracePt t="47968" x="3790950" y="4470400"/>
          <p14:tracePt t="47984" x="3759200" y="4464050"/>
          <p14:tracePt t="48001" x="3740150" y="4457700"/>
          <p14:tracePt t="48018" x="3714750" y="4451350"/>
          <p14:tracePt t="48034" x="3670300" y="4445000"/>
          <p14:tracePt t="48051" x="3651250" y="4445000"/>
          <p14:tracePt t="48068" x="3632200" y="4445000"/>
          <p14:tracePt t="48084" x="3625850" y="4445000"/>
          <p14:tracePt t="48101" x="3613150" y="4445000"/>
          <p14:tracePt t="48118" x="3600450" y="4445000"/>
          <p14:tracePt t="48151" x="3594100" y="4451350"/>
          <p14:tracePt t="48168" x="3587750" y="4451350"/>
          <p14:tracePt t="48184" x="3581400" y="4457700"/>
          <p14:tracePt t="48201" x="3581400" y="4464050"/>
          <p14:tracePt t="48218" x="3581400" y="4470400"/>
          <p14:tracePt t="48235" x="3581400" y="4476750"/>
          <p14:tracePt t="48273" x="3581400" y="4483100"/>
          <p14:tracePt t="48276" x="3581400" y="4489450"/>
          <p14:tracePt t="48292" x="3581400" y="4495800"/>
          <p14:tracePt t="48325" x="3581400" y="4502150"/>
          <p14:tracePt t="48332" x="3581400" y="4508500"/>
          <p14:tracePt t="48346" x="3581400" y="4514850"/>
          <p14:tracePt t="48367" x="3581400" y="4521200"/>
          <p14:tracePt t="48374" x="3581400" y="4527550"/>
          <p14:tracePt t="48384" x="3587750" y="4527550"/>
          <p14:tracePt t="48401" x="3594100" y="4533900"/>
          <p14:tracePt t="48418" x="3594100" y="4540250"/>
          <p14:tracePt t="48434" x="3600450" y="4552950"/>
          <p14:tracePt t="48451" x="3606800" y="4559300"/>
          <p14:tracePt t="48468" x="3606800" y="4572000"/>
          <p14:tracePt t="48484" x="3613150" y="4578350"/>
          <p14:tracePt t="48501" x="3619500" y="4591050"/>
          <p14:tracePt t="48518" x="3625850" y="4597400"/>
          <p14:tracePt t="48534" x="3689350" y="4635500"/>
          <p14:tracePt t="48551" x="3771900" y="4679950"/>
          <p14:tracePt t="48568" x="3943350" y="4743450"/>
          <p14:tracePt t="48584" x="4064000" y="4781550"/>
          <p14:tracePt t="48601" x="4165600" y="4813300"/>
          <p14:tracePt t="48604" x="4210050" y="4832350"/>
          <p14:tracePt t="48618" x="4298950" y="4851400"/>
          <p14:tracePt t="48634" x="4368800" y="4864100"/>
          <p14:tracePt t="48651" x="4400550" y="4870450"/>
          <p14:tracePt t="48668" x="4413250" y="4870450"/>
          <p14:tracePt t="48684" x="4432300" y="4870450"/>
          <p14:tracePt t="48701" x="4521200" y="4870450"/>
          <p14:tracePt t="48718" x="4667250" y="4832350"/>
          <p14:tracePt t="48734" x="4826000" y="4775200"/>
          <p14:tracePt t="48751" x="4857750" y="4762500"/>
          <p14:tracePt t="48768" x="4870450" y="4762500"/>
          <p14:tracePt t="48784" x="4883150" y="4756150"/>
          <p14:tracePt t="48801" x="4889500" y="4756150"/>
          <p14:tracePt t="48818" x="4889500" y="4749800"/>
          <p14:tracePt t="48834" x="4889500" y="4743450"/>
          <p14:tracePt t="48851" x="4895850" y="4737100"/>
          <p14:tracePt t="48868" x="4902200" y="4705350"/>
          <p14:tracePt t="48884" x="4902200" y="4686300"/>
          <p14:tracePt t="48901" x="4895850" y="4641850"/>
          <p14:tracePt t="48918" x="4889500" y="4622800"/>
          <p14:tracePt t="48934" x="4876800" y="4597400"/>
          <p14:tracePt t="48951" x="4851400" y="4565650"/>
          <p14:tracePt t="48968" x="4832350" y="4540250"/>
          <p14:tracePt t="48985" x="4787900" y="4508500"/>
          <p14:tracePt t="49001" x="4737100" y="4476750"/>
          <p14:tracePt t="49018" x="4673600" y="4457700"/>
          <p14:tracePt t="49034" x="4521200" y="4425950"/>
          <p14:tracePt t="49051" x="4419600" y="4406900"/>
          <p14:tracePt t="49068" x="4368800" y="4400550"/>
          <p14:tracePt t="49084" x="4349750" y="4400550"/>
          <p14:tracePt t="49101" x="4337050" y="4400550"/>
          <p14:tracePt t="49104" x="4330700" y="4400550"/>
          <p14:tracePt t="49118" x="4318000" y="4400550"/>
          <p14:tracePt t="49134" x="4311650" y="4406900"/>
          <p14:tracePt t="49151" x="4298950" y="4406900"/>
          <p14:tracePt t="49168" x="4286250" y="4413250"/>
          <p14:tracePt t="49184" x="4286250" y="4419600"/>
          <p14:tracePt t="49201" x="4279900" y="4425950"/>
          <p14:tracePt t="49218" x="4273550" y="4432300"/>
          <p14:tracePt t="49234" x="4273550" y="4438650"/>
          <p14:tracePt t="49251" x="4273550" y="4451350"/>
          <p14:tracePt t="49268" x="4273550" y="4457700"/>
          <p14:tracePt t="49284" x="4273550" y="4464050"/>
          <p14:tracePt t="49301" x="4273550" y="4470400"/>
          <p14:tracePt t="49318" x="4286250" y="4476750"/>
          <p14:tracePt t="49334" x="4305300" y="4476750"/>
          <p14:tracePt t="49351" x="4375150" y="4495800"/>
          <p14:tracePt t="49368" x="5010150" y="4584700"/>
          <p14:tracePt t="49384" x="5200650" y="4610100"/>
          <p14:tracePt t="49401" x="5403850" y="4635500"/>
          <p14:tracePt t="49418" x="5524500" y="4641850"/>
          <p14:tracePt t="49434" x="5765800" y="4641850"/>
          <p14:tracePt t="49451" x="6457950" y="4667250"/>
          <p14:tracePt t="49468" x="6781800" y="4654550"/>
          <p14:tracePt t="49485" x="6978650" y="4635500"/>
          <p14:tracePt t="49501" x="7099300" y="4616450"/>
          <p14:tracePt t="49518" x="7251700" y="4565650"/>
          <p14:tracePt t="49534" x="7581900" y="4502150"/>
          <p14:tracePt t="49551" x="7905750" y="4425950"/>
          <p14:tracePt t="49568" x="8064500" y="4356100"/>
          <p14:tracePt t="49584" x="8128000" y="4337050"/>
          <p14:tracePt t="49601" x="8159750" y="4324350"/>
          <p14:tracePt t="49674" x="8153400" y="4324350"/>
          <p14:tracePt t="49680" x="8147050" y="4324350"/>
          <p14:tracePt t="49689" x="8140700" y="4324350"/>
          <p14:tracePt t="49701" x="8096250" y="4318000"/>
          <p14:tracePt t="49718" x="7880350" y="4305300"/>
          <p14:tracePt t="49734" x="7143750" y="4279900"/>
          <p14:tracePt t="49751" x="6477000" y="4286250"/>
          <p14:tracePt t="49768" x="6299200" y="4318000"/>
          <p14:tracePt t="49784" x="5651500" y="4375150"/>
          <p14:tracePt t="49801" x="5187950" y="4483100"/>
          <p14:tracePt t="49818" x="4972050" y="4527550"/>
          <p14:tracePt t="49834" x="4724400" y="4597400"/>
          <p14:tracePt t="49851" x="4591050" y="4622800"/>
          <p14:tracePt t="49868" x="4527550" y="4635500"/>
          <p14:tracePt t="49884" x="4502150" y="4641850"/>
          <p14:tracePt t="49901" x="4502150" y="4648200"/>
          <p14:tracePt t="49918" x="4495800" y="4648200"/>
          <p14:tracePt t="49934" x="4495800" y="4654550"/>
          <p14:tracePt t="49951" x="4495800" y="4660900"/>
          <p14:tracePt t="49968" x="4495800" y="4667250"/>
          <p14:tracePt t="49986" x="4495800" y="4673600"/>
          <p14:tracePt t="50001" x="4502150" y="4673600"/>
          <p14:tracePt t="50018" x="4514850" y="4679950"/>
          <p14:tracePt t="50034" x="4527550" y="4679950"/>
          <p14:tracePt t="50051" x="4533900" y="4686300"/>
          <p14:tracePt t="50068" x="4540250" y="4692650"/>
          <p14:tracePt t="50084" x="4597400" y="4705350"/>
          <p14:tracePt t="50101" x="4629150" y="4711700"/>
          <p14:tracePt t="50118" x="4667250" y="4724400"/>
          <p14:tracePt t="50134" x="4679950" y="4730750"/>
          <p14:tracePt t="50151" x="4686300" y="4730750"/>
          <p14:tracePt t="50168" x="4692650" y="4743450"/>
          <p14:tracePt t="50184" x="4705350" y="4749800"/>
          <p14:tracePt t="50201" x="4711700" y="4762500"/>
          <p14:tracePt t="50217" x="4724400" y="4762500"/>
          <p14:tracePt t="50251" x="4737100" y="4775200"/>
          <p14:tracePt t="50284" x="4743450" y="4781550"/>
          <p14:tracePt t="50301" x="4743450" y="4787900"/>
          <p14:tracePt t="50334" x="4724400" y="4787900"/>
          <p14:tracePt t="50351" x="4705350" y="4787900"/>
          <p14:tracePt t="50367" x="4660900" y="4781550"/>
          <p14:tracePt t="50384" x="4552950" y="4781550"/>
          <p14:tracePt t="50401" x="4165600" y="4775200"/>
          <p14:tracePt t="50417" x="3829050" y="4775200"/>
          <p14:tracePt t="50434" x="3797300" y="4781550"/>
          <p14:tracePt t="50451" x="3778250" y="4781550"/>
          <p14:tracePt t="50468" x="3765550" y="4781550"/>
          <p14:tracePt t="50501" x="3759200" y="4781550"/>
          <p14:tracePt t="50517" x="3752850" y="4787900"/>
          <p14:tracePt t="50534" x="3746500" y="4787900"/>
          <p14:tracePt t="50551" x="3740150" y="4787900"/>
          <p14:tracePt t="50568" x="3740150" y="4794250"/>
          <p14:tracePt t="50584" x="3733800" y="4794250"/>
          <p14:tracePt t="50601" x="3733800" y="4800600"/>
          <p14:tracePt t="50617" x="3727450" y="4806950"/>
          <p14:tracePt t="50634" x="3727450" y="4813300"/>
          <p14:tracePt t="51077" x="3740150" y="4813300"/>
          <p14:tracePt t="51084" x="3778250" y="4819650"/>
          <p14:tracePt t="51091" x="3835400" y="4838700"/>
          <p14:tracePt t="51101" x="3898900" y="4857750"/>
          <p14:tracePt t="51118" x="4025900" y="4876800"/>
          <p14:tracePt t="51134" x="4057650" y="4889500"/>
          <p14:tracePt t="51151" x="4076700" y="4889500"/>
          <p14:tracePt t="51168" x="4083050" y="4895850"/>
          <p14:tracePt t="51201" x="4095750" y="4895850"/>
          <p14:tracePt t="51238" x="4102100" y="4895850"/>
          <p14:tracePt t="51251" x="4108450" y="4895850"/>
          <p14:tracePt t="51286" x="4114800" y="4895850"/>
          <p14:tracePt t="51300" x="4121150" y="4895850"/>
          <p14:tracePt t="51322" x="4127500" y="4895850"/>
          <p14:tracePt t="51348" x="4133850" y="4895850"/>
          <p14:tracePt t="51371" x="4140200" y="4895850"/>
          <p14:tracePt t="51397" x="4146550" y="4895850"/>
          <p14:tracePt t="51417" x="4152900" y="4895850"/>
          <p14:tracePt t="51445" x="4165600" y="4895850"/>
          <p14:tracePt t="51452" x="4171950" y="4895850"/>
          <p14:tracePt t="51466" x="4184650" y="4895850"/>
          <p14:tracePt t="51473" x="4191000" y="4895850"/>
          <p14:tracePt t="51494" x="4197350" y="4895850"/>
          <p14:tracePt t="51501" x="4210050" y="4895850"/>
          <p14:tracePt t="51518" x="4216400" y="4895850"/>
          <p14:tracePt t="51534" x="4235450" y="4895850"/>
          <p14:tracePt t="51551" x="4254500" y="4889500"/>
          <p14:tracePt t="51567" x="4267200" y="4883150"/>
          <p14:tracePt t="51584" x="4292600" y="4883150"/>
          <p14:tracePt t="51601" x="4305300" y="4883150"/>
          <p14:tracePt t="51617" x="4324350" y="4883150"/>
          <p14:tracePt t="51634" x="4337050" y="4883150"/>
          <p14:tracePt t="51651" x="4343400" y="4883150"/>
          <p14:tracePt t="51667" x="4362450" y="4883150"/>
          <p14:tracePt t="51684" x="4375150" y="4883150"/>
          <p14:tracePt t="51701" x="4394200" y="4883150"/>
          <p14:tracePt t="51734" x="4406900" y="4883150"/>
          <p14:tracePt t="51751" x="4413250" y="4883150"/>
          <p14:tracePt t="51767" x="4425950" y="4883150"/>
          <p14:tracePt t="51784" x="4432300" y="4883150"/>
          <p14:tracePt t="51801" x="4438650" y="4883150"/>
          <p14:tracePt t="51834" x="4445000" y="4883150"/>
          <p14:tracePt t="54711" x="4489450" y="4883150"/>
          <p14:tracePt t="54717" x="4540250" y="4876800"/>
          <p14:tracePt t="54724" x="4597400" y="4870450"/>
          <p14:tracePt t="54734" x="4641850" y="4870450"/>
          <p14:tracePt t="54751" x="4692650" y="4870450"/>
          <p14:tracePt t="54767" x="4743450" y="4870450"/>
          <p14:tracePt t="54784" x="4756150" y="4870450"/>
          <p14:tracePt t="54800" x="4794250" y="4870450"/>
          <p14:tracePt t="54817" x="4819650" y="4876800"/>
          <p14:tracePt t="54834" x="4838700" y="4883150"/>
          <p14:tracePt t="54850" x="4870450" y="4889500"/>
          <p14:tracePt t="54867" x="4883150" y="4895850"/>
          <p14:tracePt t="54884" x="4902200" y="4902200"/>
          <p14:tracePt t="54900" x="4908550" y="4902200"/>
          <p14:tracePt t="54917" x="4914900" y="4902200"/>
          <p14:tracePt t="54934" x="4927600" y="4902200"/>
          <p14:tracePt t="54950" x="4933950" y="4902200"/>
          <p14:tracePt t="54967" x="4946650" y="4902200"/>
          <p14:tracePt t="54984" x="4953000" y="4902200"/>
          <p14:tracePt t="55000" x="4959350" y="4902200"/>
          <p14:tracePt t="55017" x="4972050" y="4902200"/>
          <p14:tracePt t="55034" x="4978400" y="4902200"/>
          <p14:tracePt t="55050" x="4984750" y="4902200"/>
          <p14:tracePt t="55067" x="4991100" y="4902200"/>
          <p14:tracePt t="55101" x="4997450" y="4902200"/>
          <p14:tracePt t="55117" x="5003800" y="4902200"/>
          <p14:tracePt t="55134" x="5010150" y="4902200"/>
          <p14:tracePt t="55156" x="5016500" y="4902200"/>
          <p14:tracePt t="55170" x="5022850" y="4902200"/>
          <p14:tracePt t="55205" x="5029200" y="4902200"/>
          <p14:tracePt t="58809" x="5016500" y="4902200"/>
          <p14:tracePt t="58815" x="5003800" y="4895850"/>
          <p14:tracePt t="58822" x="4997450" y="4889500"/>
          <p14:tracePt t="58833" x="4978400" y="4883150"/>
          <p14:tracePt t="58850" x="4940300" y="4870450"/>
          <p14:tracePt t="58867" x="4921250" y="4864100"/>
          <p14:tracePt t="58883" x="4895850" y="4857750"/>
          <p14:tracePt t="58900" x="4864100" y="4838700"/>
          <p14:tracePt t="58917" x="4838700" y="4838700"/>
          <p14:tracePt t="58933" x="4794250" y="4819650"/>
          <p14:tracePt t="58950" x="4768850" y="4813300"/>
          <p14:tracePt t="58967" x="4749800" y="4806950"/>
          <p14:tracePt t="58984" x="4743450" y="4806950"/>
          <p14:tracePt t="59000" x="4737100" y="4806950"/>
          <p14:tracePt t="59017" x="4724400" y="4800600"/>
          <p14:tracePt t="59033" x="4718050" y="4800600"/>
          <p14:tracePt t="59050" x="4705350" y="4794250"/>
          <p14:tracePt t="59067" x="4699000" y="4794250"/>
          <p14:tracePt t="59083" x="4692650" y="4794250"/>
          <p14:tracePt t="59100" x="4686300" y="4794250"/>
          <p14:tracePt t="59121" x="4679950" y="4794250"/>
          <p14:tracePt t="59135" x="4673600" y="4794250"/>
          <p14:tracePt t="59150" x="4667250" y="4794250"/>
          <p14:tracePt t="59167" x="4667250" y="4787900"/>
          <p14:tracePt t="59183" x="4660900" y="4787900"/>
          <p14:tracePt t="59200" x="4654550" y="4787900"/>
          <p14:tracePt t="59232" x="4648200" y="4787900"/>
          <p14:tracePt t="59246" x="4641850" y="4787900"/>
          <p14:tracePt t="59257" x="4641850" y="4781550"/>
          <p14:tracePt t="59267" x="4635500" y="4781550"/>
          <p14:tracePt t="59295" x="4629150" y="4781550"/>
          <p14:tracePt t="59316" x="4622800" y="4781550"/>
          <p14:tracePt t="59350" x="4616450" y="4781550"/>
          <p14:tracePt t="59365" x="4610100" y="4781550"/>
          <p14:tracePt t="59400" x="4603750" y="4781550"/>
          <p14:tracePt t="59412" x="4597400" y="4781550"/>
          <p14:tracePt t="59427" x="4591050" y="4781550"/>
          <p14:tracePt t="59461" x="4584700" y="4781550"/>
          <p14:tracePt t="59475" x="4578350" y="4781550"/>
          <p14:tracePt t="59489" x="4572000" y="4781550"/>
          <p14:tracePt t="59497" x="4565650" y="4781550"/>
          <p14:tracePt t="59506" x="4565650" y="4787900"/>
          <p14:tracePt t="59517" x="4559300" y="4787900"/>
          <p14:tracePt t="59533" x="4546600" y="4794250"/>
          <p14:tracePt t="59550" x="4540250" y="4800600"/>
          <p14:tracePt t="59567" x="4527550" y="4806950"/>
          <p14:tracePt t="59583" x="4521200" y="4806950"/>
          <p14:tracePt t="59600" x="4514850" y="4813300"/>
          <p14:tracePt t="59616" x="4502150" y="4813300"/>
          <p14:tracePt t="59633" x="4495800" y="4826000"/>
          <p14:tracePt t="59650" x="4483100" y="4826000"/>
          <p14:tracePt t="59667" x="4476750" y="4826000"/>
          <p14:tracePt t="59683" x="4464050" y="4826000"/>
          <p14:tracePt t="59700" x="4457700" y="4826000"/>
          <p14:tracePt t="59717" x="4445000" y="4826000"/>
          <p14:tracePt t="59733" x="4438650" y="4826000"/>
          <p14:tracePt t="59750" x="4432300" y="4826000"/>
          <p14:tracePt t="59753" x="4425950" y="4826000"/>
          <p14:tracePt t="59767" x="4419600" y="4826000"/>
          <p14:tracePt t="59783" x="4413250" y="4826000"/>
          <p14:tracePt t="59800" x="4400550" y="4826000"/>
          <p14:tracePt t="59816" x="4394200" y="4826000"/>
          <p14:tracePt t="59833" x="4387850" y="4826000"/>
          <p14:tracePt t="59850" x="4375150" y="4826000"/>
          <p14:tracePt t="59866" x="4362450" y="4826000"/>
          <p14:tracePt t="59883" x="4356100" y="4826000"/>
          <p14:tracePt t="59900" x="4337050" y="4826000"/>
          <p14:tracePt t="59916" x="4330700" y="4826000"/>
          <p14:tracePt t="59933" x="4324350" y="4826000"/>
          <p14:tracePt t="59950" x="4311650" y="4826000"/>
          <p14:tracePt t="59966" x="4305300" y="4826000"/>
          <p14:tracePt t="59983" x="4292600" y="4826000"/>
          <p14:tracePt t="60016" x="4286250" y="4826000"/>
          <p14:tracePt t="60033" x="4279900" y="4832350"/>
          <p14:tracePt t="60058" x="4273550" y="4832350"/>
          <p14:tracePt t="60079" x="4267200" y="4832350"/>
          <p14:tracePt t="60093" x="4260850" y="4832350"/>
          <p14:tracePt t="60100" x="4260850" y="4838700"/>
          <p14:tracePt t="60128" x="4254500" y="4838700"/>
          <p14:tracePt t="60135" x="4254500" y="4845050"/>
          <p14:tracePt t="60150" x="4248150" y="4845050"/>
          <p14:tracePt t="60357" x="4254500" y="4845050"/>
          <p14:tracePt t="60378" x="4260850" y="4845050"/>
          <p14:tracePt t="60386" x="4267200" y="4845050"/>
          <p14:tracePt t="60392" x="4273550" y="4845050"/>
          <p14:tracePt t="60413" x="4279900" y="4845050"/>
          <p14:tracePt t="60422" x="4286250" y="4845050"/>
          <p14:tracePt t="60434" x="4292600" y="4845050"/>
          <p14:tracePt t="60450" x="4298950" y="4845050"/>
          <p14:tracePt t="60466" x="4305300" y="4845050"/>
          <p14:tracePt t="60483" x="4318000" y="4845050"/>
          <p14:tracePt t="60500" x="4330700" y="4845050"/>
          <p14:tracePt t="60516" x="4349750" y="4845050"/>
          <p14:tracePt t="60550" x="4362450" y="4845050"/>
          <p14:tracePt t="60566" x="4375150" y="4845050"/>
          <p14:tracePt t="60583" x="4381500" y="4845050"/>
          <p14:tracePt t="60600" x="4394200" y="4845050"/>
          <p14:tracePt t="60616" x="4400550" y="4845050"/>
          <p14:tracePt t="60633" x="4406900" y="4845050"/>
          <p14:tracePt t="60650" x="4419600" y="4845050"/>
          <p14:tracePt t="60666" x="4425950" y="4845050"/>
          <p14:tracePt t="60683" x="4438650" y="4845050"/>
          <p14:tracePt t="60700" x="4445000" y="4845050"/>
          <p14:tracePt t="60716" x="4451350" y="4845050"/>
          <p14:tracePt t="60733" x="4464050" y="4845050"/>
          <p14:tracePt t="60750" x="4476750" y="4845050"/>
          <p14:tracePt t="60766" x="4483100" y="4845050"/>
          <p14:tracePt t="60783" x="4489450" y="4845050"/>
          <p14:tracePt t="60800" x="4495800" y="4845050"/>
          <p14:tracePt t="60816" x="4508500" y="4845050"/>
          <p14:tracePt t="60833" x="4521200" y="4845050"/>
          <p14:tracePt t="60850" x="4527550" y="4851400"/>
          <p14:tracePt t="60866" x="4533900" y="4851400"/>
          <p14:tracePt t="60883" x="4540250" y="4851400"/>
          <p14:tracePt t="60900" x="4546600" y="4851400"/>
          <p14:tracePt t="60916" x="4552950" y="4857750"/>
          <p14:tracePt t="60950" x="4559300" y="4864100"/>
          <p14:tracePt t="60983" x="4572000" y="4864100"/>
          <p14:tracePt t="61017" x="4578350" y="4864100"/>
          <p14:tracePt t="61044" x="4584700" y="4864100"/>
          <p14:tracePt t="61128" x="4591050" y="4870450"/>
          <p14:tracePt t="61142" x="4597400" y="4876800"/>
          <p14:tracePt t="61163" x="4603750" y="4876800"/>
          <p14:tracePt t="61191" x="4610100" y="4876800"/>
          <p14:tracePt t="61211" x="4616450" y="4876800"/>
          <p14:tracePt t="61239" x="4622800" y="4876800"/>
          <p14:tracePt t="61260" x="4629150" y="4876800"/>
          <p14:tracePt t="61503" x="4635500" y="4876800"/>
          <p14:tracePt t="61539" x="4641850" y="4876800"/>
          <p14:tracePt t="63484" x="4648200" y="4876800"/>
          <p14:tracePt t="63491" x="4654550" y="4876800"/>
          <p14:tracePt t="63500" x="4667250" y="4876800"/>
          <p14:tracePt t="63516" x="4679950" y="4876800"/>
          <p14:tracePt t="63533" x="4705350" y="4876800"/>
          <p14:tracePt t="63549" x="4718050" y="4876800"/>
          <p14:tracePt t="63566" x="4781550" y="4876800"/>
          <p14:tracePt t="63583" x="4857750" y="4876800"/>
          <p14:tracePt t="63599" x="4927600" y="4876800"/>
          <p14:tracePt t="63616" x="4965700" y="4876800"/>
          <p14:tracePt t="63633" x="4978400" y="4876800"/>
          <p14:tracePt t="63650" x="4984750" y="4876800"/>
          <p14:tracePt t="63666" x="4997450" y="4876800"/>
          <p14:tracePt t="63699" x="5003800" y="4876800"/>
          <p14:tracePt t="63716" x="5010150" y="4876800"/>
          <p14:tracePt t="63733" x="5016500" y="4876800"/>
          <p14:tracePt t="63749" x="5016500" y="4883150"/>
          <p14:tracePt t="63771" x="5016500" y="4889500"/>
          <p14:tracePt t="63798" x="5010150" y="4889500"/>
          <p14:tracePt t="63806" x="5003800" y="4889500"/>
          <p14:tracePt t="63816" x="4991100" y="4889500"/>
          <p14:tracePt t="63833" x="4921250" y="4883150"/>
          <p14:tracePt t="63849" x="4864100" y="4876800"/>
          <p14:tracePt t="63866" x="4800600" y="4870450"/>
          <p14:tracePt t="63883" x="4730750" y="4864100"/>
          <p14:tracePt t="63899" x="4648200" y="4864100"/>
          <p14:tracePt t="63916" x="4552950" y="4857750"/>
          <p14:tracePt t="63933" x="4508500" y="4857750"/>
          <p14:tracePt t="63950" x="4457700" y="4857750"/>
          <p14:tracePt t="63966" x="4432300" y="4857750"/>
          <p14:tracePt t="63983" x="4413250" y="4857750"/>
          <p14:tracePt t="63999" x="4400550" y="4857750"/>
          <p14:tracePt t="64016" x="4394200" y="4857750"/>
          <p14:tracePt t="64033" x="4381500" y="4857750"/>
          <p14:tracePt t="64049" x="4375150" y="4857750"/>
          <p14:tracePt t="64066" x="4368800" y="4857750"/>
          <p14:tracePt t="64083" x="4356100" y="4851400"/>
          <p14:tracePt t="64099" x="4349750" y="4845050"/>
          <p14:tracePt t="64116" x="4337050" y="4838700"/>
          <p14:tracePt t="64133" x="4330700" y="4838700"/>
          <p14:tracePt t="64149" x="4318000" y="4832350"/>
          <p14:tracePt t="64166" x="4298950" y="4826000"/>
          <p14:tracePt t="64183" x="4279900" y="4819650"/>
          <p14:tracePt t="64199" x="4254500" y="4819650"/>
          <p14:tracePt t="64216" x="4241800" y="4819650"/>
          <p14:tracePt t="64233" x="4229100" y="4819650"/>
          <p14:tracePt t="64249" x="4216400" y="4819650"/>
          <p14:tracePt t="64266" x="4203700" y="4819650"/>
          <p14:tracePt t="64283" x="4197350" y="4819650"/>
          <p14:tracePt t="64299" x="4184650" y="4819650"/>
          <p14:tracePt t="64333" x="4184650" y="4826000"/>
          <p14:tracePt t="64366" x="4191000" y="4832350"/>
          <p14:tracePt t="64380" x="4197350" y="4832350"/>
          <p14:tracePt t="64387" x="4203700" y="4838700"/>
          <p14:tracePt t="64399" x="4210050" y="4838700"/>
          <p14:tracePt t="64416" x="4222750" y="4845050"/>
          <p14:tracePt t="64433" x="4229100" y="4845050"/>
          <p14:tracePt t="64449" x="4248150" y="4845050"/>
          <p14:tracePt t="64466" x="4254500" y="4845050"/>
          <p14:tracePt t="64483" x="4267200" y="4845050"/>
          <p14:tracePt t="64499" x="4279900" y="4845050"/>
          <p14:tracePt t="64516" x="4292600" y="4845050"/>
          <p14:tracePt t="64533" x="4305300" y="4845050"/>
          <p14:tracePt t="64549" x="4311650" y="4845050"/>
          <p14:tracePt t="64566" x="4318000" y="4845050"/>
          <p14:tracePt t="64583" x="4324350" y="4845050"/>
          <p14:tracePt t="64599" x="4337050" y="4851400"/>
          <p14:tracePt t="64616" x="4349750" y="4851400"/>
          <p14:tracePt t="64633" x="4356100" y="4851400"/>
          <p14:tracePt t="64649" x="4362450" y="4851400"/>
          <p14:tracePt t="64666" x="4375150" y="4851400"/>
          <p14:tracePt t="64683" x="4381500" y="4851400"/>
          <p14:tracePt t="64699" x="4394200" y="4851400"/>
          <p14:tracePt t="64716" x="4406900" y="4851400"/>
          <p14:tracePt t="64749" x="4419600" y="4851400"/>
          <p14:tracePt t="64783" x="4425950" y="4851400"/>
          <p14:tracePt t="64799" x="4432300" y="4851400"/>
          <p14:tracePt t="64825" x="4432300" y="4845050"/>
          <p14:tracePt t="64839" x="4432300" y="4838700"/>
          <p14:tracePt t="64880" x="4432300" y="4832350"/>
          <p14:tracePt t="64908" x="4432300" y="4826000"/>
          <p14:tracePt t="64936" x="4432300" y="4819650"/>
          <p14:tracePt t="64978" x="4425950" y="4819650"/>
          <p14:tracePt t="64998" x="4419600" y="4819650"/>
          <p14:tracePt t="65013" x="4413250" y="4819650"/>
          <p14:tracePt t="65026" x="4406900" y="4819650"/>
          <p14:tracePt t="65034" x="4400550" y="4819650"/>
          <p14:tracePt t="65049" x="4394200" y="4819650"/>
          <p14:tracePt t="65066" x="4381500" y="4819650"/>
          <p14:tracePt t="65082" x="4362450" y="4819650"/>
          <p14:tracePt t="65099" x="4343400" y="4819650"/>
          <p14:tracePt t="65116" x="4305300" y="4819650"/>
          <p14:tracePt t="65132" x="4292600" y="4819650"/>
          <p14:tracePt t="65149" x="4273550" y="4819650"/>
          <p14:tracePt t="65166" x="4248150" y="4819650"/>
          <p14:tracePt t="65183" x="4235450" y="4819650"/>
          <p14:tracePt t="65199" x="4197350" y="4819650"/>
          <p14:tracePt t="65216" x="4171950" y="4826000"/>
          <p14:tracePt t="65233" x="4152900" y="4826000"/>
          <p14:tracePt t="65249" x="4133850" y="4832350"/>
          <p14:tracePt t="65283" x="4114800" y="4838700"/>
          <p14:tracePt t="65299" x="4108450" y="4838700"/>
          <p14:tracePt t="65316" x="4102100" y="4838700"/>
          <p14:tracePt t="65333" x="4095750" y="4845050"/>
          <p14:tracePt t="65349" x="4089400" y="4851400"/>
          <p14:tracePt t="65366" x="4083050" y="4851400"/>
          <p14:tracePt t="65382" x="4083050" y="4857750"/>
          <p14:tracePt t="65399" x="4083050" y="4864100"/>
          <p14:tracePt t="65429" x="4083050" y="4870450"/>
          <p14:tracePt t="65464" x="4083050" y="4876800"/>
          <p14:tracePt t="65478" x="4083050" y="4883150"/>
          <p14:tracePt t="65513" x="4083050" y="4889500"/>
          <p14:tracePt t="65526" x="4083050" y="4895850"/>
          <p14:tracePt t="65540" x="4083050" y="4902200"/>
          <p14:tracePt t="65570" x="4089400" y="4902200"/>
          <p14:tracePt t="65576" x="4089400" y="4908550"/>
          <p14:tracePt t="65596" x="4089400" y="4914900"/>
          <p14:tracePt t="65624" x="4089400" y="4921250"/>
          <p14:tracePt t="65644" x="4089400" y="4927600"/>
          <p14:tracePt t="65652" x="4095750" y="4927600"/>
          <p14:tracePt t="65666" x="4095750" y="4933950"/>
          <p14:tracePt t="65693" x="4102100" y="4940300"/>
          <p14:tracePt t="65714" x="4108450" y="4940300"/>
          <p14:tracePt t="65737" x="4108450" y="4946650"/>
          <p14:tracePt t="65750" x="4114800" y="4946650"/>
          <p14:tracePt t="65776" x="4121150" y="4946650"/>
          <p14:tracePt t="65791" x="4127500" y="4946650"/>
          <p14:tracePt t="65825" x="4133850" y="4946650"/>
          <p14:tracePt t="65841" x="4140200" y="4946650"/>
          <p14:tracePt t="65874" x="4146550" y="4946650"/>
          <p14:tracePt t="65888" x="4152900" y="4946650"/>
          <p14:tracePt t="65908" x="4159250" y="4946650"/>
          <p14:tracePt t="65936" x="4165600" y="4946650"/>
          <p14:tracePt t="65957" x="4171950" y="4946650"/>
          <p14:tracePt t="65985" x="4178300" y="4946650"/>
          <p14:tracePt t="66027" x="4184650" y="4946650"/>
          <p14:tracePt t="66041" x="4191000" y="4946650"/>
          <p14:tracePt t="66075" x="4197350" y="4946650"/>
          <p14:tracePt t="66090" x="4203700" y="4946650"/>
          <p14:tracePt t="66124" x="4210050" y="4946650"/>
          <p14:tracePt t="66138" x="4216400" y="4940300"/>
          <p14:tracePt t="66166" x="4222750" y="4940300"/>
          <p14:tracePt t="66173" x="4222750" y="4933950"/>
          <p14:tracePt t="66182" x="4229100" y="4933950"/>
          <p14:tracePt t="66199" x="4235450" y="4927600"/>
          <p14:tracePt t="66216" x="4248150" y="4921250"/>
          <p14:tracePt t="66233" x="4254500" y="4921250"/>
          <p14:tracePt t="66249" x="4267200" y="4908550"/>
          <p14:tracePt t="66266" x="4279900" y="4902200"/>
          <p14:tracePt t="66282" x="4279900" y="4889500"/>
          <p14:tracePt t="66299" x="4298950" y="4883150"/>
          <p14:tracePt t="66316" x="4298950" y="4876800"/>
          <p14:tracePt t="66332" x="4311650" y="4870450"/>
          <p14:tracePt t="66349" x="4311650" y="4857750"/>
          <p14:tracePt t="66366" x="4311650" y="4851400"/>
          <p14:tracePt t="66382" x="4311650" y="4845050"/>
          <p14:tracePt t="66399" x="4311650" y="4832350"/>
          <p14:tracePt t="66416" x="4311650" y="4819650"/>
          <p14:tracePt t="66433" x="4311650" y="4813300"/>
          <p14:tracePt t="66449" x="4311650" y="4806950"/>
          <p14:tracePt t="66466" x="4311650" y="4794250"/>
          <p14:tracePt t="66482" x="4305300" y="4794250"/>
          <p14:tracePt t="66499" x="4305300" y="4781550"/>
          <p14:tracePt t="66516" x="4292600" y="4781550"/>
          <p14:tracePt t="66533" x="4279900" y="4781550"/>
          <p14:tracePt t="66549" x="4254500" y="4781550"/>
          <p14:tracePt t="66566" x="4248150" y="4781550"/>
          <p14:tracePt t="66582" x="4222750" y="4781550"/>
          <p14:tracePt t="66600" x="4210050" y="4781550"/>
          <p14:tracePt t="66616" x="4203700" y="4781550"/>
          <p14:tracePt t="66632" x="4197350" y="4781550"/>
          <p14:tracePt t="66649" x="4184650" y="4781550"/>
          <p14:tracePt t="66666" x="4178300" y="4781550"/>
          <p14:tracePt t="66682" x="4165600" y="4781550"/>
          <p14:tracePt t="66701" x="4152900" y="4787900"/>
          <p14:tracePt t="66716" x="4146550" y="4787900"/>
          <p14:tracePt t="66749" x="4133850" y="4800600"/>
          <p14:tracePt t="66782" x="4127500" y="4806950"/>
          <p14:tracePt t="66799" x="4121150" y="4813300"/>
          <p14:tracePt t="66816" x="4121150" y="4819650"/>
          <p14:tracePt t="66832" x="4114800" y="4826000"/>
          <p14:tracePt t="66849" x="4108450" y="4826000"/>
          <p14:tracePt t="66866" x="4102100" y="4832350"/>
          <p14:tracePt t="66868" x="4102100" y="4838700"/>
          <p14:tracePt t="66895" x="4095750" y="4838700"/>
          <p14:tracePt t="66903" x="4095750" y="4845050"/>
          <p14:tracePt t="66916" x="4095750" y="4851400"/>
          <p14:tracePt t="66952" x="4095750" y="4857750"/>
          <p14:tracePt t="66964" x="4095750" y="4864100"/>
          <p14:tracePt t="66999" x="4095750" y="4870450"/>
          <p14:tracePt t="67034" x="4095750" y="4876800"/>
          <p14:tracePt t="67048" x="4095750" y="4883150"/>
          <p14:tracePt t="67069" x="4095750" y="4889500"/>
          <p14:tracePt t="67083" x="4095750" y="4895850"/>
          <p14:tracePt t="67097" x="4095750" y="4902200"/>
          <p14:tracePt t="67113" x="4095750" y="4908550"/>
          <p14:tracePt t="67124" x="4095750" y="4914900"/>
          <p14:tracePt t="67145" x="4095750" y="4921250"/>
          <p14:tracePt t="67166" x="4095750" y="4927600"/>
          <p14:tracePt t="67180" x="4095750" y="4933950"/>
          <p14:tracePt t="67214" x="4095750" y="4940300"/>
          <p14:tracePt t="67228" x="4095750" y="4946650"/>
          <p14:tracePt t="67236" x="4102100" y="4946650"/>
          <p14:tracePt t="67256" x="4108450" y="4946650"/>
          <p14:tracePt t="67271" x="4114800" y="4946650"/>
          <p14:tracePt t="67305" x="4121150" y="4946650"/>
          <p14:tracePt t="67326" x="4127500" y="4946650"/>
          <p14:tracePt t="67353" x="4133850" y="4946650"/>
          <p14:tracePt t="67371" x="4140200" y="4946650"/>
          <p14:tracePt t="67403" x="4146550" y="4946650"/>
          <p14:tracePt t="67423" x="4152900" y="4946650"/>
          <p14:tracePt t="67437" x="4159250" y="4946650"/>
          <p14:tracePt t="67472" x="4165600" y="4946650"/>
          <p14:tracePt t="67486" x="4171950" y="4946650"/>
          <p14:tracePt t="67521" x="4178300" y="4946650"/>
          <p14:tracePt t="67535" x="4184650" y="4946650"/>
          <p14:tracePt t="67542" x="4184650" y="4940300"/>
          <p14:tracePt t="67555" x="4191000" y="4940300"/>
          <p14:tracePt t="67576" x="4191000" y="4933950"/>
          <p14:tracePt t="67584" x="4197350" y="4933950"/>
          <p14:tracePt t="67599" x="4197350" y="4927600"/>
          <p14:tracePt t="67616" x="4203700" y="4921250"/>
          <p14:tracePt t="67632" x="4216400" y="4921250"/>
          <p14:tracePt t="67649" x="4222750" y="4914900"/>
          <p14:tracePt t="67666" x="4235450" y="4908550"/>
          <p14:tracePt t="67682" x="4241800" y="4908550"/>
          <p14:tracePt t="67699" x="4254500" y="4902200"/>
          <p14:tracePt t="67716" x="4260850" y="4889500"/>
          <p14:tracePt t="67732" x="4267200" y="4883150"/>
          <p14:tracePt t="67749" x="4279900" y="4876800"/>
          <p14:tracePt t="67765" x="4286250" y="4870450"/>
          <p14:tracePt t="67782" x="4298950" y="4857750"/>
          <p14:tracePt t="67799" x="4305300" y="4845050"/>
          <p14:tracePt t="67815" x="4311650" y="4845050"/>
          <p14:tracePt t="67832" x="4318000" y="4826000"/>
          <p14:tracePt t="67849" x="4318000" y="4819650"/>
          <p14:tracePt t="67866" x="4318000" y="4813300"/>
          <p14:tracePt t="67882" x="4318000" y="4800600"/>
          <p14:tracePt t="67899" x="4318000" y="4794250"/>
          <p14:tracePt t="67917" x="4318000" y="4787900"/>
          <p14:tracePt t="67932" x="4318000" y="4781550"/>
          <p14:tracePt t="67965" x="4318000" y="4775200"/>
          <p14:tracePt t="67973" x="4311650" y="4775200"/>
          <p14:tracePt t="67982" x="4305300" y="4768850"/>
          <p14:tracePt t="68000" x="4298950" y="4768850"/>
          <p14:tracePt t="68015" x="4292600" y="4762500"/>
          <p14:tracePt t="68032" x="4279900" y="4756150"/>
          <p14:tracePt t="68049" x="4254500" y="4756150"/>
          <p14:tracePt t="68065" x="4241800" y="4756150"/>
          <p14:tracePt t="68082" x="4216400" y="4756150"/>
          <p14:tracePt t="68099" x="4210050" y="4762500"/>
          <p14:tracePt t="68116" x="4197350" y="4762500"/>
          <p14:tracePt t="68132" x="4191000" y="4768850"/>
          <p14:tracePt t="68149" x="4184650" y="4775200"/>
          <p14:tracePt t="68166" x="4171950" y="4775200"/>
          <p14:tracePt t="68182" x="4165600" y="4781550"/>
          <p14:tracePt t="68199" x="4152900" y="4787900"/>
          <p14:tracePt t="68215" x="4146550" y="4794250"/>
          <p14:tracePt t="68232" x="4133850" y="4800600"/>
          <p14:tracePt t="68249" x="4133850" y="4806950"/>
          <p14:tracePt t="68265" x="4121150" y="4806950"/>
          <p14:tracePt t="68282" x="4121150" y="4813300"/>
          <p14:tracePt t="68299" x="4114800" y="4819650"/>
          <p14:tracePt t="68315" x="4108450" y="4819650"/>
          <p14:tracePt t="68332" x="4102100" y="4826000"/>
          <p14:tracePt t="68349" x="4095750" y="4832350"/>
          <p14:tracePt t="68365" x="4089400" y="4838700"/>
          <p14:tracePt t="68382" x="4070350" y="4838700"/>
          <p14:tracePt t="68399" x="4044950" y="4845050"/>
          <p14:tracePt t="68403" x="4032250" y="4851400"/>
          <p14:tracePt t="68416" x="4000500" y="4851400"/>
          <p14:tracePt t="68432" x="3968750" y="4857750"/>
          <p14:tracePt t="68452" x="3937000" y="4857750"/>
          <p14:tracePt t="68465" x="3854450" y="4864100"/>
          <p14:tracePt t="68482" x="3810000" y="4870450"/>
          <p14:tracePt t="68500" x="3784600" y="4870450"/>
          <p14:tracePt t="68515" x="3765550" y="4870450"/>
          <p14:tracePt t="68532" x="3752850" y="4870450"/>
          <p14:tracePt t="68549" x="3746500" y="4870450"/>
          <p14:tracePt t="68565" x="3733800" y="4870450"/>
          <p14:tracePt t="68582" x="3727450" y="4870450"/>
          <p14:tracePt t="68599" x="3721100" y="4870450"/>
          <p14:tracePt t="68615" x="3714750" y="4870450"/>
          <p14:tracePt t="68694" x="3714750" y="4876800"/>
          <p14:tracePt t="68715" x="3721100" y="4876800"/>
          <p14:tracePt t="68743" x="3727450" y="4883150"/>
          <p14:tracePt t="68754" x="3733800" y="4883150"/>
          <p14:tracePt t="68758" x="3740150" y="4889500"/>
          <p14:tracePt t="68765" x="3746500" y="4889500"/>
          <p14:tracePt t="68782" x="3771900" y="4902200"/>
          <p14:tracePt t="68799" x="3822700" y="4914900"/>
          <p14:tracePt t="68815" x="3835400" y="4927600"/>
          <p14:tracePt t="68833" x="3867150" y="4933950"/>
          <p14:tracePt t="68849" x="3879850" y="4933950"/>
          <p14:tracePt t="68865" x="3898900" y="4940300"/>
          <p14:tracePt t="68882" x="4013200" y="4953000"/>
          <p14:tracePt t="68899" x="4222750" y="4965700"/>
          <p14:tracePt t="68915" x="4394200" y="4965700"/>
          <p14:tracePt t="68917" x="4438650" y="4965700"/>
          <p14:tracePt t="68932" x="4476750" y="4965700"/>
          <p14:tracePt t="68949" x="4502150" y="4965700"/>
          <p14:tracePt t="68965" x="4533900" y="4965700"/>
          <p14:tracePt t="68982" x="4559300" y="4965700"/>
          <p14:tracePt t="68999" x="4597400" y="4965700"/>
          <p14:tracePt t="69015" x="4705350" y="4959350"/>
          <p14:tracePt t="69032" x="4737100" y="4953000"/>
          <p14:tracePt t="69050" x="4762500" y="4953000"/>
          <p14:tracePt t="69065" x="4775200" y="4953000"/>
          <p14:tracePt t="69083" x="4781550" y="4953000"/>
          <p14:tracePt t="69099" x="4787900" y="4953000"/>
          <p14:tracePt t="69132" x="4794250" y="4953000"/>
          <p14:tracePt t="69208" x="4787900" y="4953000"/>
          <p14:tracePt t="69223" x="4787900" y="4946650"/>
          <p14:tracePt t="69230" x="4775200" y="4946650"/>
          <p14:tracePt t="69240" x="4768850" y="4940300"/>
          <p14:tracePt t="69249" x="4762500" y="4933950"/>
          <p14:tracePt t="69265" x="4711700" y="4902200"/>
          <p14:tracePt t="69282" x="4673600" y="4883150"/>
          <p14:tracePt t="69299" x="4610100" y="4864100"/>
          <p14:tracePt t="69315" x="4552950" y="4851400"/>
          <p14:tracePt t="69332" x="4476750" y="4826000"/>
          <p14:tracePt t="69349" x="4356100" y="4794250"/>
          <p14:tracePt t="69365" x="4318000" y="4781550"/>
          <p14:tracePt t="69382" x="4279900" y="4781550"/>
          <p14:tracePt t="69399" x="4267200" y="4781550"/>
          <p14:tracePt t="69415" x="4248150" y="4781550"/>
          <p14:tracePt t="69432" x="4235450" y="4781550"/>
          <p14:tracePt t="69449" x="4222750" y="4781550"/>
          <p14:tracePt t="69465" x="4203700" y="4781550"/>
          <p14:tracePt t="69482" x="4197350" y="4781550"/>
          <p14:tracePt t="69499" x="4178300" y="4781550"/>
          <p14:tracePt t="69515" x="4159250" y="4781550"/>
          <p14:tracePt t="69532" x="4140200" y="4787900"/>
          <p14:tracePt t="69549" x="4133850" y="4794250"/>
          <p14:tracePt t="69565" x="4121150" y="4794250"/>
          <p14:tracePt t="69582" x="4121150" y="4800600"/>
          <p14:tracePt t="69599" x="4108450" y="4806950"/>
          <p14:tracePt t="69615" x="4108450" y="4813300"/>
          <p14:tracePt t="69649" x="4108450" y="4819650"/>
          <p14:tracePt t="69665" x="4108450" y="4826000"/>
          <p14:tracePt t="69688" x="4108450" y="4832350"/>
          <p14:tracePt t="69703" x="4108450" y="4838700"/>
          <p14:tracePt t="69716" x="4114800" y="4838700"/>
          <p14:tracePt t="69736" x="4114800" y="4845050"/>
          <p14:tracePt t="69753" x="4121150" y="4845050"/>
          <p14:tracePt t="69765" x="4127500" y="4851400"/>
          <p14:tracePt t="69782" x="4133850" y="4857750"/>
          <p14:tracePt t="69813" x="4140200" y="4864100"/>
          <p14:tracePt t="69821" x="4146550" y="4870450"/>
          <p14:tracePt t="69832" x="4152900" y="4876800"/>
          <p14:tracePt t="69849" x="4210050" y="4889500"/>
          <p14:tracePt t="69865" x="4254500" y="4908550"/>
          <p14:tracePt t="69882" x="4356100" y="4921250"/>
          <p14:tracePt t="69899" x="4540250" y="4940300"/>
          <p14:tracePt t="69915" x="4908550" y="4940300"/>
          <p14:tracePt t="69918" x="5187950" y="4940300"/>
          <p14:tracePt t="69932" x="5346700" y="4940300"/>
          <p14:tracePt t="69949" x="5403850" y="4933950"/>
          <p14:tracePt t="69965" x="5461000" y="4933950"/>
          <p14:tracePt t="69982" x="5499100" y="4927600"/>
          <p14:tracePt t="69999" x="5568950" y="4914900"/>
          <p14:tracePt t="70015" x="5689600" y="4895850"/>
          <p14:tracePt t="70032" x="5842000" y="4883150"/>
          <p14:tracePt t="70049" x="6134100" y="4870450"/>
          <p14:tracePt t="70065" x="6178550" y="4870450"/>
          <p14:tracePt t="70082" x="6191250" y="4870450"/>
          <p14:tracePt t="70153" x="6184900" y="4870450"/>
          <p14:tracePt t="70161" x="6178550" y="4876800"/>
          <p14:tracePt t="70168" x="6159500" y="4876800"/>
          <p14:tracePt t="70182" x="6089650" y="4876800"/>
          <p14:tracePt t="70199" x="5924550" y="4857750"/>
          <p14:tracePt t="70215" x="5778500" y="4826000"/>
          <p14:tracePt t="70232" x="5695950" y="4819650"/>
          <p14:tracePt t="70251" x="5410200" y="4819650"/>
          <p14:tracePt t="70265" x="5156200" y="4838700"/>
          <p14:tracePt t="70282" x="4584700" y="4883150"/>
          <p14:tracePt t="70299" x="4267200" y="4914900"/>
          <p14:tracePt t="70315" x="4019550" y="4933950"/>
          <p14:tracePt t="70332" x="3968750" y="4933950"/>
          <p14:tracePt t="70349" x="3924300" y="4933950"/>
          <p14:tracePt t="70365" x="3879850" y="4927600"/>
          <p14:tracePt t="70382" x="3784600" y="4921250"/>
          <p14:tracePt t="70399" x="3727450" y="4921250"/>
          <p14:tracePt t="70415" x="3683000" y="4914900"/>
          <p14:tracePt t="70432" x="3651250" y="4908550"/>
          <p14:tracePt t="70449" x="3644900" y="4908550"/>
          <p14:tracePt t="70465" x="3632200" y="4908550"/>
          <p14:tracePt t="70501" x="3625850" y="4908550"/>
          <p14:tracePt t="70515" x="3619500" y="4908550"/>
          <p14:tracePt t="70543" x="3613150" y="4908550"/>
          <p14:tracePt t="70564" x="3606800" y="4908550"/>
          <p14:tracePt t="70577" x="3600450" y="4908550"/>
          <p14:tracePt t="70647" x="3600450" y="4902200"/>
          <p14:tracePt t="70654" x="3606800" y="4902200"/>
          <p14:tracePt t="70669" x="3606800" y="4895850"/>
          <p14:tracePt t="70682" x="3613150" y="4895850"/>
          <p14:tracePt t="70701" x="3619500" y="4895850"/>
          <p14:tracePt t="70715" x="3632200" y="4895850"/>
          <p14:tracePt t="70732" x="3638550" y="4895850"/>
          <p14:tracePt t="70749" x="3644900" y="4895850"/>
          <p14:tracePt t="70765" x="3657600" y="4895850"/>
          <p14:tracePt t="70782" x="3670300" y="4895850"/>
          <p14:tracePt t="70815" x="3676650" y="4895850"/>
          <p14:tracePt t="70832" x="3683000" y="4895850"/>
          <p14:tracePt t="70849" x="3689350" y="4895850"/>
          <p14:tracePt t="70876" x="3695700" y="4895850"/>
          <p14:tracePt t="70891" x="3702050" y="4895850"/>
          <p14:tracePt t="70925" x="3708400" y="4895850"/>
          <p14:tracePt t="70939" x="3714750" y="4895850"/>
          <p14:tracePt t="70967" x="3721100" y="4895850"/>
          <p14:tracePt t="70994" x="3727450" y="4895850"/>
          <p14:tracePt t="71008" x="3733800" y="4895850"/>
          <p14:tracePt t="71043" x="3740150" y="4895850"/>
          <p14:tracePt t="71078" x="3746500" y="4895850"/>
          <p14:tracePt t="71105" x="3752850" y="4895850"/>
          <p14:tracePt t="71224" x="3759200" y="4895850"/>
          <p14:tracePt t="71391" x="3759200" y="4902200"/>
          <p14:tracePt t="71940" x="3765550" y="4902200"/>
          <p14:tracePt t="71947" x="3765550" y="4908550"/>
          <p14:tracePt t="71953" x="3771900" y="4908550"/>
          <p14:tracePt t="71965" x="3778250" y="4908550"/>
          <p14:tracePt t="71982" x="3784600" y="4921250"/>
          <p14:tracePt t="72015" x="3790950" y="4927600"/>
          <p14:tracePt t="72032" x="3797300" y="4933950"/>
          <p14:tracePt t="72065" x="3803650" y="4933950"/>
          <p14:tracePt t="72082" x="3810000" y="4933950"/>
          <p14:tracePt t="72099" x="3816350" y="4933950"/>
          <p14:tracePt t="72120" x="3822700" y="4933950"/>
          <p14:tracePt t="72141" x="3829050" y="4933950"/>
          <p14:tracePt t="72175" x="3835400" y="4933950"/>
          <p14:tracePt t="72191" x="3841750" y="4933950"/>
          <p14:tracePt t="72225" x="3848100" y="4933950"/>
          <p14:tracePt t="72240" x="3854450" y="4933950"/>
          <p14:tracePt t="72253" x="3860800" y="4933950"/>
          <p14:tracePt t="72288" x="3867150" y="4933950"/>
          <p14:tracePt t="72544" x="3867150" y="4940300"/>
          <p14:tracePt t="72559" x="3867150" y="4946650"/>
          <p14:tracePt t="72571" x="3860800" y="4953000"/>
          <p14:tracePt t="72588" x="3854450" y="4953000"/>
          <p14:tracePt t="72608" x="3848100" y="4959350"/>
          <p14:tracePt t="72629" x="3848100" y="4965700"/>
          <p14:tracePt t="72641" x="3841750" y="4965700"/>
          <p14:tracePt t="72656" x="3835400" y="4972050"/>
          <p14:tracePt t="72676" x="3835400" y="4978400"/>
          <p14:tracePt t="72690" x="3829050" y="4978400"/>
          <p14:tracePt t="72704" x="3822700" y="4984750"/>
          <p14:tracePt t="72726" x="3822700" y="4991100"/>
          <p14:tracePt t="72739" x="3822700" y="4997450"/>
          <p14:tracePt t="72773" x="3822700" y="5003800"/>
          <p14:tracePt t="72788" x="3822700" y="5010150"/>
          <p14:tracePt t="72821" x="3822700" y="5016500"/>
          <p14:tracePt t="72837" x="3822700" y="5022850"/>
          <p14:tracePt t="72857" x="3816350" y="5022850"/>
          <p14:tracePt t="72912" x="3816350" y="5016500"/>
          <p14:tracePt t="72948" x="3816350" y="5010150"/>
          <p14:tracePt t="72960" x="3816350" y="5003800"/>
          <p14:tracePt t="72996" x="3816350" y="4997450"/>
          <p14:tracePt t="74482" x="3810000" y="4997450"/>
          <p14:tracePt t="74490" x="3803650" y="4997450"/>
          <p14:tracePt t="74503" x="3797300" y="4997450"/>
          <p14:tracePt t="74515" x="3790950" y="4997450"/>
          <p14:tracePt t="74531" x="3759200" y="4984750"/>
          <p14:tracePt t="74548" x="3746500" y="4972050"/>
          <p14:tracePt t="74565" x="3733800" y="4965700"/>
          <p14:tracePt t="74582" x="3727450" y="4959350"/>
          <p14:tracePt t="74598" x="3714750" y="4959350"/>
          <p14:tracePt t="74615" x="3708400" y="4953000"/>
          <p14:tracePt t="74631" x="3702050" y="4940300"/>
          <p14:tracePt t="74648" x="3695700" y="4933950"/>
          <p14:tracePt t="74665" x="3695700" y="4921250"/>
          <p14:tracePt t="74681" x="3689350" y="4914900"/>
          <p14:tracePt t="74698" x="3683000" y="4902200"/>
          <p14:tracePt t="74715" x="3683000" y="4895850"/>
          <p14:tracePt t="74732" x="3683000" y="4883150"/>
          <p14:tracePt t="74748" x="3683000" y="4876800"/>
          <p14:tracePt t="74765" x="3683000" y="4870450"/>
          <p14:tracePt t="74781" x="3683000" y="4857750"/>
          <p14:tracePt t="74815" x="3689350" y="4845050"/>
          <p14:tracePt t="74848" x="3695700" y="4838700"/>
          <p14:tracePt t="74865" x="3702050" y="4832350"/>
          <p14:tracePt t="74882" x="3708400" y="4832350"/>
          <p14:tracePt t="74898" x="3721100" y="4832350"/>
          <p14:tracePt t="74915" x="3727450" y="4832350"/>
          <p14:tracePt t="74931" x="3733800" y="4832350"/>
          <p14:tracePt t="74965" x="3740150" y="4832350"/>
          <p14:tracePt t="74990" x="3740150" y="4838700"/>
          <p14:tracePt t="74998" x="3740150" y="4845050"/>
          <p14:tracePt t="75015" x="3740150" y="4851400"/>
          <p14:tracePt t="75031" x="3740150" y="4864100"/>
          <p14:tracePt t="75048" x="3740150" y="4870450"/>
          <p14:tracePt t="75065" x="3740150" y="4883150"/>
          <p14:tracePt t="75081" x="3733800" y="4889500"/>
          <p14:tracePt t="75098" x="3733800" y="4895850"/>
          <p14:tracePt t="75115" x="3733800" y="4908550"/>
          <p14:tracePt t="75131" x="3733800" y="4914900"/>
          <p14:tracePt t="75148" x="3733800" y="4927600"/>
          <p14:tracePt t="75165" x="3733800" y="4940300"/>
          <p14:tracePt t="75182" x="3733800" y="4946650"/>
          <p14:tracePt t="75198" x="3733800" y="4959350"/>
          <p14:tracePt t="75215" x="3733800" y="4965700"/>
          <p14:tracePt t="75232" x="3733800" y="4978400"/>
          <p14:tracePt t="75248" x="3733800" y="4984750"/>
          <p14:tracePt t="75265" x="3733800" y="4991100"/>
          <p14:tracePt t="75309" x="3733800" y="4997450"/>
          <p14:tracePt t="75330" x="3733800" y="5003800"/>
          <p14:tracePt t="75344" x="3733800" y="5010150"/>
          <p14:tracePt t="75371" x="3740150" y="5010150"/>
          <p14:tracePt t="75392" x="3746500" y="5010150"/>
          <p14:tracePt t="75406" x="3752850" y="5010150"/>
          <p14:tracePt t="75441" x="3759200" y="5010150"/>
          <p14:tracePt t="75447" x="3759200" y="5003800"/>
          <p14:tracePt t="75455" x="3765550" y="5003800"/>
          <p14:tracePt t="75470" x="3765550" y="4997450"/>
          <p14:tracePt t="75490" x="3771900" y="4991100"/>
          <p14:tracePt t="75498" x="3771900" y="4984750"/>
          <p14:tracePt t="75515" x="3778250" y="4972050"/>
          <p14:tracePt t="75531" x="3778250" y="4933950"/>
          <p14:tracePt t="75548" x="3778250" y="4908550"/>
          <p14:tracePt t="75565" x="3771900" y="4883150"/>
          <p14:tracePt t="75581" x="3771900" y="4870450"/>
          <p14:tracePt t="75598" x="3759200" y="4857750"/>
          <p14:tracePt t="75615" x="3746500" y="4851400"/>
          <p14:tracePt t="75631" x="3733800" y="4851400"/>
          <p14:tracePt t="75648" x="3714750" y="4851400"/>
          <p14:tracePt t="75665" x="3702050" y="4851400"/>
          <p14:tracePt t="75681" x="3695700" y="4864100"/>
          <p14:tracePt t="75698" x="3676650" y="4883150"/>
          <p14:tracePt t="75715" x="3670300" y="4908550"/>
          <p14:tracePt t="75732" x="3651250" y="4940300"/>
          <p14:tracePt t="75748" x="3644900" y="4959350"/>
          <p14:tracePt t="75765" x="3644900" y="4972050"/>
          <p14:tracePt t="75781" x="3638550" y="4991100"/>
          <p14:tracePt t="75798" x="3632200" y="4997450"/>
          <p14:tracePt t="75815" x="3625850" y="5010150"/>
          <p14:tracePt t="75831" x="3625850" y="5016500"/>
          <p14:tracePt t="75848" x="3625850" y="5022850"/>
          <p14:tracePt t="75865" x="3625850" y="5035550"/>
          <p14:tracePt t="75881" x="3625850" y="5041900"/>
          <p14:tracePt t="75898" x="3625850" y="5054600"/>
          <p14:tracePt t="75915" x="3625850" y="5060950"/>
          <p14:tracePt t="75931" x="3625850" y="5073650"/>
          <p14:tracePt t="75948" x="3625850" y="5086350"/>
          <p14:tracePt t="75965" x="3632200" y="5086350"/>
          <p14:tracePt t="75982" x="3638550" y="5092700"/>
          <p14:tracePt t="75998" x="3638550" y="5099050"/>
          <p14:tracePt t="76015" x="3644900" y="5099050"/>
          <p14:tracePt t="76031" x="3651250" y="5105400"/>
          <p14:tracePt t="76048" x="3657600" y="5111750"/>
          <p14:tracePt t="76064" x="3670300" y="5111750"/>
          <p14:tracePt t="76081" x="3683000" y="5118100"/>
          <p14:tracePt t="76098" x="3683000" y="5124450"/>
          <p14:tracePt t="76115" x="3702050" y="5130800"/>
          <p14:tracePt t="76131" x="3708400" y="5137150"/>
          <p14:tracePt t="76148" x="3714750" y="5137150"/>
          <p14:tracePt t="76165" x="3727450" y="5143500"/>
          <p14:tracePt t="76181" x="3733800" y="5149850"/>
          <p14:tracePt t="76198" x="3746500" y="5149850"/>
          <p14:tracePt t="76215" x="3759200" y="5156200"/>
          <p14:tracePt t="76232" x="3778250" y="5162550"/>
          <p14:tracePt t="76248" x="3790950" y="5168900"/>
          <p14:tracePt t="76265" x="3797300" y="5168900"/>
          <p14:tracePt t="76281" x="3803650" y="5175250"/>
          <p14:tracePt t="76298" x="3816350" y="5181600"/>
          <p14:tracePt t="76331" x="3816350" y="5187950"/>
          <p14:tracePt t="76348" x="3822700" y="5200650"/>
          <p14:tracePt t="76365" x="3822700" y="5213350"/>
          <p14:tracePt t="76381" x="3822700" y="5219700"/>
          <p14:tracePt t="76398" x="3822700" y="5226050"/>
          <p14:tracePt t="76415" x="3822700" y="5245100"/>
          <p14:tracePt t="76448" x="3816350" y="5264150"/>
          <p14:tracePt t="76465" x="3810000" y="5270500"/>
          <p14:tracePt t="76481" x="3803650" y="5270500"/>
          <p14:tracePt t="76498" x="3803650" y="5276850"/>
          <p14:tracePt t="76514" x="3803650" y="5283200"/>
          <p14:tracePt t="76531" x="3797300" y="5289550"/>
          <p14:tracePt t="76548" x="3790950" y="5289550"/>
          <p14:tracePt t="76581" x="3784600" y="5289550"/>
          <p14:tracePt t="76598" x="3778250" y="5289550"/>
          <p14:tracePt t="76614" x="3771900" y="5289550"/>
          <p14:tracePt t="77998" x="3778250" y="5289550"/>
          <p14:tracePt t="78005" x="3803650" y="5289550"/>
          <p14:tracePt t="78014" x="3822700" y="5289550"/>
          <p14:tracePt t="78031" x="3930650" y="5289550"/>
          <p14:tracePt t="78048" x="4057650" y="5295900"/>
          <p14:tracePt t="78065" x="4121150" y="5302250"/>
          <p14:tracePt t="78081" x="4165600" y="5302250"/>
          <p14:tracePt t="78098" x="4171950" y="5302250"/>
          <p14:tracePt t="78115" x="4178300" y="5302250"/>
          <p14:tracePt t="78131" x="4191000" y="5302250"/>
          <p14:tracePt t="78148" x="4197350" y="5302250"/>
          <p14:tracePt t="78164" x="4229100" y="5302250"/>
          <p14:tracePt t="78181" x="4254500" y="5302250"/>
          <p14:tracePt t="78198" x="4279900" y="5302250"/>
          <p14:tracePt t="78215" x="4330700" y="5302250"/>
          <p14:tracePt t="78231" x="4368800" y="5302250"/>
          <p14:tracePt t="78248" x="4451350" y="5302250"/>
          <p14:tracePt t="78265" x="4489450" y="5302250"/>
          <p14:tracePt t="78282" x="4533900" y="5302250"/>
          <p14:tracePt t="78298" x="4540250" y="5302250"/>
          <p14:tracePt t="78314" x="4559300" y="5302250"/>
          <p14:tracePt t="78331" x="4578350" y="5302250"/>
          <p14:tracePt t="78348" x="4603750" y="5302250"/>
          <p14:tracePt t="78364" x="4629150" y="5302250"/>
          <p14:tracePt t="78381" x="4660900" y="5308600"/>
          <p14:tracePt t="78398" x="4673600" y="5308600"/>
          <p14:tracePt t="78414" x="4679950" y="5308600"/>
          <p14:tracePt t="78431" x="4692650" y="5308600"/>
          <p14:tracePt t="78448" x="4699000" y="5308600"/>
          <p14:tracePt t="78464" x="4705350" y="5314950"/>
          <p14:tracePt t="78505" x="4699000" y="5314950"/>
          <p14:tracePt t="78514" x="4692650" y="5314950"/>
          <p14:tracePt t="78531" x="4679950" y="5314950"/>
          <p14:tracePt t="78548" x="4629150" y="5314950"/>
          <p14:tracePt t="78564" x="4584700" y="5314950"/>
          <p14:tracePt t="78581" x="4432300" y="5308600"/>
          <p14:tracePt t="78598" x="4343400" y="5289550"/>
          <p14:tracePt t="78614" x="4292600" y="5289550"/>
          <p14:tracePt t="78618" x="4273550" y="5289550"/>
          <p14:tracePt t="78631" x="4229100" y="5283200"/>
          <p14:tracePt t="78648" x="4197350" y="5276850"/>
          <p14:tracePt t="78664" x="4152900" y="5264150"/>
          <p14:tracePt t="78681" x="4121150" y="5264150"/>
          <p14:tracePt t="78698" x="4095750" y="5264150"/>
          <p14:tracePt t="78714" x="4044950" y="5257800"/>
          <p14:tracePt t="78731" x="4019550" y="5257800"/>
          <p14:tracePt t="78748" x="3994150" y="5257800"/>
          <p14:tracePt t="78764" x="3975100" y="5257800"/>
          <p14:tracePt t="78781" x="3949700" y="5257800"/>
          <p14:tracePt t="78798" x="3879850" y="5251450"/>
          <p14:tracePt t="78814" x="3803650" y="5251450"/>
          <p14:tracePt t="78831" x="3708400" y="5251450"/>
          <p14:tracePt t="78848" x="3670300" y="5251450"/>
          <p14:tracePt t="78864" x="3651250" y="5251450"/>
          <p14:tracePt t="78881" x="3638550" y="5251450"/>
          <p14:tracePt t="78898" x="3632200" y="5251450"/>
          <p14:tracePt t="78914" x="3619500" y="5251450"/>
          <p14:tracePt t="78931" x="3613150" y="5251450"/>
          <p14:tracePt t="78964" x="3600450" y="5251450"/>
          <p14:tracePt t="78998" x="3594100" y="5251450"/>
          <p14:tracePt t="79014" x="3587750" y="5251450"/>
          <p14:tracePt t="79034" x="3581400" y="5251450"/>
          <p14:tracePt t="79151" x="3581400" y="5257800"/>
          <p14:tracePt t="79165" x="3587750" y="5257800"/>
          <p14:tracePt t="79171" x="3594100" y="5257800"/>
          <p14:tracePt t="79187" x="3600450" y="5257800"/>
          <p14:tracePt t="79198" x="3606800" y="5257800"/>
          <p14:tracePt t="79214" x="3632200" y="5257800"/>
          <p14:tracePt t="79231" x="3657600" y="5257800"/>
          <p14:tracePt t="79248" x="3683000" y="5257800"/>
          <p14:tracePt t="79264" x="3721100" y="5257800"/>
          <p14:tracePt t="79281" x="3803650" y="5257800"/>
          <p14:tracePt t="79298" x="4057650" y="5270500"/>
          <p14:tracePt t="79314" x="4133850" y="5270500"/>
          <p14:tracePt t="79331" x="4191000" y="5270500"/>
          <p14:tracePt t="79348" x="4210050" y="5270500"/>
          <p14:tracePt t="79364" x="4222750" y="5276850"/>
          <p14:tracePt t="79381" x="4273550" y="5283200"/>
          <p14:tracePt t="79398" x="4337050" y="5283200"/>
          <p14:tracePt t="79414" x="4527550" y="5308600"/>
          <p14:tracePt t="79431" x="4591050" y="5308600"/>
          <p14:tracePt t="79448" x="4622800" y="5314950"/>
          <p14:tracePt t="79464" x="4648200" y="5314950"/>
          <p14:tracePt t="79481" x="4660900" y="5321300"/>
          <p14:tracePt t="79498" x="4699000" y="5327650"/>
          <p14:tracePt t="79514" x="4743450" y="5327650"/>
          <p14:tracePt t="79531" x="4800600" y="5327650"/>
          <p14:tracePt t="79547" x="4864100" y="5327650"/>
          <p14:tracePt t="79564" x="4889500" y="5327650"/>
          <p14:tracePt t="79581" x="4933950" y="5327650"/>
          <p14:tracePt t="79597" x="4959350" y="5327650"/>
          <p14:tracePt t="79614" x="4984750" y="5327650"/>
          <p14:tracePt t="79631" x="5054600" y="5327650"/>
          <p14:tracePt t="79648" x="5080000" y="5327650"/>
          <p14:tracePt t="79664" x="5111750" y="5327650"/>
          <p14:tracePt t="79681" x="5137150" y="5327650"/>
          <p14:tracePt t="79698" x="5162550" y="5327650"/>
          <p14:tracePt t="79714" x="5200650" y="5327650"/>
          <p14:tracePt t="79731" x="5213350" y="5327650"/>
          <p14:tracePt t="79747" x="5238750" y="5327650"/>
          <p14:tracePt t="79764" x="5251450" y="5327650"/>
          <p14:tracePt t="79781" x="5264150" y="5327650"/>
          <p14:tracePt t="79797" x="5276850" y="5327650"/>
          <p14:tracePt t="79814" x="5289550" y="5327650"/>
          <p14:tracePt t="79831" x="5302250" y="5327650"/>
          <p14:tracePt t="79864" x="5314950" y="5327650"/>
          <p14:tracePt t="79881" x="5327650" y="5327650"/>
          <p14:tracePt t="79897" x="5334000" y="5327650"/>
          <p14:tracePt t="79914" x="5346700" y="5327650"/>
          <p14:tracePt t="79971" x="5346700" y="5321300"/>
          <p14:tracePt t="79978" x="5340350" y="5308600"/>
          <p14:tracePt t="79985" x="5321300" y="5302250"/>
          <p14:tracePt t="79998" x="5257800" y="5276850"/>
          <p14:tracePt t="80014" x="5181600" y="5257800"/>
          <p14:tracePt t="80031" x="5143500" y="5251450"/>
          <p14:tracePt t="80047" x="5111750" y="5245100"/>
          <p14:tracePt t="80064" x="5099050" y="5245100"/>
          <p14:tracePt t="80081" x="5073650" y="5245100"/>
          <p14:tracePt t="80097" x="5029200" y="5245100"/>
          <p14:tracePt t="80114" x="4978400" y="5245100"/>
          <p14:tracePt t="80131" x="4838700" y="5238750"/>
          <p14:tracePt t="80147" x="4762500" y="5238750"/>
          <p14:tracePt t="80164" x="4699000" y="5238750"/>
          <p14:tracePt t="80181" x="4673600" y="5238750"/>
          <p14:tracePt t="80197" x="4648200" y="5245100"/>
          <p14:tracePt t="80214" x="4603750" y="5251450"/>
          <p14:tracePt t="80231" x="4578350" y="5257800"/>
          <p14:tracePt t="80248" x="4565650" y="5257800"/>
          <p14:tracePt t="80281" x="4552950" y="5257800"/>
          <p14:tracePt t="80297" x="4546600" y="5257800"/>
          <p14:tracePt t="80331" x="4540250" y="5257800"/>
          <p14:tracePt t="80832" x="4483100" y="5257800"/>
          <p14:tracePt t="80840" x="4406900" y="5257800"/>
          <p14:tracePt t="80847" x="4343400" y="5270500"/>
          <p14:tracePt t="80864" x="4216400" y="5276850"/>
          <p14:tracePt t="80881" x="3981450" y="5283200"/>
          <p14:tracePt t="80898" x="3892550" y="5302250"/>
          <p14:tracePt t="80914" x="3860800" y="5302250"/>
          <p14:tracePt t="80931" x="3841750" y="5302250"/>
          <p14:tracePt t="80948" x="3829050" y="5302250"/>
          <p14:tracePt t="80964" x="3816350" y="5302250"/>
          <p14:tracePt t="80981" x="3810000" y="5302250"/>
          <p14:tracePt t="81014" x="3803650" y="5302250"/>
          <p14:tracePt t="81031" x="3797300" y="5302250"/>
          <p14:tracePt t="81056" x="3790950" y="5302250"/>
          <p14:tracePt t="81064" x="3784600" y="5302250"/>
          <p14:tracePt t="81084" x="3778250" y="5302250"/>
          <p14:tracePt t="81111" x="3771900" y="5302250"/>
          <p14:tracePt t="81131" x="3765550" y="5302250"/>
          <p14:tracePt t="81160" x="3759200" y="5302250"/>
          <p14:tracePt t="81181" x="3752850" y="5302250"/>
          <p14:tracePt t="81187" x="3746500" y="5302250"/>
          <p14:tracePt t="81215" x="3740150" y="5302250"/>
          <p14:tracePt t="81229" x="3733800" y="5302250"/>
          <p14:tracePt t="81263" x="3727450" y="5302250"/>
          <p14:tracePt t="81292" x="3727450" y="5308600"/>
          <p14:tracePt t="81312" x="3727450" y="5314950"/>
          <p14:tracePt t="81347" x="3733800" y="5314950"/>
          <p14:tracePt t="81361" x="3740150" y="5314950"/>
          <p14:tracePt t="81381" x="3746500" y="5314950"/>
          <p14:tracePt t="81388" x="3752850" y="5314950"/>
          <p14:tracePt t="81397" x="3765550" y="5314950"/>
          <p14:tracePt t="81414" x="3841750" y="5321300"/>
          <p14:tracePt t="81431" x="4044950" y="5327650"/>
          <p14:tracePt t="81447" x="4133850" y="5327650"/>
          <p14:tracePt t="81464" x="4197350" y="5327650"/>
          <p14:tracePt t="81481" x="4222750" y="5327650"/>
          <p14:tracePt t="81497" x="4267200" y="5327650"/>
          <p14:tracePt t="81514" x="4362450" y="5327650"/>
          <p14:tracePt t="81531" x="4413250" y="5327650"/>
          <p14:tracePt t="81547" x="4438650" y="5327650"/>
          <p14:tracePt t="81564" x="4445000" y="5327650"/>
          <p14:tracePt t="81581" x="4457700" y="5327650"/>
          <p14:tracePt t="81597" x="4470400" y="5327650"/>
          <p14:tracePt t="81631" x="4489450" y="5327650"/>
          <p14:tracePt t="81647" x="4502150" y="5327650"/>
          <p14:tracePt t="81664" x="4508500" y="5327650"/>
          <p14:tracePt t="81667" x="4521200" y="5327650"/>
          <p14:tracePt t="81681" x="4546600" y="5327650"/>
          <p14:tracePt t="81697" x="4565650" y="5327650"/>
          <p14:tracePt t="81714" x="4578350" y="5327650"/>
          <p14:tracePt t="81731" x="4591050" y="5327650"/>
          <p14:tracePt t="81747" x="4603750" y="5327650"/>
          <p14:tracePt t="81764" x="4616450" y="5327650"/>
          <p14:tracePt t="81781" x="4629150" y="5327650"/>
          <p14:tracePt t="81797" x="4641850" y="5327650"/>
          <p14:tracePt t="81814" x="4648200" y="5327650"/>
          <p14:tracePt t="81831" x="4660900" y="5327650"/>
          <p14:tracePt t="81847" x="4679950" y="5327650"/>
          <p14:tracePt t="81864" x="4692650" y="5327650"/>
          <p14:tracePt t="81881" x="4711700" y="5327650"/>
          <p14:tracePt t="81897" x="4730750" y="5327650"/>
          <p14:tracePt t="81914" x="4756150" y="5327650"/>
          <p14:tracePt t="81931" x="4806950" y="5327650"/>
          <p14:tracePt t="81947" x="4845050" y="5314950"/>
          <p14:tracePt t="81964" x="4895850" y="5308600"/>
          <p14:tracePt t="81981" x="4927600" y="5302250"/>
          <p14:tracePt t="81997" x="4965700" y="5295900"/>
          <p14:tracePt t="82014" x="5003800" y="5289550"/>
          <p14:tracePt t="82031" x="5016500" y="5289550"/>
          <p14:tracePt t="82047" x="5048250" y="5289550"/>
          <p14:tracePt t="82064" x="5060950" y="5283200"/>
          <p14:tracePt t="82081" x="5073650" y="5283200"/>
          <p14:tracePt t="82097" x="5086350" y="5283200"/>
          <p14:tracePt t="82114" x="5099050" y="5283200"/>
          <p14:tracePt t="82131" x="5111750" y="5283200"/>
          <p14:tracePt t="82147" x="5118100" y="5283200"/>
          <p14:tracePt t="82164" x="5124450" y="5283200"/>
          <p14:tracePt t="82181" x="5130800" y="5283200"/>
          <p14:tracePt t="82576" x="5156200" y="5264150"/>
          <p14:tracePt t="82584" x="5194300" y="5213350"/>
          <p14:tracePt t="82590" x="5251450" y="5130800"/>
          <p14:tracePt t="82598" x="5283200" y="5073650"/>
          <p14:tracePt t="82614" x="5321300" y="4991100"/>
          <p14:tracePt t="82631" x="5340350" y="4959350"/>
          <p14:tracePt t="82647" x="5340350" y="4953000"/>
          <p14:tracePt t="82664" x="5340350" y="4921250"/>
          <p14:tracePt t="82681" x="5283200" y="4768850"/>
          <p14:tracePt t="82697" x="5054600" y="4514850"/>
          <p14:tracePt t="82714" x="4483100" y="4171950"/>
          <p14:tracePt t="82730" x="4171950" y="4070350"/>
          <p14:tracePt t="82747" x="3949700" y="3975100"/>
          <p14:tracePt t="82764" x="3683000" y="3867150"/>
          <p14:tracePt t="82781" x="3498850" y="3778250"/>
          <p14:tracePt t="82798" x="3314700" y="3663950"/>
          <p14:tracePt t="82814" x="3086100" y="3524250"/>
          <p14:tracePt t="82831" x="2940050" y="3409950"/>
          <p14:tracePt t="82847" x="2863850" y="3289300"/>
          <p14:tracePt t="82864" x="2832100" y="3225800"/>
          <p14:tracePt t="82880" x="2819400" y="3200400"/>
          <p14:tracePt t="82897" x="2781300" y="3149600"/>
          <p14:tracePt t="82914" x="2743200" y="3105150"/>
          <p14:tracePt t="82931" x="2686050" y="3016250"/>
          <p14:tracePt t="82947" x="2641600" y="2933700"/>
          <p14:tracePt t="82964" x="2616200" y="2857500"/>
          <p14:tracePt t="82981" x="2584450" y="2743200"/>
          <p14:tracePt t="82997" x="2571750" y="2698750"/>
          <p14:tracePt t="83014" x="2565400" y="2673350"/>
          <p14:tracePt t="83084" x="2571750" y="2673350"/>
          <p14:tracePt t="83112" x="2578100" y="2673350"/>
          <p14:tracePt t="83118" x="2590800" y="2673350"/>
          <p14:tracePt t="83130" x="2597150" y="2673350"/>
          <p14:tracePt t="83147" x="2667000" y="2667000"/>
          <p14:tracePt t="83164" x="2698750" y="2667000"/>
          <p14:tracePt t="83180" x="2876550" y="2667000"/>
          <p14:tracePt t="83197" x="3365500" y="2755900"/>
          <p14:tracePt t="83214" x="3663950" y="2825750"/>
          <p14:tracePt t="83230" x="3746500" y="2851150"/>
          <p14:tracePt t="83247" x="3752850" y="2857500"/>
          <p14:tracePt t="83264" x="3752850" y="2863850"/>
          <p14:tracePt t="83297" x="3759200" y="2870200"/>
          <p14:tracePt t="83314" x="3765550" y="2876550"/>
          <p14:tracePt t="83330" x="3771900" y="2882900"/>
          <p14:tracePt t="83347" x="3784600" y="2889250"/>
          <p14:tracePt t="83380" x="3784600" y="2895600"/>
          <p14:tracePt t="83397" x="3797300" y="2908300"/>
          <p14:tracePt t="83414" x="3816350" y="2921000"/>
          <p14:tracePt t="83430" x="3854450" y="2946400"/>
          <p14:tracePt t="83447" x="3867150" y="2946400"/>
          <p14:tracePt t="83464" x="3879850" y="2959100"/>
          <p14:tracePt t="83480" x="3898900" y="2959100"/>
          <p14:tracePt t="83497" x="3924300" y="2965450"/>
          <p14:tracePt t="83514" x="4019550" y="2984500"/>
          <p14:tracePt t="83531" x="4102100" y="2997200"/>
          <p14:tracePt t="83547" x="4203700" y="2997200"/>
          <p14:tracePt t="83564" x="4279900" y="2997200"/>
          <p14:tracePt t="83581" x="4298950" y="2997200"/>
          <p14:tracePt t="83597" x="4318000" y="2997200"/>
          <p14:tracePt t="83646" x="4318000" y="2984500"/>
          <p14:tracePt t="83653" x="4311650" y="2978150"/>
          <p14:tracePt t="83664" x="4273550" y="2946400"/>
          <p14:tracePt t="83681" x="3803650" y="2787650"/>
          <p14:tracePt t="83697" x="3149600" y="2762250"/>
          <p14:tracePt t="83714" x="2705100" y="2755900"/>
          <p14:tracePt t="83717" x="2419350" y="2781300"/>
          <p14:tracePt t="83731" x="2171700" y="2800350"/>
          <p14:tracePt t="83747" x="1981200" y="2844800"/>
          <p14:tracePt t="83764" x="1689100" y="2876550"/>
          <p14:tracePt t="83780" x="1568450" y="2876550"/>
          <p14:tracePt t="83797" x="1454150" y="2863850"/>
          <p14:tracePt t="83814" x="1270000" y="2851150"/>
          <p14:tracePt t="83830" x="1225550" y="2844800"/>
          <p14:tracePt t="83847" x="1212850" y="2844800"/>
          <p14:tracePt t="83864" x="1206500" y="2844800"/>
          <p14:tracePt t="83918" x="1212850" y="2844800"/>
          <p14:tracePt t="83924" x="1225550" y="2844800"/>
          <p14:tracePt t="83938" x="1238250" y="2844800"/>
          <p14:tracePt t="83947" x="1244600" y="2844800"/>
          <p14:tracePt t="83964" x="1276350" y="2844800"/>
          <p14:tracePt t="83980" x="1454150" y="2844800"/>
          <p14:tracePt t="83997" x="2089150" y="2882900"/>
          <p14:tracePt t="84014" x="2533650" y="2908300"/>
          <p14:tracePt t="84030" x="2628900" y="2914650"/>
          <p14:tracePt t="84047" x="2724150" y="2914650"/>
          <p14:tracePt t="84064" x="2946400" y="2914650"/>
          <p14:tracePt t="84080" x="3213100" y="2921000"/>
          <p14:tracePt t="84097" x="3625850" y="2965450"/>
          <p14:tracePt t="84114" x="3657600" y="2965450"/>
          <p14:tracePt t="84130" x="3663950" y="2965450"/>
          <p14:tracePt t="84147" x="3676650" y="2965450"/>
          <p14:tracePt t="84164" x="3689350" y="2965450"/>
          <p14:tracePt t="84181" x="3752850" y="2965450"/>
          <p14:tracePt t="84197" x="3930650" y="2965450"/>
          <p14:tracePt t="84214" x="4121150" y="2959100"/>
          <p14:tracePt t="84230" x="4216400" y="2946400"/>
          <p14:tracePt t="84247" x="4241800" y="2946400"/>
          <p14:tracePt t="84264" x="4260850" y="2946400"/>
          <p14:tracePt t="84280" x="4279900" y="2946400"/>
          <p14:tracePt t="84297" x="4298950" y="2946400"/>
          <p14:tracePt t="84314" x="4343400" y="2940050"/>
          <p14:tracePt t="84330" x="4381500" y="2933700"/>
          <p14:tracePt t="84347" x="4438650" y="2921000"/>
          <p14:tracePt t="84364" x="4470400" y="2914650"/>
          <p14:tracePt t="84380" x="4502150" y="2914650"/>
          <p14:tracePt t="84397" x="4559300" y="2908300"/>
          <p14:tracePt t="84414" x="4629150" y="2895600"/>
          <p14:tracePt t="84430" x="4730750" y="2882900"/>
          <p14:tracePt t="84447" x="4775200" y="2870200"/>
          <p14:tracePt t="84464" x="4826000" y="2863850"/>
          <p14:tracePt t="84480" x="4883150" y="2857500"/>
          <p14:tracePt t="84497" x="4908550" y="2851150"/>
          <p14:tracePt t="84514" x="4953000" y="2851150"/>
          <p14:tracePt t="84530" x="4978400" y="2844800"/>
          <p14:tracePt t="84547" x="5003800" y="2844800"/>
          <p14:tracePt t="84564" x="5035550" y="2838450"/>
          <p14:tracePt t="84580" x="5067300" y="2838450"/>
          <p14:tracePt t="84597" x="5111750" y="2832100"/>
          <p14:tracePt t="84614" x="5130800" y="2825750"/>
          <p14:tracePt t="84630" x="5175250" y="2819400"/>
          <p14:tracePt t="84647" x="5276850" y="2806700"/>
          <p14:tracePt t="84664" x="5334000" y="2800350"/>
          <p14:tracePt t="84681" x="5410200" y="2794000"/>
          <p14:tracePt t="84697" x="5467350" y="2787650"/>
          <p14:tracePt t="84714" x="5537200" y="2781300"/>
          <p14:tracePt t="84730" x="5715000" y="2768600"/>
          <p14:tracePt t="84747" x="5822950" y="2768600"/>
          <p14:tracePt t="84764" x="5899150" y="2762250"/>
          <p14:tracePt t="84780" x="5918200" y="2762250"/>
          <p14:tracePt t="84797" x="5937250" y="2762250"/>
          <p14:tracePt t="84814" x="5969000" y="2762250"/>
          <p14:tracePt t="84830" x="5981700" y="2762250"/>
          <p14:tracePt t="84847" x="6000750" y="2762250"/>
          <p14:tracePt t="84863" x="6013450" y="2762250"/>
          <p14:tracePt t="84897" x="6032500" y="2762250"/>
          <p14:tracePt t="84931" x="6038850" y="2762250"/>
          <p14:tracePt t="85239" x="6146800" y="2762250"/>
          <p14:tracePt t="85244" x="6305550" y="2768600"/>
          <p14:tracePt t="85253" x="6445250" y="2781300"/>
          <p14:tracePt t="85263" x="6527800" y="2781300"/>
          <p14:tracePt t="85280" x="6635750" y="2787650"/>
          <p14:tracePt t="85297" x="6642100" y="2794000"/>
          <p14:tracePt t="85314" x="6654800" y="2794000"/>
          <p14:tracePt t="85330" x="6667500" y="2794000"/>
          <p14:tracePt t="85347" x="6673850" y="2794000"/>
          <p14:tracePt t="85364" x="6692900" y="2794000"/>
          <p14:tracePt t="85380" x="6699250" y="2800350"/>
          <p14:tracePt t="85397" x="6718300" y="2800350"/>
          <p14:tracePt t="85414" x="6724650" y="2800350"/>
          <p14:tracePt t="85430" x="6737350" y="2800350"/>
          <p14:tracePt t="85447" x="6762750" y="2800350"/>
          <p14:tracePt t="85463" x="6775450" y="2800350"/>
          <p14:tracePt t="85480" x="6794500" y="2800350"/>
          <p14:tracePt t="85497" x="6807200" y="2800350"/>
          <p14:tracePt t="85530" x="6826250" y="2787650"/>
          <p14:tracePt t="85547" x="6832600" y="2781300"/>
          <p14:tracePt t="85563" x="6845300" y="2762250"/>
          <p14:tracePt t="85580" x="6845300" y="2743200"/>
          <p14:tracePt t="85597" x="6851650" y="2724150"/>
          <p14:tracePt t="85613" x="6858000" y="2686050"/>
          <p14:tracePt t="85630" x="6864350" y="2660650"/>
          <p14:tracePt t="85647" x="6883400" y="2559050"/>
          <p14:tracePt t="85664" x="6889750" y="2425700"/>
          <p14:tracePt t="85680" x="6902450" y="2216150"/>
          <p14:tracePt t="85697" x="6877050" y="1828800"/>
          <p14:tracePt t="85713" x="6864350" y="1689100"/>
          <p14:tracePt t="85730" x="6864350" y="1606550"/>
          <p14:tracePt t="85747" x="6858000" y="1581150"/>
          <p14:tracePt t="85763" x="6845300" y="1549400"/>
          <p14:tracePt t="85781" x="6819900" y="1511300"/>
          <p14:tracePt t="85797" x="6794500" y="1479550"/>
          <p14:tracePt t="85813" x="6743700" y="1403350"/>
          <p14:tracePt t="85830" x="6705600" y="1371600"/>
          <p14:tracePt t="85847" x="6673850" y="1339850"/>
          <p14:tracePt t="85863" x="6629400" y="1314450"/>
          <p14:tracePt t="85880" x="6578600" y="1295400"/>
          <p14:tracePt t="85897" x="6369050" y="1270000"/>
          <p14:tracePt t="85914" x="6305550" y="1263650"/>
          <p14:tracePt t="85930" x="6280150" y="1257300"/>
          <p14:tracePt t="85947" x="6261100" y="1257300"/>
          <p14:tracePt t="85963" x="6254750" y="1257300"/>
          <p14:tracePt t="85980" x="6242050" y="1263650"/>
          <p14:tracePt t="85997" x="6216650" y="1270000"/>
          <p14:tracePt t="86013" x="6203950" y="1282700"/>
          <p14:tracePt t="86030" x="6178550" y="1295400"/>
          <p14:tracePt t="86047" x="6165850" y="1314450"/>
          <p14:tracePt t="86063" x="6153150" y="1333500"/>
          <p14:tracePt t="86080" x="6134100" y="1358900"/>
          <p14:tracePt t="86097" x="6102350" y="1428750"/>
          <p14:tracePt t="86113" x="5994400" y="1644650"/>
          <p14:tracePt t="86130" x="5969000" y="1701800"/>
          <p14:tracePt t="86147" x="5949950" y="1727200"/>
          <p14:tracePt t="86163" x="5943600" y="1727200"/>
          <p14:tracePt t="86180" x="5943600" y="1746250"/>
          <p14:tracePt t="86197" x="5943600" y="1790700"/>
          <p14:tracePt t="86213" x="5943600" y="1873250"/>
          <p14:tracePt t="86230" x="5943600" y="1943100"/>
          <p14:tracePt t="86247" x="5943600" y="1981200"/>
          <p14:tracePt t="86263" x="5943600" y="1987550"/>
          <p14:tracePt t="86280" x="5943600" y="2006600"/>
          <p14:tracePt t="86297" x="5956300" y="2019300"/>
          <p14:tracePt t="86313" x="6032500" y="2076450"/>
          <p14:tracePt t="86330" x="6096000" y="2114550"/>
          <p14:tracePt t="86347" x="6146800" y="2139950"/>
          <p14:tracePt t="86363" x="6203950" y="2159000"/>
          <p14:tracePt t="86380" x="6273800" y="2165350"/>
          <p14:tracePt t="86397" x="6642100" y="2159000"/>
          <p14:tracePt t="86413" x="6775450" y="2146300"/>
          <p14:tracePt t="86430" x="6838950" y="2139950"/>
          <p14:tracePt t="86447" x="6915150" y="2127250"/>
          <p14:tracePt t="86463" x="6959600" y="2127250"/>
          <p14:tracePt t="86480" x="6997700" y="2114550"/>
          <p14:tracePt t="86497" x="7054850" y="2095500"/>
          <p14:tracePt t="86513" x="7073900" y="2095500"/>
          <p14:tracePt t="86530" x="7092950" y="2089150"/>
          <p14:tracePt t="86547" x="7099300" y="2082800"/>
          <p14:tracePt t="86564" x="7105650" y="2076450"/>
          <p14:tracePt t="86597" x="7105650" y="2070100"/>
          <p14:tracePt t="86613" x="7105650" y="2057400"/>
          <p14:tracePt t="86630" x="7105650" y="2044700"/>
          <p14:tracePt t="86647" x="7092950" y="2000250"/>
          <p14:tracePt t="86663" x="7073900" y="1968500"/>
          <p14:tracePt t="86680" x="7054850" y="1936750"/>
          <p14:tracePt t="86697" x="7010400" y="1885950"/>
          <p14:tracePt t="86713" x="6953250" y="1828800"/>
          <p14:tracePt t="86730" x="6921500" y="1790700"/>
          <p14:tracePt t="86747" x="6858000" y="1739900"/>
          <p14:tracePt t="86763" x="6781800" y="1689100"/>
          <p14:tracePt t="86767" x="6724650" y="1657350"/>
          <p14:tracePt t="86780" x="6591300" y="1587500"/>
          <p14:tracePt t="86797" x="6496050" y="1555750"/>
          <p14:tracePt t="86813" x="6445250" y="1543050"/>
          <p14:tracePt t="86830" x="6394450" y="1536700"/>
          <p14:tracePt t="86847" x="6369050" y="1536700"/>
          <p14:tracePt t="86863" x="6343650" y="1536700"/>
          <p14:tracePt t="86880" x="6330950" y="1536700"/>
          <p14:tracePt t="86897" x="6324600" y="1543050"/>
          <p14:tracePt t="86913" x="6311900" y="1549400"/>
          <p14:tracePt t="86930" x="6305550" y="1555750"/>
          <p14:tracePt t="86947" x="6292850" y="1568450"/>
          <p14:tracePt t="86963" x="6292850" y="1574800"/>
          <p14:tracePt t="86980" x="6286500" y="1587500"/>
          <p14:tracePt t="86997" x="6280150" y="1593850"/>
          <p14:tracePt t="87013" x="6273800" y="1600200"/>
          <p14:tracePt t="87030" x="6267450" y="1612900"/>
          <p14:tracePt t="87047" x="6267450" y="1619250"/>
          <p14:tracePt t="87063" x="6261100" y="1625600"/>
          <p14:tracePt t="87080" x="6261100" y="1631950"/>
          <p14:tracePt t="87097" x="6261100" y="1638300"/>
          <p14:tracePt t="87130" x="6261100" y="1644650"/>
          <p14:tracePt t="87147" x="6261100" y="1651000"/>
          <p14:tracePt t="87168" x="6261100" y="1657350"/>
          <p14:tracePt t="87180" x="6261100" y="1663700"/>
          <p14:tracePt t="87197" x="6261100" y="1670050"/>
          <p14:tracePt t="87213" x="6267450" y="1670050"/>
          <p14:tracePt t="87230" x="6273800" y="1682750"/>
          <p14:tracePt t="87247" x="6280150" y="1689100"/>
          <p14:tracePt t="87263" x="6280150" y="1695450"/>
          <p14:tracePt t="87280" x="6286500" y="1708150"/>
          <p14:tracePt t="87297" x="6286500" y="1714500"/>
          <p14:tracePt t="87314" x="6299200" y="1714500"/>
          <p14:tracePt t="87330" x="6299200" y="1720850"/>
          <p14:tracePt t="87347" x="6299200" y="1727200"/>
          <p14:tracePt t="87363" x="6311900" y="1733550"/>
          <p14:tracePt t="87380" x="6318250" y="1733550"/>
          <p14:tracePt t="87397" x="6318250" y="1739900"/>
          <p14:tracePt t="87413" x="6324600" y="1746250"/>
          <p14:tracePt t="87430" x="6330950" y="1746250"/>
          <p14:tracePt t="87447" x="6337300" y="1752600"/>
          <p14:tracePt t="87463" x="6343650" y="1758950"/>
          <p14:tracePt t="87480" x="6356350" y="1765300"/>
          <p14:tracePt t="87497" x="6362700" y="1765300"/>
          <p14:tracePt t="87513" x="6369050" y="1771650"/>
          <p14:tracePt t="87530" x="6381750" y="1778000"/>
          <p14:tracePt t="87547" x="6388100" y="1778000"/>
          <p14:tracePt t="87564" x="6400800" y="1784350"/>
          <p14:tracePt t="87580" x="6413500" y="1790700"/>
          <p14:tracePt t="87613" x="6432550" y="1790700"/>
          <p14:tracePt t="87630" x="6445250" y="1790700"/>
          <p14:tracePt t="87647" x="6464300" y="1790700"/>
          <p14:tracePt t="87663" x="6477000" y="1790700"/>
          <p14:tracePt t="87680" x="6483350" y="1790700"/>
          <p14:tracePt t="87697" x="6502400" y="1790700"/>
          <p14:tracePt t="87713" x="6508750" y="1790700"/>
          <p14:tracePt t="87730" x="6527800" y="1790700"/>
          <p14:tracePt t="87747" x="6534150" y="1790700"/>
          <p14:tracePt t="87763" x="6546850" y="1790700"/>
          <p14:tracePt t="87780" x="6553200" y="1790700"/>
          <p14:tracePt t="87796" x="6559550" y="1790700"/>
          <p14:tracePt t="87800" x="6565900" y="1790700"/>
          <p14:tracePt t="87813" x="6578600" y="1784350"/>
          <p14:tracePt t="87847" x="6591300" y="1778000"/>
          <p14:tracePt t="87863" x="6591300" y="1771650"/>
          <p14:tracePt t="87880" x="6597650" y="1771650"/>
          <p14:tracePt t="87897" x="6604000" y="1758950"/>
          <p14:tracePt t="87913" x="6610350" y="1752600"/>
          <p14:tracePt t="87947" x="6616700" y="1739900"/>
          <p14:tracePt t="87963" x="6623050" y="1739900"/>
          <p14:tracePt t="87980" x="6623050" y="1720850"/>
          <p14:tracePt t="87996" x="6629400" y="1720850"/>
          <p14:tracePt t="88013" x="6629400" y="1708150"/>
          <p14:tracePt t="88030" x="6629400" y="1695450"/>
          <p14:tracePt t="88047" x="6629400" y="1689100"/>
          <p14:tracePt t="88064" x="6629400" y="1676400"/>
          <p14:tracePt t="88080" x="6629400" y="1670050"/>
          <p14:tracePt t="88096" x="6629400" y="1663700"/>
          <p14:tracePt t="88113" x="6629400" y="1651000"/>
          <p14:tracePt t="88130" x="6629400" y="1644650"/>
          <p14:tracePt t="88147" x="6623050" y="1638300"/>
          <p14:tracePt t="88163" x="6623050" y="1631950"/>
          <p14:tracePt t="88180" x="6616700" y="1625600"/>
          <p14:tracePt t="88196" x="6597650" y="1625600"/>
          <p14:tracePt t="88213" x="6584950" y="1619250"/>
          <p14:tracePt t="88230" x="6578600" y="1612900"/>
          <p14:tracePt t="88247" x="6546850" y="1612900"/>
          <p14:tracePt t="88263" x="6527800" y="1606550"/>
          <p14:tracePt t="88280" x="6515100" y="1606550"/>
          <p14:tracePt t="88296" x="6502400" y="1606550"/>
          <p14:tracePt t="88313" x="6496050" y="1606550"/>
          <p14:tracePt t="88330" x="6477000" y="1606550"/>
          <p14:tracePt t="88347" x="6464300" y="1612900"/>
          <p14:tracePt t="88363" x="6451600" y="1619250"/>
          <p14:tracePt t="88380" x="6445250" y="1619250"/>
          <p14:tracePt t="88397" x="6438900" y="1625600"/>
          <p14:tracePt t="88413" x="6426200" y="1631950"/>
          <p14:tracePt t="88430" x="6419850" y="1631950"/>
          <p14:tracePt t="88447" x="6407150" y="1638300"/>
          <p14:tracePt t="88463" x="6400800" y="1644650"/>
          <p14:tracePt t="88496" x="6394450" y="1651000"/>
          <p14:tracePt t="88513" x="6388100" y="1657350"/>
          <p14:tracePt t="88530" x="6388100" y="1663700"/>
          <p14:tracePt t="88546" x="6381750" y="1663700"/>
          <p14:tracePt t="88563" x="6375400" y="1670050"/>
          <p14:tracePt t="88580" x="6369050" y="1676400"/>
          <p14:tracePt t="88600" x="6362700" y="1682750"/>
          <p14:tracePt t="88614" x="6362700" y="1689100"/>
          <p14:tracePt t="88630" x="6356350" y="1689100"/>
          <p14:tracePt t="88647" x="6356350" y="1695450"/>
          <p14:tracePt t="88669" x="6356350" y="1701800"/>
          <p14:tracePt t="88684" x="6356350" y="1708150"/>
          <p14:tracePt t="88717" x="6356350" y="1714500"/>
          <p14:tracePt t="88733" x="6356350" y="1720850"/>
          <p14:tracePt t="88745" x="6356350" y="1727200"/>
          <p14:tracePt t="88780" x="6356350" y="1733550"/>
          <p14:tracePt t="88801" x="6356350" y="1739900"/>
          <p14:tracePt t="88829" x="6356350" y="1746250"/>
          <p14:tracePt t="88851" x="6356350" y="1752600"/>
          <p14:tracePt t="88864" x="6356350" y="1758950"/>
          <p14:tracePt t="88898" x="6356350" y="1765300"/>
          <p14:tracePt t="88912" x="6356350" y="1771650"/>
          <p14:tracePt t="88947" x="6362700" y="1778000"/>
          <p14:tracePt t="88961" x="6362700" y="1784350"/>
          <p14:tracePt t="88974" x="6369050" y="1784350"/>
          <p14:tracePt t="88995" x="6375400" y="1784350"/>
          <p14:tracePt t="89009" x="6381750" y="1784350"/>
          <p14:tracePt t="89044" x="6388100" y="1784350"/>
          <p14:tracePt t="89058" x="6394450" y="1784350"/>
          <p14:tracePt t="89093" x="6400800" y="1784350"/>
          <p14:tracePt t="89106" x="6407150" y="1784350"/>
          <p14:tracePt t="89120" x="6413500" y="1784350"/>
          <p14:tracePt t="89155" x="6419850" y="1784350"/>
          <p14:tracePt t="89176" x="6426200" y="1784350"/>
          <p14:tracePt t="89204" x="6432550" y="1784350"/>
          <p14:tracePt t="89224" x="6438900" y="1784350"/>
          <p14:tracePt t="89252" x="6445250" y="1784350"/>
          <p14:tracePt t="89273" x="6451600" y="1784350"/>
          <p14:tracePt t="89287" x="6457950" y="1784350"/>
          <p14:tracePt t="89322" x="6464300" y="1784350"/>
          <p14:tracePt t="89336" x="6470650" y="1784350"/>
          <p14:tracePt t="89371" x="6477000" y="1784350"/>
          <p14:tracePt t="89384" x="6483350" y="1784350"/>
          <p14:tracePt t="89497" x="6489700" y="1784350"/>
          <p14:tracePt t="89739" x="6489700" y="1778000"/>
          <p14:tracePt t="89767" x="6496050" y="1778000"/>
          <p14:tracePt t="89774" x="6496050" y="1771650"/>
          <p14:tracePt t="89783" x="6496050" y="1765300"/>
          <p14:tracePt t="89797" x="6502400" y="1758950"/>
          <p14:tracePt t="89813" x="6502400" y="1752600"/>
          <p14:tracePt t="89830" x="6508750" y="1739900"/>
          <p14:tracePt t="89847" x="6515100" y="1733550"/>
          <p14:tracePt t="89863" x="6521450" y="1727200"/>
          <p14:tracePt t="89880" x="6521450" y="1714500"/>
          <p14:tracePt t="89897" x="6527800" y="1701800"/>
          <p14:tracePt t="89913" x="6534150" y="1689100"/>
          <p14:tracePt t="89930" x="6534150" y="1682750"/>
          <p14:tracePt t="89947" x="6540500" y="1670050"/>
          <p14:tracePt t="89963" x="6546850" y="1663700"/>
          <p14:tracePt t="89980" x="6553200" y="1651000"/>
          <p14:tracePt t="89996" x="6553200" y="1644650"/>
          <p14:tracePt t="90013" x="6553200" y="1638300"/>
          <p14:tracePt t="90030" x="6553200" y="1631950"/>
          <p14:tracePt t="90047" x="6553200" y="1625600"/>
          <p14:tracePt t="90063" x="6553200" y="1619250"/>
          <p14:tracePt t="90080" x="6553200" y="1612900"/>
          <p14:tracePt t="90096" x="6553200" y="1606550"/>
          <p14:tracePt t="90129" x="6553200" y="1600200"/>
          <p14:tracePt t="90141" x="6553200" y="1593850"/>
          <p14:tracePt t="90177" x="6553200" y="1587500"/>
          <p14:tracePt t="90191" x="6553200" y="1581150"/>
          <p14:tracePt t="90252" x="6546850" y="1581150"/>
          <p14:tracePt t="90273" x="6540500" y="1581150"/>
          <p14:tracePt t="90281" x="6540500" y="1574800"/>
          <p14:tracePt t="90289" x="6534150" y="1574800"/>
          <p14:tracePt t="90296" x="6527800" y="1574800"/>
          <p14:tracePt t="90313" x="6515100" y="1574800"/>
          <p14:tracePt t="90330" x="6502400" y="1574800"/>
          <p14:tracePt t="90347" x="6489700" y="1574800"/>
          <p14:tracePt t="90363" x="6470650" y="1574800"/>
          <p14:tracePt t="90380" x="6445250" y="1587500"/>
          <p14:tracePt t="90397" x="6432550" y="1587500"/>
          <p14:tracePt t="90413" x="6419850" y="1593850"/>
          <p14:tracePt t="90430" x="6407150" y="1600200"/>
          <p14:tracePt t="90447" x="6394450" y="1606550"/>
          <p14:tracePt t="90480" x="6381750" y="1612900"/>
          <p14:tracePt t="90496" x="6369050" y="1619250"/>
          <p14:tracePt t="90530" x="6362700" y="1625600"/>
          <p14:tracePt t="90546" x="6356350" y="1631950"/>
          <p14:tracePt t="90563" x="6356350" y="1638300"/>
          <p14:tracePt t="90580" x="6350000" y="1644650"/>
          <p14:tracePt t="90596" x="6343650" y="1651000"/>
          <p14:tracePt t="90613" x="6343650" y="1657350"/>
          <p14:tracePt t="90630" x="6343650" y="1663700"/>
          <p14:tracePt t="90647" x="6343650" y="1670050"/>
          <p14:tracePt t="90663" x="6343650" y="1676400"/>
          <p14:tracePt t="90680" x="6343650" y="1682750"/>
          <p14:tracePt t="90713" x="6343650" y="1689100"/>
          <p14:tracePt t="90730" x="6343650" y="1695450"/>
          <p14:tracePt t="90746" x="6343650" y="1701800"/>
          <p14:tracePt t="90763" x="6337300" y="1701800"/>
          <p14:tracePt t="90780" x="6330950" y="1708150"/>
          <p14:tracePt t="90796" x="6330950" y="1714500"/>
          <p14:tracePt t="90813" x="6324600" y="1714500"/>
          <p14:tracePt t="90830" x="6318250" y="1720850"/>
          <p14:tracePt t="90846" x="6318250" y="1727200"/>
          <p14:tracePt t="90863" x="6311900" y="1733550"/>
          <p14:tracePt t="90880" x="6305550" y="1733550"/>
          <p14:tracePt t="90897" x="6299200" y="1739900"/>
          <p14:tracePt t="90913" x="6286500" y="1746250"/>
          <p14:tracePt t="90930" x="6273800" y="1746250"/>
          <p14:tracePt t="90947" x="6248400" y="1752600"/>
          <p14:tracePt t="90963" x="6229350" y="1758950"/>
          <p14:tracePt t="90980" x="6216650" y="1765300"/>
          <p14:tracePt t="90996" x="6191250" y="1771650"/>
          <p14:tracePt t="91013" x="6178550" y="1778000"/>
          <p14:tracePt t="91030" x="6159500" y="1784350"/>
          <p14:tracePt t="91063" x="6146800" y="1790700"/>
          <p14:tracePt t="91080" x="6140450" y="1803400"/>
          <p14:tracePt t="91096" x="6127750" y="1816100"/>
          <p14:tracePt t="91113" x="6121400" y="1816100"/>
          <p14:tracePt t="91130" x="6115050" y="1828800"/>
          <p14:tracePt t="91146" x="6115050" y="1835150"/>
          <p14:tracePt t="91163" x="6108700" y="1841500"/>
          <p14:tracePt t="91180" x="6102350" y="1847850"/>
          <p14:tracePt t="91213" x="6102350" y="1854200"/>
          <p14:tracePt t="91230" x="6102350" y="1860550"/>
          <p14:tracePt t="91246" x="6102350" y="1866900"/>
          <p14:tracePt t="91275" x="6108700" y="1866900"/>
          <p14:tracePt t="91289" x="6121400" y="1866900"/>
          <p14:tracePt t="91296" x="6146800" y="1866900"/>
          <p14:tracePt t="91313" x="6203950" y="1866900"/>
          <p14:tracePt t="91329" x="6261100" y="1860550"/>
          <p14:tracePt t="91346" x="6324600" y="1860550"/>
          <p14:tracePt t="91363" x="6394450" y="1860550"/>
          <p14:tracePt t="91380" x="6432550" y="1854200"/>
          <p14:tracePt t="91396" x="6483350" y="1847850"/>
          <p14:tracePt t="91413" x="6546850" y="1841500"/>
          <p14:tracePt t="91430" x="6578600" y="1835150"/>
          <p14:tracePt t="91447" x="6597650" y="1828800"/>
          <p14:tracePt t="91463" x="6604000" y="1828800"/>
          <p14:tracePt t="91480" x="6610350" y="1822450"/>
          <p14:tracePt t="91496" x="6623050" y="1822450"/>
          <p14:tracePt t="91513" x="6629400" y="1816100"/>
          <p14:tracePt t="91529" x="6629400" y="1809750"/>
          <p14:tracePt t="91546" x="6635750" y="1809750"/>
          <p14:tracePt t="91563" x="6642100" y="1803400"/>
          <p14:tracePt t="91580" x="6642100" y="1790700"/>
          <p14:tracePt t="91596" x="6642100" y="1778000"/>
          <p14:tracePt t="91613" x="6642100" y="1771650"/>
          <p14:tracePt t="91630" x="6642100" y="1765300"/>
          <p14:tracePt t="91646" x="6642100" y="1752600"/>
          <p14:tracePt t="91663" x="6642100" y="1746250"/>
          <p14:tracePt t="91679" x="6635750" y="1733550"/>
          <p14:tracePt t="91697" x="6610350" y="1720850"/>
          <p14:tracePt t="91713" x="6584950" y="1714500"/>
          <p14:tracePt t="91729" x="6565900" y="1708150"/>
          <p14:tracePt t="91746" x="6534150" y="1708150"/>
          <p14:tracePt t="91763" x="6508750" y="1708150"/>
          <p14:tracePt t="91780" x="6496050" y="1708150"/>
          <p14:tracePt t="91796" x="6483350" y="1708150"/>
          <p14:tracePt t="91813" x="6470650" y="1708150"/>
          <p14:tracePt t="91829" x="6464300" y="1708150"/>
          <p14:tracePt t="91846" x="6451600" y="1708150"/>
          <p14:tracePt t="91879" x="6445250" y="1708150"/>
          <p14:tracePt t="91897" x="6438900" y="1708150"/>
          <p14:tracePt t="91913" x="6432550" y="1708150"/>
          <p14:tracePt t="91982" x="6432550" y="1701800"/>
          <p14:tracePt t="92018" x="6432550" y="1695450"/>
          <p14:tracePt t="92032" x="6432550" y="1689100"/>
          <p14:tracePt t="92059" x="6432550" y="1682750"/>
          <p14:tracePt t="92068" x="6438900" y="1682750"/>
          <p14:tracePt t="92080" x="6438900" y="1676400"/>
          <p14:tracePt t="92088" x="6445250" y="1676400"/>
          <p14:tracePt t="92096" x="6445250" y="1670050"/>
          <p14:tracePt t="92115" x="6451600" y="1670050"/>
          <p14:tracePt t="92130" x="6451600" y="1663700"/>
          <p14:tracePt t="92146" x="6457950" y="1657350"/>
          <p14:tracePt t="92163" x="6464300" y="1657350"/>
          <p14:tracePt t="92179" x="6464300" y="1651000"/>
          <p14:tracePt t="92196" x="6470650" y="1644650"/>
          <p14:tracePt t="92213" x="6477000" y="1638300"/>
          <p14:tracePt t="92247" x="6477000" y="1631950"/>
          <p14:tracePt t="92263" x="6477000" y="1625600"/>
          <p14:tracePt t="92282" x="6483350" y="1625600"/>
          <p14:tracePt t="92302" x="6489700" y="1625600"/>
          <p14:tracePt t="92413" x="6489700" y="1631950"/>
          <p14:tracePt t="92421" x="6483350" y="1631950"/>
          <p14:tracePt t="92434" x="6483350" y="1638300"/>
          <p14:tracePt t="92455" x="6477000" y="1644650"/>
          <p14:tracePt t="92469" x="6470650" y="1651000"/>
          <p14:tracePt t="92490" x="6464300" y="1651000"/>
          <p14:tracePt t="92503" x="6464300" y="1657350"/>
          <p14:tracePt t="92513" x="6464300" y="1663700"/>
          <p14:tracePt t="92530" x="6457950" y="1663700"/>
          <p14:tracePt t="92546" x="6451600" y="1670050"/>
          <p14:tracePt t="92563" x="6451600" y="1676400"/>
          <p14:tracePt t="92580" x="6445250" y="1682750"/>
          <p14:tracePt t="92596" x="6438900" y="1695450"/>
          <p14:tracePt t="92613" x="6432550" y="1695450"/>
          <p14:tracePt t="92629" x="6432550" y="1701800"/>
          <p14:tracePt t="92646" x="6426200" y="1701800"/>
          <p14:tracePt t="92663" x="6426200" y="1714500"/>
          <p14:tracePt t="92699" x="6426200" y="1720850"/>
          <p14:tracePt t="92713" x="6426200" y="1727200"/>
          <p14:tracePt t="92789" x="6432550" y="1727200"/>
          <p14:tracePt t="92802" x="6438900" y="1727200"/>
          <p14:tracePt t="92823" x="6445250" y="1727200"/>
          <p14:tracePt t="92851" x="6451600" y="1727200"/>
          <p14:tracePt t="92871" x="6457950" y="1727200"/>
          <p14:tracePt t="92901" x="6464300" y="1727200"/>
          <p14:tracePt t="92920" x="6470650" y="1727200"/>
          <p14:tracePt t="92934" x="6477000" y="1727200"/>
          <p14:tracePt t="95671" x="6534150" y="1739900"/>
          <p14:tracePt t="95679" x="6629400" y="1752600"/>
          <p14:tracePt t="95685" x="6737350" y="1771650"/>
          <p14:tracePt t="95696" x="6832600" y="1778000"/>
          <p14:tracePt t="95712" x="7118350" y="1778000"/>
          <p14:tracePt t="95729" x="7226300" y="1784350"/>
          <p14:tracePt t="95746" x="7315200" y="1790700"/>
          <p14:tracePt t="95762" x="7359650" y="1790700"/>
          <p14:tracePt t="95779" x="7385050" y="1790700"/>
          <p14:tracePt t="95796" x="7435850" y="1790700"/>
          <p14:tracePt t="95813" x="7486650" y="1790700"/>
          <p14:tracePt t="95829" x="7581900" y="1790700"/>
          <p14:tracePt t="95846" x="7797800" y="1784350"/>
          <p14:tracePt t="95862" x="7861300" y="1771650"/>
          <p14:tracePt t="95879" x="7899400" y="1758950"/>
          <p14:tracePt t="95912" x="7905750" y="1758950"/>
          <p14:tracePt t="95929" x="7912100" y="1758950"/>
          <p14:tracePt t="95946" x="7912100" y="1752600"/>
          <p14:tracePt t="95962" x="7912100" y="1746250"/>
          <p14:tracePt t="95979" x="7899400" y="1739900"/>
          <p14:tracePt t="95996" x="7835900" y="1708150"/>
          <p14:tracePt t="96012" x="7753350" y="1689100"/>
          <p14:tracePt t="96029" x="7702550" y="1682750"/>
          <p14:tracePt t="96046" x="7658100" y="1682750"/>
          <p14:tracePt t="96063" x="7626350" y="1682750"/>
          <p14:tracePt t="96080" x="7562850" y="1689100"/>
          <p14:tracePt t="96096" x="7512050" y="1701800"/>
          <p14:tracePt t="96113" x="7461250" y="1720850"/>
          <p14:tracePt t="96129" x="7410450" y="1733550"/>
          <p14:tracePt t="96146" x="7385050" y="1739900"/>
          <p14:tracePt t="96163" x="7359650" y="1758950"/>
          <p14:tracePt t="96179" x="7346950" y="1765300"/>
          <p14:tracePt t="96196" x="7334250" y="1778000"/>
          <p14:tracePt t="96212" x="7315200" y="1803400"/>
          <p14:tracePt t="96229" x="7308850" y="1809750"/>
          <p14:tracePt t="96246" x="7302500" y="1816100"/>
          <p14:tracePt t="96262" x="7302500" y="1828800"/>
          <p14:tracePt t="96279" x="7302500" y="1835150"/>
          <p14:tracePt t="96296" x="7302500" y="1847850"/>
          <p14:tracePt t="96312" x="7334250" y="1879600"/>
          <p14:tracePt t="96330" x="7924800" y="2209800"/>
          <p14:tracePt t="96346" x="8655050" y="2425700"/>
          <p14:tracePt t="96362" x="8782050" y="2425700"/>
          <p14:tracePt t="96379" x="8839200" y="2393950"/>
          <p14:tracePt t="96396" x="8858250" y="2387600"/>
          <p14:tracePt t="96413" x="8870950" y="2374900"/>
          <p14:tracePt t="96429" x="8877300" y="2368550"/>
          <p14:tracePt t="96456" x="8877300" y="2362200"/>
          <p14:tracePt t="96462" x="8877300" y="2355850"/>
          <p14:tracePt t="96479" x="8877300" y="2349500"/>
          <p14:tracePt t="96496" x="8858250" y="2317750"/>
          <p14:tracePt t="96512" x="8763000" y="2235200"/>
          <p14:tracePt t="96529" x="8375650" y="2057400"/>
          <p14:tracePt t="96546" x="7804150" y="1898650"/>
          <p14:tracePt t="96562" x="7581900" y="1898650"/>
          <p14:tracePt t="96579" x="7461250" y="1905000"/>
          <p14:tracePt t="96596" x="7410450" y="1917700"/>
          <p14:tracePt t="96613" x="7391400" y="1930400"/>
          <p14:tracePt t="96629" x="7366000" y="1943100"/>
          <p14:tracePt t="96646" x="7359650" y="1949450"/>
          <p14:tracePt t="96663" x="7353300" y="1955800"/>
          <p14:tracePt t="96679" x="7346950" y="1968500"/>
          <p14:tracePt t="96712" x="7346950" y="1987550"/>
          <p14:tracePt t="96729" x="7346950" y="1993900"/>
          <p14:tracePt t="96745" x="7346950" y="2000250"/>
          <p14:tracePt t="96762" x="7353300" y="2000250"/>
          <p14:tracePt t="96779" x="7372350" y="2019300"/>
          <p14:tracePt t="96796" x="7480300" y="2082800"/>
          <p14:tracePt t="96812" x="7613650" y="2127250"/>
          <p14:tracePt t="96829" x="7708900" y="2152650"/>
          <p14:tracePt t="96846" x="7740650" y="2159000"/>
          <p14:tracePt t="96862" x="7759700" y="2165350"/>
          <p14:tracePt t="96879" x="7766050" y="2165350"/>
          <p14:tracePt t="96913" x="7778750" y="2165350"/>
          <p14:tracePt t="96950" x="7772400" y="2165350"/>
          <p14:tracePt t="96962" x="7715250" y="2139950"/>
          <p14:tracePt t="96979" x="7531100" y="2089150"/>
          <p14:tracePt t="96996" x="7391400" y="2063750"/>
          <p14:tracePt t="97012" x="7175500" y="2051050"/>
          <p14:tracePt t="97029" x="7042150" y="2051050"/>
          <p14:tracePt t="97046" x="6934200" y="2057400"/>
          <p14:tracePt t="97062" x="6915150" y="2057400"/>
          <p14:tracePt t="97079" x="6908800" y="2063750"/>
          <p14:tracePt t="97096" x="6896100" y="2070100"/>
          <p14:tracePt t="97112" x="6889750" y="2070100"/>
          <p14:tracePt t="97129" x="6883400" y="2076450"/>
          <p14:tracePt t="97145" x="6883400" y="2082800"/>
          <p14:tracePt t="97163" x="6883400" y="2089150"/>
          <p14:tracePt t="97179" x="6902450" y="2089150"/>
          <p14:tracePt t="97196" x="6921500" y="2095500"/>
          <p14:tracePt t="97212" x="7219950" y="2127250"/>
          <p14:tracePt t="97229" x="7740650" y="2133600"/>
          <p14:tracePt t="97246" x="8350250" y="2127250"/>
          <p14:tracePt t="97262" x="8629650" y="2089150"/>
          <p14:tracePt t="97279" x="8750300" y="2057400"/>
          <p14:tracePt t="97295" x="8870950" y="2012950"/>
          <p14:tracePt t="97312" x="8896350" y="2000250"/>
          <p14:tracePt t="97329" x="8915400" y="1981200"/>
          <p14:tracePt t="97345" x="8947150" y="1968500"/>
          <p14:tracePt t="97363" x="8953500" y="1955800"/>
          <p14:tracePt t="97379" x="8959850" y="1943100"/>
          <p14:tracePt t="97396" x="8959850" y="1936750"/>
          <p14:tracePt t="97412" x="8959850" y="1924050"/>
          <p14:tracePt t="97429" x="8959850" y="1905000"/>
          <p14:tracePt t="97451" x="8959850" y="1898650"/>
          <p14:tracePt t="97462" x="8959850" y="1892300"/>
          <p14:tracePt t="97490" x="8959850" y="1885950"/>
          <p14:tracePt t="97505" x="8959850" y="1879600"/>
          <p14:tracePt t="97519" x="8959850" y="1873250"/>
          <p14:tracePt t="97554" x="8959850" y="1866900"/>
          <p14:tracePt t="97575" x="8959850" y="1860550"/>
          <p14:tracePt t="97601" x="8959850" y="1854200"/>
          <p14:tracePt t="97622" x="8959850" y="1847850"/>
          <p14:tracePt t="97637" x="8959850" y="1841500"/>
          <p14:tracePt t="97658" x="8966200" y="1841500"/>
          <p14:tracePt t="97671" x="8966200" y="1835150"/>
          <p14:tracePt t="97686" x="8972550" y="1828800"/>
          <p14:tracePt t="97707" x="8978900" y="1828800"/>
          <p14:tracePt t="97735" x="8978900" y="1822450"/>
          <p14:tracePt t="97756" x="8978900" y="1816100"/>
          <p14:tracePt t="97769" x="8978900" y="1809750"/>
          <p14:tracePt t="97796" x="8978900" y="1803400"/>
          <p14:tracePt t="97818" x="8978900" y="1797050"/>
          <p14:tracePt t="97851" x="8978900" y="1790700"/>
          <p14:tracePt t="97867" x="8972550" y="1784350"/>
          <p14:tracePt t="97873" x="8972550" y="1778000"/>
          <p14:tracePt t="97881" x="8966200" y="1778000"/>
          <p14:tracePt t="97895" x="8959850" y="1778000"/>
          <p14:tracePt t="97912" x="8953500" y="1771650"/>
          <p14:tracePt t="97929" x="8940800" y="1765300"/>
          <p14:tracePt t="97946" x="8934450" y="1765300"/>
          <p14:tracePt t="97949" x="8928100" y="1765300"/>
          <p14:tracePt t="97962" x="8921750" y="1758950"/>
          <p14:tracePt t="97979" x="8915400" y="1752600"/>
          <p14:tracePt t="97996" x="8909050" y="1746250"/>
          <p14:tracePt t="98012" x="8890000" y="1746250"/>
          <p14:tracePt t="98029" x="8870950" y="1746250"/>
          <p14:tracePt t="98045" x="8845550" y="1746250"/>
          <p14:tracePt t="98062" x="8826500" y="1746250"/>
          <p14:tracePt t="98079" x="8820150" y="1746250"/>
          <p14:tracePt t="98095" x="8801100" y="1746250"/>
          <p14:tracePt t="98112" x="8794750" y="1746250"/>
          <p14:tracePt t="98131" x="8775700" y="1746250"/>
          <p14:tracePt t="98146" x="8775700" y="1739900"/>
          <p14:tracePt t="98162" x="8763000" y="1733550"/>
          <p14:tracePt t="98179" x="8750300" y="1727200"/>
          <p14:tracePt t="98212" x="8743950" y="1720850"/>
          <p14:tracePt t="98229" x="8737600" y="1714500"/>
          <p14:tracePt t="98246" x="8737600" y="1708150"/>
          <p14:tracePt t="98262" x="8731250" y="1695450"/>
          <p14:tracePt t="98279" x="8731250" y="1682750"/>
          <p14:tracePt t="98295" x="8731250" y="1676400"/>
          <p14:tracePt t="98312" x="8731250" y="1670050"/>
          <p14:tracePt t="98329" x="8731250" y="1657350"/>
          <p14:tracePt t="98345" x="8731250" y="1644650"/>
          <p14:tracePt t="98362" x="8737600" y="1631950"/>
          <p14:tracePt t="98380" x="8743950" y="1619250"/>
          <p14:tracePt t="98396" x="8743950" y="1612900"/>
          <p14:tracePt t="98412" x="8743950" y="1606550"/>
          <p14:tracePt t="98429" x="8743950" y="1593850"/>
          <p14:tracePt t="98445" x="8743950" y="1581150"/>
          <p14:tracePt t="98462" x="8750300" y="1574800"/>
          <p14:tracePt t="98479" x="8756650" y="1568450"/>
          <p14:tracePt t="98512" x="8756650" y="1562100"/>
          <p14:tracePt t="98529" x="8756650" y="1555750"/>
          <p14:tracePt t="98548" x="8756650" y="1549400"/>
          <p14:tracePt t="98575" x="8756650" y="1543050"/>
          <p14:tracePt t="98790" x="8763000" y="1543050"/>
          <p14:tracePt t="98796" x="8769350" y="1543050"/>
          <p14:tracePt t="98803" x="8775700" y="1543050"/>
          <p14:tracePt t="98817" x="8782050" y="1549400"/>
          <p14:tracePt t="98829" x="8788400" y="1555750"/>
          <p14:tracePt t="98845" x="8813800" y="1562100"/>
          <p14:tracePt t="98862" x="8826500" y="1568450"/>
          <p14:tracePt t="98879" x="8839200" y="1574800"/>
          <p14:tracePt t="98895" x="8845550" y="1581150"/>
          <p14:tracePt t="98912" x="8851900" y="1581150"/>
          <p14:tracePt t="98929" x="8864600" y="1587500"/>
          <p14:tracePt t="98945" x="8870950" y="1593850"/>
          <p14:tracePt t="98962" x="8877300" y="1593850"/>
          <p14:tracePt t="98979" x="8883650" y="1600200"/>
          <p14:tracePt t="99005" x="8890000" y="1600200"/>
          <p14:tracePt t="99018" x="8896350" y="1600200"/>
          <p14:tracePt t="99034" x="8896350" y="1606550"/>
          <p14:tracePt t="99665" x="8890000" y="1606550"/>
          <p14:tracePt t="99672" x="8883650" y="1606550"/>
          <p14:tracePt t="99680" x="8877300" y="1606550"/>
          <p14:tracePt t="99696" x="8864600" y="1606550"/>
          <p14:tracePt t="99712" x="8851900" y="1606550"/>
          <p14:tracePt t="99729" x="8845550" y="1606550"/>
          <p14:tracePt t="99745" x="8839200" y="1606550"/>
          <p14:tracePt t="99762" x="8826500" y="1612900"/>
          <p14:tracePt t="99779" x="8820150" y="1612900"/>
          <p14:tracePt t="99795" x="8807450" y="1612900"/>
          <p14:tracePt t="99812" x="8801100" y="1619250"/>
          <p14:tracePt t="99829" x="8788400" y="1619250"/>
          <p14:tracePt t="99845" x="8788400" y="1625600"/>
          <p14:tracePt t="99862" x="8775700" y="1625600"/>
          <p14:tracePt t="99895" x="8763000" y="1625600"/>
          <p14:tracePt t="99929" x="8756650" y="1625600"/>
          <p14:tracePt t="99950" x="8750300" y="1625600"/>
          <p14:tracePt t="99965" x="8743950" y="1625600"/>
          <p14:tracePt t="99991" x="8737600" y="1625600"/>
          <p14:tracePt t="100012" x="8731250" y="1625600"/>
          <p14:tracePt t="100027" x="8724900" y="1631950"/>
          <p14:tracePt t="100089" x="8724900" y="1638300"/>
          <p14:tracePt t="100117" x="8724900" y="1644650"/>
          <p14:tracePt t="100172" x="8724900" y="1651000"/>
          <p14:tracePt t="100193" x="8724900" y="1657350"/>
          <p14:tracePt t="100249" x="8724900" y="1663700"/>
          <p14:tracePt t="100262" x="8724900" y="1670050"/>
          <p14:tracePt t="100290" x="8724900" y="1676400"/>
          <p14:tracePt t="100346" x="8724900" y="1682750"/>
          <p14:tracePt t="100387" x="8724900" y="1689100"/>
          <p14:tracePt t="100430" x="8724900" y="1695450"/>
          <p14:tracePt t="100458" x="8724900" y="1701800"/>
          <p14:tracePt t="100499" x="8724900" y="1708150"/>
          <p14:tracePt t="100512" x="8724900" y="1714500"/>
          <p14:tracePt t="100528" x="8724900" y="1720850"/>
          <p14:tracePt t="100570" x="8724900" y="1727200"/>
          <p14:tracePt t="100590" x="8724900" y="1733550"/>
          <p14:tracePt t="100679" x="8731250" y="1733550"/>
          <p14:tracePt t="100687" x="8731250" y="1739900"/>
          <p14:tracePt t="100701" x="8737600" y="1739900"/>
          <p14:tracePt t="100721" x="8737600" y="1746250"/>
          <p14:tracePt t="100728" x="8743950" y="1746250"/>
          <p14:tracePt t="100745" x="8750300" y="1746250"/>
          <p14:tracePt t="100762" x="8750300" y="1752600"/>
          <p14:tracePt t="100779" x="8756650" y="1752600"/>
          <p14:tracePt t="100799" x="8763000" y="1752600"/>
          <p14:tracePt t="100812" x="8769350" y="1752600"/>
          <p14:tracePt t="100847" x="8775700" y="1758950"/>
          <p14:tracePt t="100860" x="8782050" y="1758950"/>
          <p14:tracePt t="100894" x="8788400" y="1758950"/>
          <p14:tracePt t="100909" x="8794750" y="1758950"/>
          <p14:tracePt t="100929" x="8801100" y="1758950"/>
          <p14:tracePt t="100958" x="8807450" y="1758950"/>
          <p14:tracePt t="101070" x="8807450" y="1752600"/>
          <p14:tracePt t="101075" x="8807450" y="1746250"/>
          <p14:tracePt t="101091" x="8807450" y="1739900"/>
          <p14:tracePt t="101104" x="8807450" y="1733550"/>
          <p14:tracePt t="101112" x="8813800" y="1727200"/>
          <p14:tracePt t="101133" x="8813800" y="1720850"/>
          <p14:tracePt t="101145" x="8820150" y="1708150"/>
          <p14:tracePt t="101162" x="8820150" y="1701800"/>
          <p14:tracePt t="101179" x="8826500" y="1695450"/>
          <p14:tracePt t="101195" x="8826500" y="1682750"/>
          <p14:tracePt t="101212" x="8832850" y="1676400"/>
          <p14:tracePt t="101228" x="8832850" y="1663700"/>
          <p14:tracePt t="101245" x="8832850" y="1657350"/>
          <p14:tracePt t="101262" x="8832850" y="1651000"/>
          <p14:tracePt t="101279" x="8832850" y="1638300"/>
          <p14:tracePt t="101295" x="8832850" y="1631950"/>
          <p14:tracePt t="101312" x="8832850" y="1619250"/>
          <p14:tracePt t="101328" x="8832850" y="1612900"/>
          <p14:tracePt t="101345" x="8832850" y="1606550"/>
          <p14:tracePt t="101362" x="8832850" y="1600200"/>
          <p14:tracePt t="101379" x="8832850" y="1593850"/>
          <p14:tracePt t="101395" x="8832850" y="1587500"/>
          <p14:tracePt t="101412" x="8832850" y="1581150"/>
          <p14:tracePt t="101429" x="8832850" y="1574800"/>
          <p14:tracePt t="101445" x="8832850" y="1568450"/>
          <p14:tracePt t="101479" x="8832850" y="1562100"/>
          <p14:tracePt t="101492" x="8832850" y="1555750"/>
          <p14:tracePt t="101528" x="8832850" y="1549400"/>
          <p14:tracePt t="101540" x="8832850" y="1543050"/>
          <p14:tracePt t="101561" x="8826500" y="1536700"/>
          <p14:tracePt t="101569" x="8820150" y="1536700"/>
          <p14:tracePt t="101583" x="8813800" y="1536700"/>
          <p14:tracePt t="101595" x="8801100" y="1536700"/>
          <p14:tracePt t="101612" x="8788400" y="1543050"/>
          <p14:tracePt t="101629" x="8788400" y="1549400"/>
          <p14:tracePt t="101645" x="8769350" y="1549400"/>
          <p14:tracePt t="101662" x="8763000" y="1562100"/>
          <p14:tracePt t="101679" x="8756650" y="1562100"/>
          <p14:tracePt t="101695" x="8750300" y="1568450"/>
          <p14:tracePt t="101712" x="8743950" y="1574800"/>
          <p14:tracePt t="101728" x="8737600" y="1581150"/>
          <p14:tracePt t="101745" x="8737600" y="1587500"/>
          <p14:tracePt t="101762" x="8731250" y="1593850"/>
          <p14:tracePt t="101778" x="8724900" y="1593850"/>
          <p14:tracePt t="101795" x="8724900" y="1600200"/>
          <p14:tracePt t="101812" x="8718550" y="1606550"/>
          <p14:tracePt t="101828" x="8712200" y="1606550"/>
          <p14:tracePt t="101845" x="8712200" y="1612900"/>
          <p14:tracePt t="101862" x="8712200" y="1619250"/>
          <p14:tracePt t="101895" x="8712200" y="1625600"/>
          <p14:tracePt t="101912" x="8712200" y="1631950"/>
          <p14:tracePt t="101930" x="8712200" y="1638300"/>
          <p14:tracePt t="101945" x="8712200" y="1644650"/>
          <p14:tracePt t="101979" x="8712200" y="1651000"/>
          <p14:tracePt t="102013" x="8718550" y="1651000"/>
          <p14:tracePt t="104141" x="8718550" y="1657350"/>
          <p14:tracePt t="104154" x="8718550" y="1670050"/>
          <p14:tracePt t="104161" x="8724900" y="1682750"/>
          <p14:tracePt t="104169" x="8731250" y="1689100"/>
          <p14:tracePt t="104178" x="8737600" y="1701800"/>
          <p14:tracePt t="104195" x="8756650" y="1752600"/>
          <p14:tracePt t="104211" x="8763000" y="1790700"/>
          <p14:tracePt t="104228" x="8775700" y="1816100"/>
          <p14:tracePt t="104245" x="8782050" y="1841500"/>
          <p14:tracePt t="104262" x="8788400" y="1854200"/>
          <p14:tracePt t="104278" x="8794750" y="1885950"/>
          <p14:tracePt t="104295" x="8807450" y="1917700"/>
          <p14:tracePt t="104311" x="8820150" y="1943100"/>
          <p14:tracePt t="104328" x="8839200" y="1993900"/>
          <p14:tracePt t="104345" x="8851900" y="2025650"/>
          <p14:tracePt t="104361" x="8915400" y="2108200"/>
          <p14:tracePt t="104378" x="8985250" y="2178050"/>
          <p14:tracePt t="104395" x="9048750" y="2228850"/>
          <p14:tracePt t="104411" x="9131300" y="2279650"/>
          <p14:tracePt t="104428" x="9163050" y="2305050"/>
          <p14:tracePt t="104445" x="9220200" y="2343150"/>
          <p14:tracePt t="104461" x="9277350" y="2381250"/>
          <p14:tracePt t="104478" x="9372600" y="2451100"/>
          <p14:tracePt t="104482" x="9455150" y="2514600"/>
          <p14:tracePt t="104495" x="9607550" y="2609850"/>
          <p14:tracePt t="104511" x="9690100" y="2654300"/>
          <p14:tracePt t="104528" x="9715500" y="2673350"/>
          <p14:tracePt t="104561" x="9721850" y="2673350"/>
          <p14:tracePt t="104578" x="9728200" y="2686050"/>
          <p14:tracePt t="104611" x="9734550" y="2686050"/>
          <p14:tracePt t="104628" x="9740900" y="2686050"/>
          <p14:tracePt t="104645" x="9747250" y="2686050"/>
          <p14:tracePt t="104669" x="9753600" y="2686050"/>
          <p14:tracePt t="104682" x="9759950" y="2686050"/>
          <p14:tracePt t="104716" x="9766300" y="2679700"/>
          <p14:tracePt t="104733" x="9772650" y="2679700"/>
          <p14:tracePt t="104744" x="9772650" y="2673350"/>
          <p14:tracePt t="104751" x="9772650" y="2667000"/>
          <p14:tracePt t="104766" x="9779000" y="2660650"/>
          <p14:tracePt t="104778" x="9779000" y="2654300"/>
          <p14:tracePt t="104795" x="9779000" y="2647950"/>
          <p14:tracePt t="104811" x="9779000" y="2641600"/>
          <p14:tracePt t="104828" x="9779000" y="2622550"/>
          <p14:tracePt t="104845" x="9779000" y="2578100"/>
          <p14:tracePt t="104861" x="9766300" y="2508250"/>
          <p14:tracePt t="104878" x="9759950" y="2463800"/>
          <p14:tracePt t="104895" x="9759950" y="2451100"/>
          <p14:tracePt t="104911" x="9747250" y="2432050"/>
          <p14:tracePt t="104928" x="9734550" y="2406650"/>
          <p14:tracePt t="104945" x="9677400" y="2336800"/>
          <p14:tracePt t="104961" x="9607550" y="2279650"/>
          <p14:tracePt t="104978" x="9563100" y="2235200"/>
          <p14:tracePt t="104995" x="9544050" y="2228850"/>
          <p14:tracePt t="105011" x="9537700" y="2222500"/>
          <p14:tracePt t="105028" x="9525000" y="2216150"/>
          <p14:tracePt t="105045" x="9518650" y="2216150"/>
          <p14:tracePt t="105061" x="9505950" y="2216150"/>
          <p14:tracePt t="105078" x="9499600" y="2216150"/>
          <p14:tracePt t="105095" x="9486900" y="2216150"/>
          <p14:tracePt t="105111" x="9474200" y="2216150"/>
          <p14:tracePt t="105128" x="9455150" y="2216150"/>
          <p14:tracePt t="105145" x="9442450" y="2216150"/>
          <p14:tracePt t="105161" x="9398000" y="2216150"/>
          <p14:tracePt t="105178" x="9315450" y="2216150"/>
          <p14:tracePt t="105195" x="9099550" y="2228850"/>
          <p14:tracePt t="105211" x="9061450" y="2228850"/>
          <p14:tracePt t="105228" x="9042400" y="2228850"/>
          <p14:tracePt t="105245" x="9029700" y="2228850"/>
          <p14:tracePt t="105261" x="9023350" y="2228850"/>
          <p14:tracePt t="105278" x="9017000" y="2228850"/>
          <p14:tracePt t="105295" x="9010650" y="2228850"/>
          <p14:tracePt t="106210" x="9023350" y="2241550"/>
          <p14:tracePt t="106218" x="9042400" y="2254250"/>
          <p14:tracePt t="106228" x="9067800" y="2266950"/>
          <p14:tracePt t="106244" x="9112250" y="2305050"/>
          <p14:tracePt t="106261" x="9144000" y="2336800"/>
          <p14:tracePt t="106278" x="9169400" y="2368550"/>
          <p14:tracePt t="106295" x="9220200" y="2444750"/>
          <p14:tracePt t="106311" x="9226550" y="2476500"/>
          <p14:tracePt t="106328" x="9239250" y="2501900"/>
          <p14:tracePt t="106345" x="9245600" y="2508250"/>
          <p14:tracePt t="106361" x="9245600" y="2514600"/>
          <p14:tracePt t="106378" x="9251950" y="2527300"/>
          <p14:tracePt t="106395" x="9258300" y="2533650"/>
          <p14:tracePt t="106411" x="9264650" y="2540000"/>
          <p14:tracePt t="106428" x="9264650" y="2552700"/>
          <p14:tracePt t="106445" x="9271000" y="2552700"/>
          <p14:tracePt t="106461" x="9271000" y="2565400"/>
          <p14:tracePt t="106478" x="9271000" y="2578100"/>
          <p14:tracePt t="106495" x="9271000" y="2616200"/>
          <p14:tracePt t="106511" x="9258300" y="2673350"/>
          <p14:tracePt t="106528" x="9232900" y="2787650"/>
          <p14:tracePt t="106545" x="9188450" y="2914650"/>
          <p14:tracePt t="106561" x="9163050" y="2971800"/>
          <p14:tracePt t="106578" x="9118600" y="3048000"/>
          <p14:tracePt t="106595" x="9080500" y="3111500"/>
          <p14:tracePt t="106611" x="9042400" y="3194050"/>
          <p14:tracePt t="106628" x="9010650" y="3270250"/>
          <p14:tracePt t="106645" x="8997950" y="3302000"/>
          <p14:tracePt t="106661" x="8985250" y="3321050"/>
          <p14:tracePt t="106678" x="8978900" y="3327400"/>
          <p14:tracePt t="106695" x="8978900" y="3333750"/>
          <p14:tracePt t="106711" x="8972550" y="3340100"/>
          <p14:tracePt t="106744" x="8966200" y="3352800"/>
          <p14:tracePt t="106778" x="8953500" y="3352800"/>
          <p14:tracePt t="106794" x="8947150" y="3340100"/>
          <p14:tracePt t="106811" x="8947150" y="3327400"/>
          <p14:tracePt t="106828" x="8940800" y="3314700"/>
          <p14:tracePt t="106845" x="8940800" y="3308350"/>
          <p14:tracePt t="106878" x="8940800" y="3295650"/>
          <p14:tracePt t="106895" x="8940800" y="3289300"/>
          <p14:tracePt t="106911" x="8934450" y="3276600"/>
          <p14:tracePt t="106928" x="8934450" y="3270250"/>
          <p14:tracePt t="106944" x="8928100" y="3257550"/>
          <p14:tracePt t="106961" x="8928100" y="3244850"/>
          <p14:tracePt t="106978" x="8921750" y="3232150"/>
          <p14:tracePt t="106994" x="8915400" y="3155950"/>
          <p14:tracePt t="107011" x="8909050" y="3028950"/>
          <p14:tracePt t="107028" x="8890000" y="2876550"/>
          <p14:tracePt t="107045" x="8877300" y="2724150"/>
          <p14:tracePt t="107061" x="8864600" y="2667000"/>
          <p14:tracePt t="107078" x="8858250" y="2590800"/>
          <p14:tracePt t="107095" x="8851900" y="2520950"/>
          <p14:tracePt t="107111" x="8845550" y="2463800"/>
          <p14:tracePt t="107128" x="8832850" y="2406650"/>
          <p14:tracePt t="107144" x="8826500" y="2387600"/>
          <p14:tracePt t="107161" x="8820150" y="2368550"/>
          <p14:tracePt t="107178" x="8820150" y="2362200"/>
          <p14:tracePt t="107194" x="8813800" y="2355850"/>
          <p14:tracePt t="107211" x="8813800" y="2343150"/>
          <p14:tracePt t="107228" x="8813800" y="2336800"/>
          <p14:tracePt t="107244" x="8813800" y="2324100"/>
          <p14:tracePt t="107261" x="8813800" y="2317750"/>
          <p14:tracePt t="107278" x="8813800" y="2305050"/>
          <p14:tracePt t="107295" x="8813800" y="2286000"/>
          <p14:tracePt t="107311" x="8813800" y="2273300"/>
          <p14:tracePt t="107328" x="8807450" y="2247900"/>
          <p14:tracePt t="107345" x="8807450" y="2222500"/>
          <p14:tracePt t="107361" x="8807450" y="2209800"/>
          <p14:tracePt t="107378" x="8807450" y="2190750"/>
          <p14:tracePt t="107394" x="8807450" y="2178050"/>
          <p14:tracePt t="107411" x="8807450" y="2171700"/>
          <p14:tracePt t="107428" x="8807450" y="2159000"/>
          <p14:tracePt t="107445" x="8801100" y="2152650"/>
          <p14:tracePt t="107461" x="8801100" y="2139950"/>
          <p14:tracePt t="107478" x="8794750" y="2139950"/>
          <p14:tracePt t="107494" x="8782050" y="2120900"/>
          <p14:tracePt t="107511" x="8769350" y="2120900"/>
          <p14:tracePt t="107528" x="8763000" y="2108200"/>
          <p14:tracePt t="107545" x="8743950" y="2108200"/>
          <p14:tracePt t="107561" x="8731250" y="2101850"/>
          <p14:tracePt t="107565" x="8724900" y="2101850"/>
          <p14:tracePt t="107578" x="8712200" y="2095500"/>
          <p14:tracePt t="107595" x="8699500" y="2089150"/>
          <p14:tracePt t="107611" x="8686800" y="2089150"/>
          <p14:tracePt t="107628" x="8661400" y="2089150"/>
          <p14:tracePt t="107645" x="8648700" y="2089150"/>
          <p14:tracePt t="107661" x="8636000" y="2095500"/>
          <p14:tracePt t="107678" x="8623300" y="2101850"/>
          <p14:tracePt t="107694" x="8610600" y="2101850"/>
          <p14:tracePt t="107711" x="8597900" y="2120900"/>
          <p14:tracePt t="107728" x="8585200" y="2127250"/>
          <p14:tracePt t="107745" x="8578850" y="2133600"/>
          <p14:tracePt t="107761" x="8572500" y="2146300"/>
          <p14:tracePt t="107778" x="8572500" y="2152650"/>
          <p14:tracePt t="107795" x="8566150" y="2165350"/>
          <p14:tracePt t="107811" x="8566150" y="2171700"/>
          <p14:tracePt t="107828" x="8566150" y="2190750"/>
          <p14:tracePt t="107845" x="8566150" y="2209800"/>
          <p14:tracePt t="107861" x="8572500" y="2247900"/>
          <p14:tracePt t="107878" x="8572500" y="2292350"/>
          <p14:tracePt t="107895" x="8578850" y="2324100"/>
          <p14:tracePt t="107911" x="8585200" y="2374900"/>
          <p14:tracePt t="107928" x="8597900" y="2419350"/>
          <p14:tracePt t="107945" x="8610600" y="2476500"/>
          <p14:tracePt t="107961" x="8693150" y="2616200"/>
          <p14:tracePt t="107978" x="8743950" y="2724150"/>
          <p14:tracePt t="107995" x="8813800" y="2813050"/>
          <p14:tracePt t="108011" x="8832850" y="2844800"/>
          <p14:tracePt t="108028" x="8851900" y="2863850"/>
          <p14:tracePt t="108045" x="8864600" y="2882900"/>
          <p14:tracePt t="108061" x="8877300" y="2895600"/>
          <p14:tracePt t="108078" x="8896350" y="2914650"/>
          <p14:tracePt t="108095" x="8909050" y="2927350"/>
          <p14:tracePt t="108111" x="8940800" y="2952750"/>
          <p14:tracePt t="108128" x="8985250" y="2978150"/>
          <p14:tracePt t="108144" x="9010650" y="2990850"/>
          <p14:tracePt t="108161" x="9036050" y="3003550"/>
          <p14:tracePt t="108178" x="9042400" y="3009900"/>
          <p14:tracePt t="108194" x="9055100" y="3016250"/>
          <p14:tracePt t="108211" x="9074150" y="3022600"/>
          <p14:tracePt t="108228" x="9093200" y="3028950"/>
          <p14:tracePt t="108245" x="9112250" y="3028950"/>
          <p14:tracePt t="108261" x="9124950" y="3035300"/>
          <p14:tracePt t="108278" x="9131300" y="3041650"/>
          <p14:tracePt t="108295" x="9144000" y="3048000"/>
          <p14:tracePt t="108311" x="9150350" y="3048000"/>
          <p14:tracePt t="108328" x="9163050" y="3054350"/>
          <p14:tracePt t="108344" x="9169400" y="3054350"/>
          <p14:tracePt t="108361" x="9182100" y="3054350"/>
          <p14:tracePt t="108378" x="9188450" y="3060700"/>
          <p14:tracePt t="108394" x="9194800" y="3060700"/>
          <p14:tracePt t="108411" x="9207500" y="3067050"/>
          <p14:tracePt t="108428" x="9213850" y="3067050"/>
          <p14:tracePt t="108445" x="9226550" y="3067050"/>
          <p14:tracePt t="108478" x="9232900" y="3067050"/>
          <p14:tracePt t="108494" x="9239250" y="3073400"/>
          <p14:tracePt t="108524" x="9245600" y="3073400"/>
          <p14:tracePt t="108538" x="9251950" y="3073400"/>
          <p14:tracePt t="108544" x="9251950" y="3079750"/>
          <p14:tracePt t="108561" x="9258300" y="3079750"/>
          <p14:tracePt t="108587" x="9264650" y="3086100"/>
          <p14:tracePt t="108600" x="9271000" y="3092450"/>
          <p14:tracePt t="108636" x="9277350" y="3098800"/>
          <p14:tracePt t="108650" x="9277350" y="3105150"/>
          <p14:tracePt t="108656" x="9283700" y="3105150"/>
          <p14:tracePt t="108662" x="9290050" y="3105150"/>
          <p14:tracePt t="108678" x="9296400" y="3111500"/>
          <p14:tracePt t="108694" x="9309100" y="3111500"/>
          <p14:tracePt t="108711" x="9328150" y="3117850"/>
          <p14:tracePt t="108728" x="9340850" y="3124200"/>
          <p14:tracePt t="108745" x="9359900" y="3130550"/>
          <p14:tracePt t="108761" x="9378950" y="3143250"/>
          <p14:tracePt t="108778" x="9391650" y="3149600"/>
          <p14:tracePt t="108794" x="9410700" y="3155950"/>
          <p14:tracePt t="108811" x="9417050" y="3168650"/>
          <p14:tracePt t="108828" x="9429750" y="3181350"/>
          <p14:tracePt t="108844" x="9436100" y="3181350"/>
          <p14:tracePt t="108861" x="9442450" y="3187700"/>
          <p14:tracePt t="108878" x="9455150" y="3194050"/>
          <p14:tracePt t="108894" x="9461500" y="3200400"/>
          <p14:tracePt t="108928" x="9467850" y="3206750"/>
          <p14:tracePt t="108944" x="9474200" y="3213100"/>
          <p14:tracePt t="108977" x="9474200" y="3219450"/>
          <p14:tracePt t="108994" x="9474200" y="3225800"/>
          <p14:tracePt t="109011" x="9474200" y="3232150"/>
          <p14:tracePt t="109028" x="9461500" y="3232150"/>
          <p14:tracePt t="109044" x="9404350" y="3232150"/>
          <p14:tracePt t="109061" x="9340850" y="3232150"/>
          <p14:tracePt t="109077" x="9296400" y="3225800"/>
          <p14:tracePt t="109081" x="9283700" y="3225800"/>
          <p14:tracePt t="109094" x="9264650" y="3225800"/>
          <p14:tracePt t="109111" x="9226550" y="3225800"/>
          <p14:tracePt t="109127" x="9112250" y="3232150"/>
          <p14:tracePt t="109144" x="8934450" y="3257550"/>
          <p14:tracePt t="109161" x="8794750" y="3295650"/>
          <p14:tracePt t="109178" x="8769350" y="3302000"/>
          <p14:tracePt t="109194" x="8750300" y="3308350"/>
          <p14:tracePt t="109211" x="8731250" y="3314700"/>
          <p14:tracePt t="109228" x="8712200" y="3321050"/>
          <p14:tracePt t="109244" x="8693150" y="3333750"/>
          <p14:tracePt t="109261" x="8661400" y="3346450"/>
          <p14:tracePt t="109278" x="8648700" y="3352800"/>
          <p14:tracePt t="109294" x="8629650" y="3352800"/>
          <p14:tracePt t="109311" x="8616950" y="3352800"/>
          <p14:tracePt t="109328" x="8610600" y="3352800"/>
          <p14:tracePt t="109344" x="8597900" y="3352800"/>
          <p14:tracePt t="109361" x="8591550" y="3352800"/>
          <p14:tracePt t="109378" x="8585200" y="3352800"/>
          <p14:tracePt t="109394" x="8578850" y="3352800"/>
          <p14:tracePt t="109428" x="8572500" y="3352800"/>
          <p14:tracePt t="109497" x="8578850" y="3352800"/>
          <p14:tracePt t="109503" x="8585200" y="3352800"/>
          <p14:tracePt t="109511" x="8591550" y="3352800"/>
          <p14:tracePt t="109528" x="8597900" y="3352800"/>
          <p14:tracePt t="109544" x="8604250" y="3352800"/>
          <p14:tracePt t="109561" x="8616950" y="3352800"/>
          <p14:tracePt t="109578" x="8623300" y="3352800"/>
          <p14:tracePt t="109594" x="8648700" y="3352800"/>
          <p14:tracePt t="109611" x="8724900" y="3352800"/>
          <p14:tracePt t="109628" x="8985250" y="3333750"/>
          <p14:tracePt t="109644" x="9080500" y="3314700"/>
          <p14:tracePt t="109661" x="9124950" y="3302000"/>
          <p14:tracePt t="109677" x="9163050" y="3282950"/>
          <p14:tracePt t="109694" x="9194800" y="3263900"/>
          <p14:tracePt t="109711" x="9334500" y="3187700"/>
          <p14:tracePt t="109728" x="9728200" y="2952750"/>
          <p14:tracePt t="109744" x="9886950" y="2825750"/>
          <p14:tracePt t="109761" x="9937750" y="2774950"/>
          <p14:tracePt t="109778" x="9950450" y="2762250"/>
          <p14:tracePt t="109794" x="9956800" y="2755900"/>
          <p14:tracePt t="109843" x="9963150" y="2749550"/>
          <p14:tracePt t="109857" x="9963150" y="2743200"/>
          <p14:tracePt t="109865" x="9963150" y="2736850"/>
          <p14:tracePt t="109877" x="9975850" y="2692400"/>
          <p14:tracePt t="109894" x="10001250" y="2622550"/>
          <p14:tracePt t="109911" x="10013950" y="2546350"/>
          <p14:tracePt t="109928" x="10026650" y="2438400"/>
          <p14:tracePt t="109944" x="10033000" y="2393950"/>
          <p14:tracePt t="109961" x="10033000" y="2330450"/>
          <p14:tracePt t="109978" x="10033000" y="2279650"/>
          <p14:tracePt t="109994" x="10033000" y="2247900"/>
          <p14:tracePt t="110011" x="10033000" y="2216150"/>
          <p14:tracePt t="110028" x="10033000" y="2203450"/>
          <p14:tracePt t="110044" x="10026650" y="2178050"/>
          <p14:tracePt t="110061" x="10013950" y="2165350"/>
          <p14:tracePt t="110078" x="10001250" y="2139950"/>
          <p14:tracePt t="110094" x="9988550" y="2120900"/>
          <p14:tracePt t="110111" x="9982200" y="2108200"/>
          <p14:tracePt t="110127" x="9963150" y="2089150"/>
          <p14:tracePt t="110144" x="9963150" y="2082800"/>
          <p14:tracePt t="110161" x="9944100" y="2070100"/>
          <p14:tracePt t="110177" x="9918700" y="2057400"/>
          <p14:tracePt t="110194" x="9906000" y="2044700"/>
          <p14:tracePt t="110211" x="9886950" y="2032000"/>
          <p14:tracePt t="110227" x="9874250" y="2025650"/>
          <p14:tracePt t="110244" x="9867900" y="2019300"/>
          <p14:tracePt t="110261" x="9855200" y="2012950"/>
          <p14:tracePt t="110278" x="9842500" y="2012950"/>
          <p14:tracePt t="110294" x="9829800" y="2006600"/>
          <p14:tracePt t="110311" x="9810750" y="2000250"/>
          <p14:tracePt t="110328" x="9804400" y="1993900"/>
          <p14:tracePt t="110344" x="9785350" y="1993900"/>
          <p14:tracePt t="110361" x="9779000" y="1987550"/>
          <p14:tracePt t="110378" x="9759950" y="1981200"/>
          <p14:tracePt t="110394" x="9747250" y="1981200"/>
          <p14:tracePt t="110411" x="9734550" y="1981200"/>
          <p14:tracePt t="110428" x="9709150" y="1974850"/>
          <p14:tracePt t="110444" x="9696450" y="1974850"/>
          <p14:tracePt t="110461" x="9683750" y="1974850"/>
          <p14:tracePt t="110477" x="9677400" y="1974850"/>
          <p14:tracePt t="110494" x="9664700" y="1974850"/>
          <p14:tracePt t="110511" x="9658350" y="1974850"/>
          <p14:tracePt t="110528" x="9652000" y="1974850"/>
          <p14:tracePt t="110544" x="9632950" y="1974850"/>
          <p14:tracePt t="110578" x="9620250" y="1974850"/>
          <p14:tracePt t="110594" x="9613900" y="1974850"/>
          <p14:tracePt t="110611" x="9601200" y="1974850"/>
          <p14:tracePt t="110628" x="9588500" y="1974850"/>
          <p14:tracePt t="110661" x="9575800" y="1974850"/>
          <p14:tracePt t="110678" x="9563100" y="1974850"/>
          <p14:tracePt t="110694" x="9556750" y="1974850"/>
          <p14:tracePt t="110711" x="9550400" y="1974850"/>
          <p14:tracePt t="110728" x="9544050" y="1974850"/>
          <p14:tracePt t="110744" x="9537700" y="1974850"/>
          <p14:tracePt t="110777" x="9531350" y="1974850"/>
          <p14:tracePt t="110794" x="9525000" y="1974850"/>
          <p14:tracePt t="110817" x="9518650" y="1974850"/>
          <p14:tracePt t="110832" x="9512300" y="1974850"/>
          <p14:tracePt t="110844" x="9512300" y="1981200"/>
          <p14:tracePt t="110861" x="9512300" y="1987550"/>
          <p14:tracePt t="110878" x="9499600" y="1987550"/>
          <p14:tracePt t="110894" x="9499600" y="1993900"/>
          <p14:tracePt t="110911" x="9493250" y="2000250"/>
          <p14:tracePt t="110927" x="9486900" y="2006600"/>
          <p14:tracePt t="110944" x="9480550" y="2006600"/>
          <p14:tracePt t="110961" x="9480550" y="2012950"/>
          <p14:tracePt t="110977" x="9474200" y="2019300"/>
          <p14:tracePt t="110994" x="9467850" y="2019300"/>
          <p14:tracePt t="111011" x="9461500" y="2025650"/>
          <p14:tracePt t="111028" x="9461500" y="2032000"/>
          <p14:tracePt t="111044" x="9448800" y="2038350"/>
          <p14:tracePt t="111078" x="9448800" y="2044700"/>
          <p14:tracePt t="111094" x="9448800" y="2051050"/>
          <p14:tracePt t="111129" x="9448800" y="2057400"/>
          <p14:tracePt t="111150" x="9448800" y="2063750"/>
          <p14:tracePt t="111165" x="9448800" y="2070100"/>
          <p14:tracePt t="111178" x="9455150" y="2070100"/>
          <p14:tracePt t="111199" x="9455150" y="2076450"/>
          <p14:tracePt t="111212" x="9461500" y="2082800"/>
          <p14:tracePt t="111226" x="9467850" y="2082800"/>
          <p14:tracePt t="111240" x="9474200" y="2082800"/>
          <p14:tracePt t="111254" x="9480550" y="2082800"/>
          <p14:tracePt t="111268" x="9486900" y="2082800"/>
          <p14:tracePt t="111282" x="9493250" y="2082800"/>
          <p14:tracePt t="111294" x="9505950" y="2082800"/>
          <p14:tracePt t="111327" x="9518650" y="2082800"/>
          <p14:tracePt t="111344" x="9531350" y="2082800"/>
          <p14:tracePt t="111378" x="9550400" y="2082800"/>
          <p14:tracePt t="111394" x="9563100" y="2082800"/>
          <p14:tracePt t="111411" x="9569450" y="2082800"/>
          <p14:tracePt t="111427" x="9626600" y="2076450"/>
          <p14:tracePt t="111444" x="9702800" y="2063750"/>
          <p14:tracePt t="111461" x="9785350" y="2051050"/>
          <p14:tracePt t="111477" x="9823450" y="2044700"/>
          <p14:tracePt t="111494" x="9848850" y="2044700"/>
          <p14:tracePt t="111511" x="9886950" y="2044700"/>
          <p14:tracePt t="111527" x="9918700" y="2038350"/>
          <p14:tracePt t="111544" x="9969500" y="2032000"/>
          <p14:tracePt t="111561" x="10007600" y="2025650"/>
          <p14:tracePt t="111577" x="10020300" y="2019300"/>
          <p14:tracePt t="111594" x="10052050" y="2019300"/>
          <p14:tracePt t="111611" x="10064750" y="2012950"/>
          <p14:tracePt t="111628" x="10102850" y="2012950"/>
          <p14:tracePt t="111644" x="10128250" y="2006600"/>
          <p14:tracePt t="111661" x="10153650" y="2000250"/>
          <p14:tracePt t="111677" x="10179050" y="1993900"/>
          <p14:tracePt t="111694" x="10185400" y="1987550"/>
          <p14:tracePt t="111711" x="10204450" y="1987550"/>
          <p14:tracePt t="111727" x="10217150" y="1981200"/>
          <p14:tracePt t="111744" x="10229850" y="1974850"/>
          <p14:tracePt t="111760" x="10248900" y="1968500"/>
          <p14:tracePt t="111777" x="10255250" y="1968500"/>
          <p14:tracePt t="111794" x="10267950" y="1962150"/>
          <p14:tracePt t="111811" x="10280650" y="1955800"/>
          <p14:tracePt t="111844" x="10280650" y="1936750"/>
          <p14:tracePt t="111860" x="10280650" y="1924050"/>
          <p14:tracePt t="111878" x="10236200" y="1905000"/>
          <p14:tracePt t="111894" x="10198100" y="1892300"/>
          <p14:tracePt t="111911" x="10160000" y="1885950"/>
          <p14:tracePt t="111927" x="10115550" y="1873250"/>
          <p14:tracePt t="111944" x="10090150" y="1873250"/>
          <p14:tracePt t="111961" x="10071100" y="1873250"/>
          <p14:tracePt t="111977" x="10045700" y="1873250"/>
          <p14:tracePt t="111994" x="10007600" y="1873250"/>
          <p14:tracePt t="112011" x="9899650" y="1885950"/>
          <p14:tracePt t="112027" x="9829800" y="1885950"/>
          <p14:tracePt t="112044" x="9753600" y="1892300"/>
          <p14:tracePt t="112060" x="9690100" y="1892300"/>
          <p14:tracePt t="112077" x="9658350" y="1892300"/>
          <p14:tracePt t="112094" x="9601200" y="1905000"/>
          <p14:tracePt t="112111" x="9563100" y="1905000"/>
          <p14:tracePt t="112127" x="9525000" y="1911350"/>
          <p14:tracePt t="112132" x="9505950" y="1917700"/>
          <p14:tracePt t="112144" x="9467850" y="1924050"/>
          <p14:tracePt t="112160" x="9442450" y="1924050"/>
          <p14:tracePt t="112177" x="9410700" y="1930400"/>
          <p14:tracePt t="112194" x="9398000" y="1930400"/>
          <p14:tracePt t="112211" x="9372600" y="1943100"/>
          <p14:tracePt t="112227" x="9366250" y="1949450"/>
          <p14:tracePt t="112244" x="9359900" y="1949450"/>
          <p14:tracePt t="112260" x="9347200" y="1955800"/>
          <p14:tracePt t="112277" x="9340850" y="1962150"/>
          <p14:tracePt t="112294" x="9334500" y="1968500"/>
          <p14:tracePt t="112310" x="9328150" y="1968500"/>
          <p14:tracePt t="112327" x="9321800" y="1968500"/>
          <p14:tracePt t="112344" x="9315450" y="1981200"/>
          <p14:tracePt t="112381" x="9315450" y="1987550"/>
          <p14:tracePt t="112394" x="9315450" y="1993900"/>
          <p14:tracePt t="112411" x="9315450" y="2000250"/>
          <p14:tracePt t="112441" x="9315450" y="2006600"/>
          <p14:tracePt t="112449" x="9321800" y="2006600"/>
          <p14:tracePt t="112463" x="9328150" y="2012950"/>
          <p14:tracePt t="112491" x="9328150" y="2019300"/>
          <p14:tracePt t="112498" x="9334500" y="2019300"/>
          <p14:tracePt t="112511" x="9340850" y="2025650"/>
          <p14:tracePt t="112527" x="9340850" y="2032000"/>
          <p14:tracePt t="112560" x="9353550" y="2032000"/>
          <p14:tracePt t="112577" x="9353550" y="2038350"/>
          <p14:tracePt t="112594" x="9359900" y="2038350"/>
          <p14:tracePt t="112631" x="9366250" y="2038350"/>
          <p14:tracePt t="112644" x="9372600" y="2038350"/>
          <p14:tracePt t="112670" x="9378950" y="2038350"/>
          <p14:tracePt t="112678" x="9385300" y="2038350"/>
          <p14:tracePt t="112694" x="9391650" y="2038350"/>
          <p14:tracePt t="112711" x="9398000" y="2038350"/>
          <p14:tracePt t="112727" x="9410700" y="2038350"/>
          <p14:tracePt t="112744" x="9417050" y="2038350"/>
          <p14:tracePt t="112760" x="9436100" y="2044700"/>
          <p14:tracePt t="112777" x="9448800" y="2044700"/>
          <p14:tracePt t="112794" x="9461500" y="2044700"/>
          <p14:tracePt t="112810" x="9486900" y="2051050"/>
          <p14:tracePt t="112827" x="9518650" y="2057400"/>
          <p14:tracePt t="112844" x="9575800" y="2057400"/>
          <p14:tracePt t="112861" x="9620250" y="2057400"/>
          <p14:tracePt t="112877" x="9652000" y="2057400"/>
          <p14:tracePt t="112894" x="9709150" y="2057400"/>
          <p14:tracePt t="112910" x="9747250" y="2057400"/>
          <p14:tracePt t="112927" x="9791700" y="2057400"/>
          <p14:tracePt t="112944" x="9817100" y="2057400"/>
          <p14:tracePt t="112960" x="9842500" y="2057400"/>
          <p14:tracePt t="112977" x="9880600" y="2057400"/>
          <p14:tracePt t="112994" x="9906000" y="2057400"/>
          <p14:tracePt t="113010" x="9950450" y="2057400"/>
          <p14:tracePt t="113027" x="10001250" y="2057400"/>
          <p14:tracePt t="113044" x="10045700" y="2057400"/>
          <p14:tracePt t="113061" x="10090150" y="2057400"/>
          <p14:tracePt t="113077" x="10102850" y="2057400"/>
          <p14:tracePt t="113094" x="10115550" y="2057400"/>
          <p14:tracePt t="113110" x="10121900" y="2057400"/>
          <p14:tracePt t="113127" x="10134600" y="2057400"/>
          <p14:tracePt t="113144" x="10140950" y="2057400"/>
          <p14:tracePt t="113160" x="10153650" y="2057400"/>
          <p14:tracePt t="113185" x="10160000" y="2057400"/>
          <p14:tracePt t="113199" x="10166350" y="2057400"/>
          <p14:tracePt t="113233" x="10172700" y="2057400"/>
          <p14:tracePt t="113249" x="10179050" y="2057400"/>
          <p14:tracePt t="113261" x="10185400" y="2057400"/>
          <p14:tracePt t="113296" x="10191750" y="2057400"/>
          <p14:tracePt t="113302" x="10191750" y="2051050"/>
          <p14:tracePt t="113324" x="10191750" y="2044700"/>
          <p14:tracePt t="113365" x="10191750" y="2038350"/>
          <p14:tracePt t="113372" x="10191750" y="2032000"/>
          <p14:tracePt t="113381" x="10191750" y="2025650"/>
          <p14:tracePt t="113394" x="10179050" y="2012950"/>
          <p14:tracePt t="113410" x="10172700" y="2006600"/>
          <p14:tracePt t="113427" x="10166350" y="2000250"/>
          <p14:tracePt t="113444" x="10160000" y="1993900"/>
          <p14:tracePt t="113460" x="10153650" y="1987550"/>
          <p14:tracePt t="113477" x="10140950" y="1974850"/>
          <p14:tracePt t="113494" x="10115550" y="1962150"/>
          <p14:tracePt t="113510" x="10090150" y="1943100"/>
          <p14:tracePt t="113527" x="10077450" y="1930400"/>
          <p14:tracePt t="113544" x="10064750" y="1924050"/>
          <p14:tracePt t="113560" x="10058400" y="1924050"/>
          <p14:tracePt t="113577" x="10045700" y="1917700"/>
          <p14:tracePt t="113594" x="10039350" y="1911350"/>
          <p14:tracePt t="113610" x="10033000" y="1911350"/>
          <p14:tracePt t="113627" x="10020300" y="1911350"/>
          <p14:tracePt t="113644" x="10013950" y="1911350"/>
          <p14:tracePt t="113661" x="10001250" y="1911350"/>
          <p14:tracePt t="113677" x="9988550" y="1911350"/>
          <p14:tracePt t="113694" x="9982200" y="1911350"/>
          <p14:tracePt t="113710" x="9975850" y="1911350"/>
          <p14:tracePt t="113727" x="9969500" y="1911350"/>
          <p14:tracePt t="113744" x="9950450" y="1911350"/>
          <p14:tracePt t="113760" x="9931400" y="1911350"/>
          <p14:tracePt t="113777" x="9918700" y="1911350"/>
          <p14:tracePt t="113794" x="9906000" y="1911350"/>
          <p14:tracePt t="113810" x="9874250" y="1911350"/>
          <p14:tracePt t="113827" x="9855200" y="1911350"/>
          <p14:tracePt t="113844" x="9798050" y="1911350"/>
          <p14:tracePt t="113860" x="9766300" y="1911350"/>
          <p14:tracePt t="113877" x="9734550" y="1911350"/>
          <p14:tracePt t="113894" x="9709150" y="1911350"/>
          <p14:tracePt t="113910" x="9696450" y="1911350"/>
          <p14:tracePt t="113927" x="9671050" y="1911350"/>
          <p14:tracePt t="113944" x="9652000" y="1917700"/>
          <p14:tracePt t="113960" x="9639300" y="1924050"/>
          <p14:tracePt t="113977" x="9613900" y="1924050"/>
          <p14:tracePt t="113994" x="9594850" y="1924050"/>
          <p14:tracePt t="114010" x="9569450" y="1924050"/>
          <p14:tracePt t="114027" x="9556750" y="1924050"/>
          <p14:tracePt t="114044" x="9531350" y="1924050"/>
          <p14:tracePt t="114060" x="9518650" y="1924050"/>
          <p14:tracePt t="114077" x="9505950" y="1924050"/>
          <p14:tracePt t="114094" x="9486900" y="1924050"/>
          <p14:tracePt t="114110" x="9480550" y="1924050"/>
          <p14:tracePt t="114127" x="9467850" y="1924050"/>
          <p14:tracePt t="114144" x="9461500" y="1930400"/>
          <p14:tracePt t="114160" x="9448800" y="1930400"/>
          <p14:tracePt t="114177" x="9448800" y="1936750"/>
          <p14:tracePt t="114194" x="9442450" y="1936750"/>
          <p14:tracePt t="114210" x="9436100" y="1943100"/>
          <p14:tracePt t="114227" x="9436100" y="1949450"/>
          <p14:tracePt t="114244" x="9429750" y="1949450"/>
          <p14:tracePt t="114260" x="9423400" y="1955800"/>
          <p14:tracePt t="114277" x="9423400" y="1962150"/>
          <p14:tracePt t="114294" x="9417050" y="1962150"/>
          <p14:tracePt t="114310" x="9410700" y="1968500"/>
          <p14:tracePt t="114327" x="9410700" y="1974850"/>
          <p14:tracePt t="114343" x="9404350" y="1974850"/>
          <p14:tracePt t="114360" x="9398000" y="1981200"/>
          <p14:tracePt t="114377" x="9398000" y="1987550"/>
          <p14:tracePt t="114394" x="9398000" y="1993900"/>
          <p14:tracePt t="114427" x="9398000" y="2000250"/>
          <p14:tracePt t="114444" x="9398000" y="2006600"/>
          <p14:tracePt t="114470" x="9398000" y="2012950"/>
          <p14:tracePt t="114483" x="9398000" y="2019300"/>
          <p14:tracePt t="114499" x="9398000" y="2025650"/>
          <p14:tracePt t="114532" x="9404350" y="2032000"/>
          <p14:tracePt t="114566" x="9404350" y="2038350"/>
          <p14:tracePt t="114581" x="9410700" y="2038350"/>
          <p14:tracePt t="114602" x="9410700" y="2044700"/>
          <p14:tracePt t="114610" x="9417050" y="2044700"/>
          <p14:tracePt t="114615" x="9417050" y="2051050"/>
          <p14:tracePt t="114631" x="9417050" y="2057400"/>
          <p14:tracePt t="114644" x="9423400" y="2057400"/>
          <p14:tracePt t="114660" x="9429750" y="2057400"/>
          <p14:tracePt t="114677" x="9429750" y="2070100"/>
          <p14:tracePt t="114694" x="9436100" y="2070100"/>
          <p14:tracePt t="114710" x="9442450" y="2070100"/>
          <p14:tracePt t="114727" x="9442450" y="2076450"/>
          <p14:tracePt t="114744" x="9448800" y="2082800"/>
          <p14:tracePt t="114760" x="9455150" y="2082800"/>
          <p14:tracePt t="114777" x="9461500" y="2082800"/>
          <p14:tracePt t="114810" x="9467850" y="2082800"/>
          <p14:tracePt t="114827" x="9474200" y="2082800"/>
          <p14:tracePt t="114859" x="9480550" y="2082800"/>
          <p14:tracePt t="114872" x="9486900" y="2082800"/>
          <p14:tracePt t="114882" x="9493250" y="2082800"/>
          <p14:tracePt t="114901" x="9499600" y="2082800"/>
          <p14:tracePt t="114910" x="9505950" y="2082800"/>
          <p14:tracePt t="114927" x="9512300" y="2082800"/>
          <p14:tracePt t="114943" x="9525000" y="2082800"/>
          <p14:tracePt t="114960" x="9531350" y="2082800"/>
          <p14:tracePt t="114977" x="9537700" y="2082800"/>
          <p14:tracePt t="114994" x="9544050" y="2082800"/>
          <p14:tracePt t="115010" x="9556750" y="2082800"/>
          <p14:tracePt t="115027" x="9563100" y="2082800"/>
          <p14:tracePt t="115044" x="9569450" y="2076450"/>
          <p14:tracePt t="115060" x="9582150" y="2076450"/>
          <p14:tracePt t="115077" x="9594850" y="2076450"/>
          <p14:tracePt t="115094" x="9620250" y="2070100"/>
          <p14:tracePt t="115110" x="9639300" y="2070100"/>
          <p14:tracePt t="115127" x="9652000" y="2070100"/>
          <p14:tracePt t="115144" x="9683750" y="2070100"/>
          <p14:tracePt t="115160" x="9715500" y="2070100"/>
          <p14:tracePt t="115177" x="9785350" y="2070100"/>
          <p14:tracePt t="115193" x="9817100" y="2070100"/>
          <p14:tracePt t="115210" x="9848850" y="2070100"/>
          <p14:tracePt t="115227" x="9899650" y="2070100"/>
          <p14:tracePt t="115244" x="9950450" y="2070100"/>
          <p14:tracePt t="115260" x="10090150" y="2063750"/>
          <p14:tracePt t="115277" x="10217150" y="2051050"/>
          <p14:tracePt t="115294" x="10325100" y="2044700"/>
          <p14:tracePt t="115310" x="10394950" y="2032000"/>
          <p14:tracePt t="115327" x="10414000" y="2032000"/>
          <p14:tracePt t="115344" x="10426700" y="2032000"/>
          <p14:tracePt t="115360" x="10439400" y="2025650"/>
          <p14:tracePt t="115377" x="10452100" y="2025650"/>
          <p14:tracePt t="115394" x="10502900" y="2012950"/>
          <p14:tracePt t="115410" x="10560050" y="1993900"/>
          <p14:tracePt t="115427" x="10617200" y="1974850"/>
          <p14:tracePt t="115443" x="10642600" y="1962150"/>
          <p14:tracePt t="115477" x="10655300" y="1955800"/>
          <p14:tracePt t="115493" x="10661650" y="1949450"/>
          <p14:tracePt t="115510" x="10661650" y="1943100"/>
          <p14:tracePt t="115544" x="10661650" y="1936750"/>
          <p14:tracePt t="115560" x="10636250" y="1917700"/>
          <p14:tracePt t="115577" x="10585450" y="1898650"/>
          <p14:tracePt t="115594" x="10445750" y="1860550"/>
          <p14:tracePt t="115610" x="10388600" y="1847850"/>
          <p14:tracePt t="115627" x="10312400" y="1841500"/>
          <p14:tracePt t="115644" x="10172700" y="1835150"/>
          <p14:tracePt t="115660" x="10090150" y="1828800"/>
          <p14:tracePt t="115677" x="10033000" y="1822450"/>
          <p14:tracePt t="115694" x="10007600" y="1822450"/>
          <p14:tracePt t="115710" x="9988550" y="1822450"/>
          <p14:tracePt t="115727" x="9918700" y="1822450"/>
          <p14:tracePt t="115743" x="9842500" y="1835150"/>
          <p14:tracePt t="115760" x="9728200" y="1847850"/>
          <p14:tracePt t="115777" x="9690100" y="1847850"/>
          <p14:tracePt t="115793" x="9664700" y="1847850"/>
          <p14:tracePt t="115810" x="9632950" y="1847850"/>
          <p14:tracePt t="115827" x="9620250" y="1847850"/>
          <p14:tracePt t="115844" x="9594850" y="1854200"/>
          <p14:tracePt t="115860" x="9575800" y="1860550"/>
          <p14:tracePt t="115877" x="9563100" y="1866900"/>
          <p14:tracePt t="115893" x="9556750" y="1866900"/>
          <p14:tracePt t="115910" x="9544050" y="1873250"/>
          <p14:tracePt t="115927" x="9531350" y="1879600"/>
          <p14:tracePt t="115943" x="9525000" y="1885950"/>
          <p14:tracePt t="115977" x="9518650" y="1892300"/>
          <p14:tracePt t="115993" x="9512300" y="1898650"/>
          <p14:tracePt t="116011" x="9505950" y="1898650"/>
          <p14:tracePt t="116027" x="9499600" y="1898650"/>
          <p14:tracePt t="116043" x="9493250" y="1905000"/>
          <p14:tracePt t="116060" x="9480550" y="1911350"/>
          <p14:tracePt t="116077" x="9474200" y="1917700"/>
          <p14:tracePt t="116094" x="9461500" y="1917700"/>
          <p14:tracePt t="116110" x="9448800" y="1924050"/>
          <p14:tracePt t="116127" x="9436100" y="1930400"/>
          <p14:tracePt t="116143" x="9423400" y="1930400"/>
          <p14:tracePt t="116160" x="9410700" y="1936750"/>
          <p14:tracePt t="116177" x="9404350" y="1943100"/>
          <p14:tracePt t="116193" x="9398000" y="1949450"/>
          <p14:tracePt t="116210" x="9385300" y="1949450"/>
          <p14:tracePt t="116227" x="9378950" y="1955800"/>
          <p14:tracePt t="116243" x="9372600" y="1962150"/>
          <p14:tracePt t="116260" x="9366250" y="1962150"/>
          <p14:tracePt t="116277" x="9353550" y="1968500"/>
          <p14:tracePt t="116310" x="9347200" y="1968500"/>
          <p14:tracePt t="116332" x="9340850" y="1968500"/>
          <p14:tracePt t="116345" x="9334500" y="1968500"/>
          <p14:tracePt t="116381" x="9328150" y="1968500"/>
          <p14:tracePt t="116394" x="9321800" y="1968500"/>
          <p14:tracePt t="116408" x="9321800" y="1974850"/>
          <p14:tracePt t="116421" x="9321800" y="1981200"/>
          <p14:tracePt t="116472" x="9321800" y="1987550"/>
          <p14:tracePt t="116491" x="9321800" y="1993900"/>
          <p14:tracePt t="116520" x="9321800" y="2000250"/>
          <p14:tracePt t="116541" x="9321800" y="2006600"/>
          <p14:tracePt t="116554" x="9321800" y="2012950"/>
          <p14:tracePt t="116589" x="9321800" y="2019300"/>
          <p14:tracePt t="116596" x="9328150" y="2019300"/>
          <p14:tracePt t="116602" x="9328150" y="2025650"/>
          <p14:tracePt t="116643" x="9334500" y="2025650"/>
          <p14:tracePt t="116659" x="9334500" y="2032000"/>
          <p14:tracePt t="116666" x="9340850" y="2032000"/>
          <p14:tracePt t="116687" x="9340850" y="2038350"/>
          <p14:tracePt t="116708" x="9340850" y="2044700"/>
          <p14:tracePt t="116715" x="9347200" y="2044700"/>
          <p14:tracePt t="116741" x="9353550" y="2044700"/>
          <p14:tracePt t="116763" x="9359900" y="2044700"/>
          <p14:tracePt t="116797" x="9366250" y="2044700"/>
          <p14:tracePt t="116811" x="9372600" y="2044700"/>
          <p14:tracePt t="116860" x="9378950" y="2044700"/>
          <p14:tracePt t="116867" x="9378950" y="2051050"/>
          <p14:tracePt t="116876" x="9385300" y="2051050"/>
          <p14:tracePt t="116893" x="9391650" y="2057400"/>
          <p14:tracePt t="116927" x="9398000" y="2057400"/>
          <p14:tracePt t="116943" x="9404350" y="2057400"/>
          <p14:tracePt t="116960" x="9417050" y="2057400"/>
          <p14:tracePt t="116977" x="9423400" y="2057400"/>
          <p14:tracePt t="116993" x="9429750" y="2057400"/>
          <p14:tracePt t="117010" x="9436100" y="2057400"/>
          <p14:tracePt t="117027" x="9442450" y="2057400"/>
          <p14:tracePt t="117043" x="9448800" y="2057400"/>
          <p14:tracePt t="117060" x="9461500" y="2057400"/>
          <p14:tracePt t="117077" x="9467850" y="2057400"/>
          <p14:tracePt t="117093" x="9474200" y="2057400"/>
          <p14:tracePt t="117110" x="9486900" y="2057400"/>
          <p14:tracePt t="117127" x="9499600" y="2057400"/>
          <p14:tracePt t="117143" x="9512300" y="2057400"/>
          <p14:tracePt t="117160" x="9531350" y="2063750"/>
          <p14:tracePt t="117177" x="9563100" y="2063750"/>
          <p14:tracePt t="117193" x="9601200" y="2076450"/>
          <p14:tracePt t="117210" x="9632950" y="2082800"/>
          <p14:tracePt t="117227" x="9671050" y="2089150"/>
          <p14:tracePt t="117244" x="9690100" y="2095500"/>
          <p14:tracePt t="117260" x="9721850" y="2095500"/>
          <p14:tracePt t="117277" x="9753600" y="2101850"/>
          <p14:tracePt t="117293" x="9772650" y="2108200"/>
          <p14:tracePt t="117310" x="9798050" y="2108200"/>
          <p14:tracePt t="117327" x="9810750" y="2114550"/>
          <p14:tracePt t="117343" x="9829800" y="2114550"/>
          <p14:tracePt t="117360" x="9861550" y="2120900"/>
          <p14:tracePt t="117377" x="9880600" y="2120900"/>
          <p14:tracePt t="117393" x="9912350" y="2120900"/>
          <p14:tracePt t="117410" x="9937750" y="2120900"/>
          <p14:tracePt t="117427" x="9969500" y="2120900"/>
          <p14:tracePt t="117443" x="10001250" y="2120900"/>
          <p14:tracePt t="117460" x="10013950" y="2120900"/>
          <p14:tracePt t="117477" x="10033000" y="2120900"/>
          <p14:tracePt t="117493" x="10039350" y="2120900"/>
          <p14:tracePt t="117510" x="10045700" y="2120900"/>
          <p14:tracePt t="117527" x="10058400" y="2120900"/>
          <p14:tracePt t="117543" x="10064750" y="2114550"/>
          <p14:tracePt t="117560" x="10077450" y="2108200"/>
          <p14:tracePt t="117577" x="10083800" y="2108200"/>
          <p14:tracePt t="117593" x="10090150" y="2101850"/>
          <p14:tracePt t="117610" x="10102850" y="2095500"/>
          <p14:tracePt t="117627" x="10115550" y="2095500"/>
          <p14:tracePt t="117643" x="10140950" y="2076450"/>
          <p14:tracePt t="117660" x="10160000" y="2070100"/>
          <p14:tracePt t="117676" x="10166350" y="2070100"/>
          <p14:tracePt t="117693" x="10172700" y="2063750"/>
          <p14:tracePt t="117710" x="10185400" y="2057400"/>
          <p14:tracePt t="117727" x="10198100" y="2057400"/>
          <p14:tracePt t="117743" x="10204450" y="2051050"/>
          <p14:tracePt t="117760" x="10210800" y="2044700"/>
          <p14:tracePt t="117777" x="10223500" y="2038350"/>
          <p14:tracePt t="117793" x="10229850" y="2038350"/>
          <p14:tracePt t="117810" x="10236200" y="2032000"/>
          <p14:tracePt t="117827" x="10236200" y="2025650"/>
          <p14:tracePt t="117843" x="10242550" y="2025650"/>
          <p14:tracePt t="117860" x="10248900" y="2019300"/>
          <p14:tracePt t="117877" x="10255250" y="2012950"/>
          <p14:tracePt t="117893" x="10255250" y="2006600"/>
          <p14:tracePt t="117910" x="10255250" y="1993900"/>
          <p14:tracePt t="117927" x="10242550" y="1987550"/>
          <p14:tracePt t="117943" x="10223500" y="1968500"/>
          <p14:tracePt t="117960" x="10210800" y="1949450"/>
          <p14:tracePt t="117977" x="10179050" y="1943100"/>
          <p14:tracePt t="117993" x="10166350" y="1930400"/>
          <p14:tracePt t="118010" x="10134600" y="1917700"/>
          <p14:tracePt t="118027" x="10064750" y="1892300"/>
          <p14:tracePt t="118043" x="10013950" y="1866900"/>
          <p14:tracePt t="118060" x="9969500" y="1847850"/>
          <p14:tracePt t="118077" x="9950450" y="1847850"/>
          <p14:tracePt t="118093" x="9937750" y="1841500"/>
          <p14:tracePt t="118110" x="9918700" y="1835150"/>
          <p14:tracePt t="118127" x="9912350" y="1828800"/>
          <p14:tracePt t="118143" x="9893300" y="1828800"/>
          <p14:tracePt t="118160" x="9880600" y="1828800"/>
          <p14:tracePt t="118177" x="9867900" y="1828800"/>
          <p14:tracePt t="118193" x="9848850" y="1828800"/>
          <p14:tracePt t="118210" x="9823450" y="1828800"/>
          <p14:tracePt t="118227" x="9791700" y="1835150"/>
          <p14:tracePt t="118243" x="9772650" y="1841500"/>
          <p14:tracePt t="118260" x="9753600" y="1847850"/>
          <p14:tracePt t="118277" x="9728200" y="1854200"/>
          <p14:tracePt t="118293" x="9715500" y="1854200"/>
          <p14:tracePt t="118310" x="9683750" y="1873250"/>
          <p14:tracePt t="118327" x="9664700" y="1873250"/>
          <p14:tracePt t="118343" x="9658350" y="1885950"/>
          <p14:tracePt t="118360" x="9645650" y="1892300"/>
          <p14:tracePt t="118377" x="9632950" y="1898650"/>
          <p14:tracePt t="118393" x="9626600" y="1911350"/>
          <p14:tracePt t="118410" x="9613900" y="1917700"/>
          <p14:tracePt t="118427" x="9601200" y="1924050"/>
          <p14:tracePt t="118443" x="9582150" y="1936750"/>
          <p14:tracePt t="118460" x="9575800" y="1943100"/>
          <p14:tracePt t="118477" x="9556750" y="1962150"/>
          <p14:tracePt t="118493" x="9550400" y="1962150"/>
          <p14:tracePt t="118510" x="9544050" y="1968500"/>
          <p14:tracePt t="118527" x="9531350" y="1981200"/>
          <p14:tracePt t="118543" x="9525000" y="1987550"/>
          <p14:tracePt t="118560" x="9518650" y="2000250"/>
          <p14:tracePt t="118576" x="9512300" y="2006600"/>
          <p14:tracePt t="118593" x="9512300" y="2012950"/>
          <p14:tracePt t="118610" x="9505950" y="2025650"/>
          <p14:tracePt t="118643" x="9505950" y="2038350"/>
          <p14:tracePt t="118677" x="9505950" y="2044700"/>
          <p14:tracePt t="118693" x="9505950" y="2051050"/>
          <p14:tracePt t="118710" x="9499600" y="2051050"/>
          <p14:tracePt t="119124" x="9499600" y="2057400"/>
          <p14:tracePt t="119131" x="9512300" y="2070100"/>
          <p14:tracePt t="119138" x="9525000" y="2082800"/>
          <p14:tracePt t="119145" x="9525000" y="2095500"/>
          <p14:tracePt t="119160" x="9537700" y="2101850"/>
          <p14:tracePt t="119177" x="9537700" y="2108200"/>
          <p14:tracePt t="119193" x="9544050" y="2120900"/>
          <p14:tracePt t="119210" x="9544050" y="2127250"/>
          <p14:tracePt t="119227" x="9556750" y="2139950"/>
          <p14:tracePt t="119243" x="9556750" y="2146300"/>
          <p14:tracePt t="119260" x="9556750" y="2159000"/>
          <p14:tracePt t="119276" x="9569450" y="2165350"/>
          <p14:tracePt t="119293" x="9575800" y="2171700"/>
          <p14:tracePt t="119310" x="9575800" y="2190750"/>
          <p14:tracePt t="119343" x="9575800" y="2203450"/>
          <p14:tracePt t="119360" x="9575800" y="2216150"/>
          <p14:tracePt t="119376" x="9575800" y="2222500"/>
          <p14:tracePt t="119393" x="9575800" y="2235200"/>
          <p14:tracePt t="119427" x="9575800" y="2241550"/>
          <p14:tracePt t="119443" x="9563100" y="2254250"/>
          <p14:tracePt t="119460" x="9550400" y="2260600"/>
          <p14:tracePt t="119477" x="9493250" y="2279650"/>
          <p14:tracePt t="119493" x="9398000" y="2292350"/>
          <p14:tracePt t="119510" x="9328150" y="2305050"/>
          <p14:tracePt t="119526" x="9245600" y="2311400"/>
          <p14:tracePt t="119543" x="9220200" y="2317750"/>
          <p14:tracePt t="119560" x="9194800" y="2324100"/>
          <p14:tracePt t="119576" x="9169400" y="2330450"/>
          <p14:tracePt t="119593" x="9150350" y="2336800"/>
          <p14:tracePt t="119610" x="9131300" y="2336800"/>
          <p14:tracePt t="119627" x="9118600" y="2336800"/>
          <p14:tracePt t="119643" x="9105900" y="2336800"/>
          <p14:tracePt t="119660" x="9099550" y="2336800"/>
          <p14:tracePt t="119677" x="9093200" y="2330450"/>
          <p14:tracePt t="119693" x="9080500" y="2317750"/>
          <p14:tracePt t="119710" x="9080500" y="2311400"/>
          <p14:tracePt t="121319" x="9080500" y="2317750"/>
          <p14:tracePt t="121332" x="9099550" y="2324100"/>
          <p14:tracePt t="121340" x="9105900" y="2330450"/>
          <p14:tracePt t="121348" x="9131300" y="2336800"/>
          <p14:tracePt t="121360" x="9156700" y="2336800"/>
          <p14:tracePt t="121376" x="9245600" y="2336800"/>
          <p14:tracePt t="121393" x="9417050" y="2273300"/>
          <p14:tracePt t="121409" x="9696450" y="2120900"/>
          <p14:tracePt t="121426" x="9759950" y="2070100"/>
          <p14:tracePt t="121443" x="9779000" y="2044700"/>
          <p14:tracePt t="121460" x="9785350" y="2032000"/>
          <p14:tracePt t="121476" x="9791700" y="2025650"/>
          <p14:tracePt t="121510" x="9791700" y="2019300"/>
          <p14:tracePt t="121526" x="9791700" y="2012950"/>
          <p14:tracePt t="121555" x="9791700" y="2006600"/>
          <p14:tracePt t="121570" x="9791700" y="2000250"/>
          <p14:tracePt t="121582" x="9791700" y="1993900"/>
          <p14:tracePt t="121618" x="9791700" y="1987550"/>
          <p14:tracePt t="121633" x="9798050" y="1981200"/>
          <p14:tracePt t="121667" x="9804400" y="1974850"/>
          <p14:tracePt t="121680" x="9810750" y="1974850"/>
          <p14:tracePt t="121742" x="9804400" y="1974850"/>
          <p14:tracePt t="121757" x="9798050" y="1974850"/>
          <p14:tracePt t="121763" x="9791700" y="1974850"/>
          <p14:tracePt t="121776" x="9779000" y="1974850"/>
          <p14:tracePt t="121793" x="9766300" y="1987550"/>
          <p14:tracePt t="121809" x="9753600" y="1993900"/>
          <p14:tracePt t="121826" x="9734550" y="2006600"/>
          <p14:tracePt t="121843" x="9728200" y="2012950"/>
          <p14:tracePt t="121860" x="9709150" y="2025650"/>
          <p14:tracePt t="121876" x="9702800" y="2038350"/>
          <p14:tracePt t="121893" x="9696450" y="2044700"/>
          <p14:tracePt t="121909" x="9683750" y="2051050"/>
          <p14:tracePt t="121926" x="9677400" y="2057400"/>
          <p14:tracePt t="121943" x="9664700" y="2063750"/>
          <p14:tracePt t="121959" x="9658350" y="2076450"/>
          <p14:tracePt t="121976" x="9652000" y="2076450"/>
          <p14:tracePt t="121993" x="9645650" y="2089150"/>
          <p14:tracePt t="122009" x="9639300" y="2101850"/>
          <p14:tracePt t="122026" x="9632950" y="2108200"/>
          <p14:tracePt t="122043" x="9632950" y="2127250"/>
          <p14:tracePt t="122059" x="9620250" y="2146300"/>
          <p14:tracePt t="122076" x="9594850" y="2203450"/>
          <p14:tracePt t="122093" x="9556750" y="2336800"/>
          <p14:tracePt t="122110" x="9518650" y="2501900"/>
          <p14:tracePt t="122126" x="9493250" y="2571750"/>
          <p14:tracePt t="122143" x="9486900" y="2635250"/>
          <p14:tracePt t="122160" x="9474200" y="2711450"/>
          <p14:tracePt t="122176" x="9467850" y="2762250"/>
          <p14:tracePt t="122193" x="9461500" y="2851150"/>
          <p14:tracePt t="122209" x="9461500" y="2901950"/>
          <p14:tracePt t="122226" x="9455150" y="2940050"/>
          <p14:tracePt t="122243" x="9448800" y="2984500"/>
          <p14:tracePt t="122259" x="9442450" y="3016250"/>
          <p14:tracePt t="122277" x="9442450" y="3048000"/>
          <p14:tracePt t="122293" x="9436100" y="3060700"/>
          <p14:tracePt t="122309" x="9429750" y="3067050"/>
          <p14:tracePt t="122326" x="9423400" y="3086100"/>
          <p14:tracePt t="122343" x="9423400" y="3092450"/>
          <p14:tracePt t="122360" x="9423400" y="3098800"/>
          <p14:tracePt t="122376" x="9417050" y="3111500"/>
          <p14:tracePt t="122393" x="9417050" y="3117850"/>
          <p14:tracePt t="122410" x="9410700" y="3130550"/>
          <p14:tracePt t="122426" x="9410700" y="3136900"/>
          <p14:tracePt t="122443" x="9410700" y="3149600"/>
          <p14:tracePt t="122459" x="9410700" y="3155950"/>
          <p14:tracePt t="122476" x="9404350" y="3162300"/>
          <p14:tracePt t="122493" x="9398000" y="3175000"/>
          <p14:tracePt t="122509" x="9398000" y="3194050"/>
          <p14:tracePt t="122526" x="9391650" y="3206750"/>
          <p14:tracePt t="122543" x="9385300" y="3213100"/>
          <p14:tracePt t="122560" x="9378950" y="3219450"/>
          <p14:tracePt t="122576" x="9378950" y="3225800"/>
          <p14:tracePt t="122593" x="9372600" y="3238500"/>
          <p14:tracePt t="122610" x="9366250" y="3251200"/>
          <p14:tracePt t="122626" x="9366250" y="3257550"/>
          <p14:tracePt t="122643" x="9359900" y="3257550"/>
          <p14:tracePt t="122659" x="9353550" y="3270250"/>
          <p14:tracePt t="122676" x="9347200" y="3270250"/>
          <p14:tracePt t="122771" x="9340850" y="3270250"/>
          <p14:tracePt t="122848" x="9340850" y="3276600"/>
          <p14:tracePt t="122854" x="9334500" y="3276600"/>
          <p14:tracePt t="122895" x="9328150" y="3282950"/>
          <p14:tracePt t="122911" x="9328150" y="3289300"/>
          <p14:tracePt t="122923" x="9321800" y="3289300"/>
          <p14:tracePt t="122938" x="9315450" y="3289300"/>
          <p14:tracePt t="122944" x="9315450" y="3295650"/>
          <p14:tracePt t="122959" x="9315450" y="3302000"/>
          <p14:tracePt t="122976" x="9302750" y="3308350"/>
          <p14:tracePt t="122992" x="9264650" y="3314700"/>
          <p14:tracePt t="123009" x="9245600" y="3314700"/>
          <p14:tracePt t="123026" x="9220200" y="3314700"/>
          <p14:tracePt t="123043" x="9207500" y="3314700"/>
          <p14:tracePt t="123060" x="9188450" y="3302000"/>
          <p14:tracePt t="123076" x="9169400" y="3289300"/>
          <p14:tracePt t="123093" x="9169400" y="3276600"/>
          <p14:tracePt t="123110" x="9156700" y="3244850"/>
          <p14:tracePt t="123126" x="9150350" y="3213100"/>
          <p14:tracePt t="123143" x="9150350" y="3194050"/>
          <p14:tracePt t="123159" x="9150350" y="3162300"/>
          <p14:tracePt t="123176" x="9156700" y="3149600"/>
          <p14:tracePt t="123193" x="9163050" y="3130550"/>
          <p14:tracePt t="123209" x="9169400" y="3098800"/>
          <p14:tracePt t="123226" x="9169400" y="3079750"/>
          <p14:tracePt t="123243" x="9169400" y="3048000"/>
          <p14:tracePt t="123259" x="9169400" y="3009900"/>
          <p14:tracePt t="123276" x="9169400" y="2946400"/>
          <p14:tracePt t="123293" x="9169400" y="2908300"/>
          <p14:tracePt t="123309" x="9169400" y="2863850"/>
          <p14:tracePt t="123326" x="9169400" y="2806700"/>
          <p14:tracePt t="123343" x="9169400" y="2768600"/>
          <p14:tracePt t="123360" x="9163050" y="2724150"/>
          <p14:tracePt t="123376" x="9156700" y="2705100"/>
          <p14:tracePt t="123393" x="9150350" y="2692400"/>
          <p14:tracePt t="123410" x="9150350" y="2679700"/>
          <p14:tracePt t="123426" x="9144000" y="2673350"/>
          <p14:tracePt t="123443" x="9137650" y="2660650"/>
          <p14:tracePt t="123459" x="9131300" y="2654300"/>
          <p14:tracePt t="123476" x="9118600" y="2647950"/>
          <p14:tracePt t="123493" x="9080500" y="2635250"/>
          <p14:tracePt t="123509" x="9042400" y="2628900"/>
          <p14:tracePt t="123526" x="8991600" y="2622550"/>
          <p14:tracePt t="123543" x="8972550" y="2622550"/>
          <p14:tracePt t="123559" x="8959850" y="2622550"/>
          <p14:tracePt t="123576" x="8953500" y="2622550"/>
          <p14:tracePt t="123593" x="8940800" y="2628900"/>
          <p14:tracePt t="123610" x="8928100" y="2635250"/>
          <p14:tracePt t="123626" x="8921750" y="2635250"/>
          <p14:tracePt t="123643" x="8921750" y="2641600"/>
          <p14:tracePt t="123659" x="8915400" y="2654300"/>
          <p14:tracePt t="123676" x="8909050" y="2667000"/>
          <p14:tracePt t="123693" x="8902700" y="2673350"/>
          <p14:tracePt t="123709" x="8902700" y="2679700"/>
          <p14:tracePt t="123726" x="8902700" y="2686050"/>
          <p14:tracePt t="123742" x="8902700" y="2698750"/>
          <p14:tracePt t="123780" x="8902700" y="2705100"/>
          <p14:tracePt t="123792" x="8902700" y="2711450"/>
          <p14:tracePt t="124514" x="8934450" y="2711450"/>
          <p14:tracePt t="124522" x="9010650" y="2673350"/>
          <p14:tracePt t="124529" x="9099550" y="2622550"/>
          <p14:tracePt t="124542" x="9302750" y="2501900"/>
          <p14:tracePt t="124559" x="9404350" y="2413000"/>
          <p14:tracePt t="124576" x="9461500" y="2336800"/>
          <p14:tracePt t="124593" x="9493250" y="2305050"/>
          <p14:tracePt t="124609" x="9537700" y="2260600"/>
          <p14:tracePt t="124626" x="9613900" y="2203450"/>
          <p14:tracePt t="124642" x="9645650" y="2178050"/>
          <p14:tracePt t="124659" x="9658350" y="2165350"/>
          <p14:tracePt t="124676" x="9664700" y="2159000"/>
          <p14:tracePt t="124693" x="9664700" y="2146300"/>
          <p14:tracePt t="124709" x="9671050" y="2146300"/>
          <p14:tracePt t="124726" x="9677400" y="2146300"/>
          <p14:tracePt t="124742" x="9683750" y="2133600"/>
          <p14:tracePt t="124779" x="9683750" y="2127250"/>
          <p14:tracePt t="124799" x="9683750" y="2120900"/>
          <p14:tracePt t="124812" x="9690100" y="2120900"/>
          <p14:tracePt t="124826" x="9696450" y="2114550"/>
          <p14:tracePt t="124842" x="9709150" y="2095500"/>
          <p14:tracePt t="124859" x="9728200" y="2076450"/>
          <p14:tracePt t="124876" x="9753600" y="2051050"/>
          <p14:tracePt t="124893" x="9759950" y="2044700"/>
          <p14:tracePt t="124909" x="9772650" y="2038350"/>
          <p14:tracePt t="124926" x="9779000" y="2032000"/>
          <p14:tracePt t="124943" x="9791700" y="2025650"/>
          <p14:tracePt t="124959" x="9798050" y="2025650"/>
          <p14:tracePt t="124976" x="9810750" y="2025650"/>
          <p14:tracePt t="124992" x="9842500" y="2025650"/>
          <p14:tracePt t="125009" x="9867900" y="2025650"/>
          <p14:tracePt t="125026" x="9874250" y="2025650"/>
          <p14:tracePt t="125042" x="9886950" y="2025650"/>
          <p14:tracePt t="125059" x="9893300" y="2025650"/>
          <p14:tracePt t="125076" x="9906000" y="2025650"/>
          <p14:tracePt t="125092" x="9912350" y="2032000"/>
          <p14:tracePt t="125109" x="9918700" y="2032000"/>
          <p14:tracePt t="125126" x="9931400" y="2032000"/>
          <p14:tracePt t="125143" x="9937750" y="2032000"/>
          <p14:tracePt t="125159" x="9944100" y="2032000"/>
          <p14:tracePt t="125192" x="9950450" y="2032000"/>
          <p14:tracePt t="125209" x="9956800" y="2032000"/>
          <p14:tracePt t="125235" x="9963150" y="2032000"/>
          <p14:tracePt t="125250" x="9963150" y="2038350"/>
          <p14:tracePt t="125259" x="9969500" y="2038350"/>
          <p14:tracePt t="125276" x="9975850" y="2038350"/>
          <p14:tracePt t="125292" x="9975850" y="2044700"/>
          <p14:tracePt t="125309" x="9994900" y="2051050"/>
          <p14:tracePt t="125326" x="10013950" y="2051050"/>
          <p14:tracePt t="125342" x="10020300" y="2057400"/>
          <p14:tracePt t="125359" x="10026650" y="2063750"/>
          <p14:tracePt t="125376" x="10039350" y="2063750"/>
          <p14:tracePt t="125393" x="10045700" y="2063750"/>
          <p14:tracePt t="125426" x="10052050" y="2070100"/>
          <p14:tracePt t="125442" x="10058400" y="2076450"/>
          <p14:tracePt t="125459" x="10064750" y="2082800"/>
          <p14:tracePt t="125476" x="10077450" y="2082800"/>
          <p14:tracePt t="125492" x="10077450" y="2089150"/>
          <p14:tracePt t="125509" x="10083800" y="2095500"/>
          <p14:tracePt t="125526" x="10090150" y="2095500"/>
          <p14:tracePt t="125542" x="10090150" y="2101850"/>
          <p14:tracePt t="125559" x="10090150" y="2114550"/>
          <p14:tracePt t="125575" x="10090150" y="2120900"/>
          <p14:tracePt t="125592" x="10090150" y="2133600"/>
          <p14:tracePt t="125609" x="10083800" y="2146300"/>
          <p14:tracePt t="125626" x="10077450" y="2165350"/>
          <p14:tracePt t="125642" x="10077450" y="2178050"/>
          <p14:tracePt t="125659" x="10071100" y="2203450"/>
          <p14:tracePt t="125676" x="10064750" y="2222500"/>
          <p14:tracePt t="125692" x="10058400" y="2235200"/>
          <p14:tracePt t="125709" x="10058400" y="2254250"/>
          <p14:tracePt t="125726" x="10058400" y="2260600"/>
          <p14:tracePt t="125742" x="10058400" y="2273300"/>
          <p14:tracePt t="125760" x="10058400" y="2279650"/>
          <p14:tracePt t="125793" x="10058400" y="2292350"/>
          <p14:tracePt t="125825" x="10058400" y="2298700"/>
          <p14:tracePt t="125842" x="10064750" y="2305050"/>
          <p14:tracePt t="125875" x="10071100" y="2311400"/>
          <p14:tracePt t="125892" x="10077450" y="2311400"/>
          <p14:tracePt t="125909" x="10083800" y="2311400"/>
          <p14:tracePt t="125942" x="10090150" y="2311400"/>
          <p14:tracePt t="125959" x="10102850" y="2311400"/>
          <p14:tracePt t="125976" x="10115550" y="2311400"/>
          <p14:tracePt t="125992" x="10121900" y="2311400"/>
          <p14:tracePt t="126009" x="10128250" y="2311400"/>
          <p14:tracePt t="126026" x="10134600" y="2311400"/>
          <p14:tracePt t="126042" x="10147300" y="2311400"/>
          <p14:tracePt t="126059" x="10153650" y="2311400"/>
          <p14:tracePt t="126075" x="10160000" y="2311400"/>
          <p14:tracePt t="126109" x="10166350" y="2311400"/>
          <p14:tracePt t="126126" x="10172700" y="2305050"/>
          <p14:tracePt t="126142" x="10172700" y="2298700"/>
          <p14:tracePt t="126159" x="10185400" y="2292350"/>
          <p14:tracePt t="126176" x="10191750" y="2286000"/>
          <p14:tracePt t="126209" x="10198100" y="2279650"/>
          <p14:tracePt t="126225" x="10198100" y="2273300"/>
          <p14:tracePt t="126242" x="10204450" y="2273300"/>
          <p14:tracePt t="126259" x="10210800" y="2273300"/>
          <p14:tracePt t="126278" x="10217150" y="2273300"/>
          <p14:tracePt t="126292" x="10223500" y="2273300"/>
          <p14:tracePt t="126325" x="10229850" y="2273300"/>
          <p14:tracePt t="126340" x="10236200" y="2273300"/>
          <p14:tracePt t="126364" x="10242550" y="2273300"/>
          <p14:tracePt t="126367" x="10248900" y="2273300"/>
          <p14:tracePt t="126375" x="10255250" y="2273300"/>
          <p14:tracePt t="126392" x="10261600" y="2273300"/>
          <p14:tracePt t="126409" x="10287000" y="2266950"/>
          <p14:tracePt t="126426" x="10293350" y="2266950"/>
          <p14:tracePt t="126442" x="10299700" y="2266950"/>
          <p14:tracePt t="126459" x="10312400" y="2266950"/>
          <p14:tracePt t="126476" x="10318750" y="2266950"/>
          <p14:tracePt t="126492" x="10325100" y="2266950"/>
          <p14:tracePt t="126534" x="10325100" y="2273300"/>
          <p14:tracePt t="126548" x="10325100" y="2279650"/>
          <p14:tracePt t="126559" x="10318750" y="2279650"/>
          <p14:tracePt t="126575" x="10299700" y="2292350"/>
          <p14:tracePt t="126592" x="10267950" y="2311400"/>
          <p14:tracePt t="126609" x="10242550" y="2317750"/>
          <p14:tracePt t="126626" x="10210800" y="2324100"/>
          <p14:tracePt t="126642" x="10198100" y="2330450"/>
          <p14:tracePt t="126659" x="10185400" y="2330450"/>
          <p14:tracePt t="126675" x="10179050" y="2336800"/>
          <p14:tracePt t="126692" x="10166350" y="2336800"/>
          <p14:tracePt t="126709" x="10147300" y="2343150"/>
          <p14:tracePt t="126725" x="10121900" y="2349500"/>
          <p14:tracePt t="126742" x="10096500" y="2349500"/>
          <p14:tracePt t="126759" x="10083800" y="2349500"/>
          <p14:tracePt t="126776" x="10071100" y="2349500"/>
          <p14:tracePt t="126792" x="10052050" y="2355850"/>
          <p14:tracePt t="126809" x="10045700" y="2362200"/>
          <p14:tracePt t="126826" x="10026650" y="2362200"/>
          <p14:tracePt t="126842" x="10013950" y="2368550"/>
          <p14:tracePt t="126860" x="10007600" y="2374900"/>
          <p14:tracePt t="126863" x="10001250" y="2374900"/>
          <p14:tracePt t="126875" x="9994900" y="2374900"/>
          <p14:tracePt t="126892" x="9988550" y="2381250"/>
          <p14:tracePt t="126909" x="9982200" y="2393950"/>
          <p14:tracePt t="126925" x="9975850" y="2400300"/>
          <p14:tracePt t="126942" x="9969500" y="2406650"/>
          <p14:tracePt t="126959" x="9963150" y="2419350"/>
          <p14:tracePt t="126975" x="9963150" y="2425700"/>
          <p14:tracePt t="126992" x="9950450" y="2438400"/>
          <p14:tracePt t="127009" x="9950450" y="2444750"/>
          <p14:tracePt t="127025" x="9950450" y="2451100"/>
          <p14:tracePt t="127042" x="9944100" y="2470150"/>
          <p14:tracePt t="127059" x="9944100" y="2489200"/>
          <p14:tracePt t="127075" x="9944100" y="2495550"/>
          <p14:tracePt t="127092" x="9944100" y="2501900"/>
          <p14:tracePt t="127109" x="9944100" y="2508250"/>
          <p14:tracePt t="127125" x="9944100" y="2520950"/>
          <p14:tracePt t="127162" x="9944100" y="2527300"/>
          <p14:tracePt t="127175" x="9944100" y="2533650"/>
          <p14:tracePt t="127192" x="9950450" y="2533650"/>
          <p14:tracePt t="127209" x="9963150" y="2533650"/>
          <p14:tracePt t="127225" x="9975850" y="2533650"/>
          <p14:tracePt t="127242" x="10013950" y="2540000"/>
          <p14:tracePt t="127259" x="10064750" y="2546350"/>
          <p14:tracePt t="127275" x="10134600" y="2559050"/>
          <p14:tracePt t="127292" x="10191750" y="2571750"/>
          <p14:tracePt t="127309" x="10204450" y="2571750"/>
          <p14:tracePt t="127325" x="10217150" y="2578100"/>
          <p14:tracePt t="127342" x="10223500" y="2578100"/>
          <p14:tracePt t="127359" x="10229850" y="2578100"/>
          <p14:tracePt t="127362" x="10236200" y="2578100"/>
          <p14:tracePt t="127375" x="10242550" y="2578100"/>
          <p14:tracePt t="127392" x="10248900" y="2578100"/>
          <p14:tracePt t="127409" x="10261600" y="2578100"/>
          <p14:tracePt t="127425" x="10267950" y="2578100"/>
          <p14:tracePt t="127442" x="10274300" y="2578100"/>
          <p14:tracePt t="127459" x="10287000" y="2578100"/>
          <p14:tracePt t="127492" x="10293350" y="2578100"/>
          <p14:tracePt t="127509" x="10299700" y="2578100"/>
          <p14:tracePt t="127736" x="10293350" y="2578100"/>
          <p14:tracePt t="127758" x="10287000" y="2578100"/>
          <p14:tracePt t="127764" x="10280650" y="2578100"/>
          <p14:tracePt t="127779" x="10274300" y="2578100"/>
          <p14:tracePt t="127792" x="10267950" y="2578100"/>
          <p14:tracePt t="127809" x="10261600" y="2578100"/>
          <p14:tracePt t="127825" x="10248900" y="2578100"/>
          <p14:tracePt t="127842" x="10242550" y="2584450"/>
          <p14:tracePt t="127859" x="10229850" y="2584450"/>
          <p14:tracePt t="127875" x="10217150" y="2590800"/>
          <p14:tracePt t="127892" x="10210800" y="2603500"/>
          <p14:tracePt t="127909" x="10198100" y="2609850"/>
          <p14:tracePt t="127925" x="10166350" y="2635250"/>
          <p14:tracePt t="127942" x="10140950" y="2667000"/>
          <p14:tracePt t="127959" x="10071100" y="2743200"/>
          <p14:tracePt t="127976" x="10020300" y="2806700"/>
          <p14:tracePt t="127992" x="9937750" y="2901950"/>
          <p14:tracePt t="128009" x="9886950" y="2978150"/>
          <p14:tracePt t="128025" x="9817100" y="3073400"/>
          <p14:tracePt t="128042" x="9721850" y="3200400"/>
          <p14:tracePt t="128059" x="9677400" y="3282950"/>
          <p14:tracePt t="128075" x="9588500" y="3422650"/>
          <p14:tracePt t="128092" x="9537700" y="3492500"/>
          <p14:tracePt t="128109" x="9505950" y="3524250"/>
          <p14:tracePt t="128125" x="9474200" y="3568700"/>
          <p14:tracePt t="128142" x="9461500" y="3581400"/>
          <p14:tracePt t="128159" x="9442450" y="3594100"/>
          <p14:tracePt t="128176" x="9429750" y="3600450"/>
          <p14:tracePt t="128192" x="9423400" y="3606800"/>
          <p14:tracePt t="128209" x="9417050" y="3606800"/>
          <p14:tracePt t="128226" x="9410700" y="3613150"/>
          <p14:tracePt t="128259" x="9404350" y="3613150"/>
          <p14:tracePt t="128275" x="9398000" y="3613150"/>
          <p14:tracePt t="128292" x="9391650" y="3613150"/>
          <p14:tracePt t="130570" x="9309100" y="3613150"/>
          <p14:tracePt t="130578" x="9163050" y="3613150"/>
          <p14:tracePt t="130583" x="8928100" y="3575050"/>
          <p14:tracePt t="130592" x="8769350" y="3549650"/>
          <p14:tracePt t="130608" x="8623300" y="3517900"/>
          <p14:tracePt t="130625" x="8337550" y="3467100"/>
          <p14:tracePt t="130642" x="8007350" y="3422650"/>
          <p14:tracePt t="130658" x="7797800" y="3384550"/>
          <p14:tracePt t="130675" x="7556500" y="3346450"/>
          <p14:tracePt t="130692" x="7499350" y="3340100"/>
          <p14:tracePt t="130709" x="7454900" y="3333750"/>
          <p14:tracePt t="130725" x="7416800" y="3327400"/>
          <p14:tracePt t="130742" x="7359650" y="3327400"/>
          <p14:tracePt t="130759" x="7258050" y="3327400"/>
          <p14:tracePt t="130775" x="7181850" y="3327400"/>
          <p14:tracePt t="130792" x="7112000" y="3327400"/>
          <p14:tracePt t="130809" x="7054850" y="3327400"/>
          <p14:tracePt t="130825" x="7016750" y="3321050"/>
          <p14:tracePt t="130842" x="6965950" y="3321050"/>
          <p14:tracePt t="130859" x="6915150" y="3321050"/>
          <p14:tracePt t="130875" x="6826250" y="3321050"/>
          <p14:tracePt t="130892" x="6781800" y="3327400"/>
          <p14:tracePt t="130909" x="6731000" y="3333750"/>
          <p14:tracePt t="130925" x="6648450" y="3352800"/>
          <p14:tracePt t="130942" x="6591300" y="3365500"/>
          <p14:tracePt t="130945" x="6546850" y="3371850"/>
          <p14:tracePt t="130959" x="6483350" y="3390900"/>
          <p14:tracePt t="130975" x="6426200" y="3416300"/>
          <p14:tracePt t="130992" x="6362700" y="3441700"/>
          <p14:tracePt t="131009" x="6280150" y="3467100"/>
          <p14:tracePt t="131025" x="6235700" y="3479800"/>
          <p14:tracePt t="131042" x="6191250" y="3486150"/>
          <p14:tracePt t="131058" x="6178550" y="3492500"/>
          <p14:tracePt t="131075" x="6165850" y="3498850"/>
          <p14:tracePt t="131092" x="6159500" y="3505200"/>
          <p14:tracePt t="131109" x="6153150" y="3505200"/>
          <p14:tracePt t="131494" x="6096000" y="3505200"/>
          <p14:tracePt t="131500" x="5981700" y="3505200"/>
          <p14:tracePt t="131508" x="5848350" y="3505200"/>
          <p14:tracePt t="131525" x="5626100" y="3492500"/>
          <p14:tracePt t="131542" x="5289550" y="3498850"/>
          <p14:tracePt t="131559" x="5060950" y="3517900"/>
          <p14:tracePt t="131575" x="4997450" y="3530600"/>
          <p14:tracePt t="131592" x="4794250" y="3562350"/>
          <p14:tracePt t="131608" x="4641850" y="3587750"/>
          <p14:tracePt t="131625" x="4502150" y="3606800"/>
          <p14:tracePt t="131642" x="4394200" y="3619500"/>
          <p14:tracePt t="131658" x="4197350" y="3638550"/>
          <p14:tracePt t="131675" x="4025900" y="3670300"/>
          <p14:tracePt t="131692" x="3943350" y="3683000"/>
          <p14:tracePt t="131708" x="3676650" y="3727450"/>
          <p14:tracePt t="131725" x="3568700" y="3740150"/>
          <p14:tracePt t="131742" x="3498850" y="3746500"/>
          <p14:tracePt t="131758" x="3390900" y="3759200"/>
          <p14:tracePt t="131775" x="3295650" y="3771900"/>
          <p14:tracePt t="131792" x="3200400" y="3790950"/>
          <p14:tracePt t="131809" x="3168650" y="3797300"/>
          <p14:tracePt t="131825" x="3149600" y="3803650"/>
          <p14:tracePt t="131842" x="3130550" y="3810000"/>
          <p14:tracePt t="131858" x="3124200" y="3810000"/>
          <p14:tracePt t="131875" x="3117850" y="3816350"/>
          <p14:tracePt t="131892" x="3111500" y="3822700"/>
          <p14:tracePt t="131908" x="3105150" y="3822700"/>
          <p14:tracePt t="131925" x="3105150" y="3829050"/>
          <p14:tracePt t="131941" x="3098800" y="3829050"/>
          <p14:tracePt t="131958" x="3092450" y="3829050"/>
          <p14:tracePt t="131975" x="3086100" y="382905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18" y="663834"/>
            <a:ext cx="10058400" cy="5591223"/>
          </a:xfrm>
          <a:prstGeom prst="rect">
            <a:avLst/>
          </a:prstGeom>
        </p:spPr>
      </p:pic>
    </p:spTree>
    <p:extLst>
      <p:ext uri="{BB962C8B-B14F-4D97-AF65-F5344CB8AC3E}">
        <p14:creationId xmlns:p14="http://schemas.microsoft.com/office/powerpoint/2010/main" val="1680616848"/>
      </p:ext>
    </p:extLst>
  </p:cSld>
  <p:clrMapOvr>
    <a:masterClrMapping/>
  </p:clrMapOvr>
  <mc:AlternateContent xmlns:mc="http://schemas.openxmlformats.org/markup-compatibility/2006" xmlns:p14="http://schemas.microsoft.com/office/powerpoint/2010/main">
    <mc:Choice Requires="p14">
      <p:transition spd="slow" p14:dur="2000" advTm="71546"/>
    </mc:Choice>
    <mc:Fallback xmlns="">
      <p:transition spd="slow" advTm="71546"/>
    </mc:Fallback>
  </mc:AlternateContent>
  <p:timing>
    <p:tnLst>
      <p:par>
        <p:cTn id="1" dur="indefinite" restart="never" nodeType="tmRoot"/>
      </p:par>
    </p:tnLst>
  </p:timing>
  <p:extLst mod="1">
    <p:ext uri="{3A86A75C-4F4B-4683-9AE1-C65F6400EC91}">
      <p14:laserTraceLst xmlns:p14="http://schemas.microsoft.com/office/powerpoint/2010/main">
        <p14:tracePtLst>
          <p14:tracePt t="464" x="6127750" y="3803650"/>
          <p14:tracePt t="471" x="6076950" y="3803650"/>
          <p14:tracePt t="479" x="5988050" y="3797300"/>
          <p14:tracePt t="486" x="5778500" y="3784600"/>
          <p14:tracePt t="502" x="5213350" y="3689350"/>
          <p14:tracePt t="519" x="4591050" y="3638550"/>
          <p14:tracePt t="536" x="4241800" y="3556000"/>
          <p14:tracePt t="552" x="3771900" y="3441700"/>
          <p14:tracePt t="569" x="3105150" y="3257550"/>
          <p14:tracePt t="586" x="2971800" y="3181350"/>
          <p14:tracePt t="602" x="2533650" y="3079750"/>
          <p14:tracePt t="619" x="2152650" y="2946400"/>
          <p14:tracePt t="636" x="1657350" y="2787650"/>
          <p14:tracePt t="652" x="1365250" y="2628900"/>
          <p14:tracePt t="669" x="1200150" y="2571750"/>
          <p14:tracePt t="686" x="1130300" y="2540000"/>
          <p14:tracePt t="702" x="1098550" y="2533650"/>
          <p14:tracePt t="719" x="1073150" y="2527300"/>
          <p14:tracePt t="736" x="1054100" y="2514600"/>
          <p14:tracePt t="769" x="1041400" y="2514600"/>
          <p14:tracePt t="786" x="1035050" y="2514600"/>
          <p14:tracePt t="819" x="1028700" y="2514600"/>
          <p14:tracePt t="835" x="1022350" y="2514600"/>
          <p14:tracePt t="867" x="1016000" y="2514600"/>
          <p14:tracePt t="875" x="1009650" y="2514600"/>
          <p14:tracePt t="888" x="1003300" y="2514600"/>
          <p14:tracePt t="903" x="996950" y="2514600"/>
          <p14:tracePt t="919" x="990600" y="2514600"/>
          <p14:tracePt t="936" x="971550" y="2501900"/>
          <p14:tracePt t="952" x="965200" y="2501900"/>
          <p14:tracePt t="969" x="958850" y="2501900"/>
          <p14:tracePt t="986" x="952500" y="2501900"/>
          <p14:tracePt t="4909" x="990600" y="2508250"/>
          <p14:tracePt t="4916" x="1041400" y="2520950"/>
          <p14:tracePt t="4924" x="1079500" y="2527300"/>
          <p14:tracePt t="4935" x="1111250" y="2533650"/>
          <p14:tracePt t="4952" x="1238250" y="2552700"/>
          <p14:tracePt t="4968" x="1352550" y="2571750"/>
          <p14:tracePt t="4985" x="1612900" y="2603500"/>
          <p14:tracePt t="5002" x="1752600" y="2622550"/>
          <p14:tracePt t="5019" x="1930400" y="2628900"/>
          <p14:tracePt t="5035" x="2032000" y="2628900"/>
          <p14:tracePt t="5052" x="2070100" y="2628900"/>
          <p14:tracePt t="5069" x="2108200" y="2628900"/>
          <p14:tracePt t="5085" x="2165350" y="2628900"/>
          <p14:tracePt t="5102" x="2393950" y="2628900"/>
          <p14:tracePt t="5118" x="2527300" y="2616200"/>
          <p14:tracePt t="5135" x="2635250" y="2609850"/>
          <p14:tracePt t="5152" x="2870200" y="2590800"/>
          <p14:tracePt t="5168" x="3003550" y="2584450"/>
          <p14:tracePt t="5185" x="3092450" y="2578100"/>
          <p14:tracePt t="5202" x="3206750" y="2578100"/>
          <p14:tracePt t="5218" x="3333750" y="2597150"/>
          <p14:tracePt t="5235" x="3473450" y="2609850"/>
          <p14:tracePt t="5252" x="3511550" y="2616200"/>
          <p14:tracePt t="5269" x="3543300" y="2622550"/>
          <p14:tracePt t="5285" x="3556000" y="2622550"/>
          <p14:tracePt t="5302" x="3575050" y="2628900"/>
          <p14:tracePt t="5306" x="3587750" y="2635250"/>
          <p14:tracePt t="5318" x="3613150" y="2647950"/>
          <p14:tracePt t="5335" x="3651250" y="2660650"/>
          <p14:tracePt t="5352" x="3689350" y="2679700"/>
          <p14:tracePt t="5368" x="3740150" y="2705100"/>
          <p14:tracePt t="5385" x="3752850" y="2717800"/>
          <p14:tracePt t="5402" x="3771900" y="2724150"/>
          <p14:tracePt t="5418" x="3771900" y="2736850"/>
          <p14:tracePt t="5436" x="3778250" y="2749550"/>
          <p14:tracePt t="5452" x="3784600" y="2762250"/>
          <p14:tracePt t="5469" x="3790950" y="2787650"/>
          <p14:tracePt t="5485" x="3803650" y="2838450"/>
          <p14:tracePt t="5502" x="3810000" y="2870200"/>
          <p14:tracePt t="5519" x="3810000" y="2921000"/>
          <p14:tracePt t="5537" x="3803650" y="2946400"/>
          <p14:tracePt t="5552" x="3803650" y="2965450"/>
          <p14:tracePt t="5568" x="3797300" y="2984500"/>
          <p14:tracePt t="5585" x="3790950" y="2997200"/>
          <p14:tracePt t="5602" x="3784600" y="3009900"/>
          <p14:tracePt t="5618" x="3752850" y="3073400"/>
          <p14:tracePt t="5635" x="3714750" y="3124200"/>
          <p14:tracePt t="5652" x="3657600" y="3225800"/>
          <p14:tracePt t="5668" x="3606800" y="3321050"/>
          <p14:tracePt t="5685" x="3568700" y="3384550"/>
          <p14:tracePt t="5702" x="3536950" y="3460750"/>
          <p14:tracePt t="5718" x="3524250" y="3492500"/>
          <p14:tracePt t="5736" x="3511550" y="3524250"/>
          <p14:tracePt t="5752" x="3498850" y="3543300"/>
          <p14:tracePt t="5769" x="3498850" y="3556000"/>
          <p14:tracePt t="5785" x="3486150" y="3581400"/>
          <p14:tracePt t="5802" x="3486150" y="3600450"/>
          <p14:tracePt t="5818" x="3473450" y="3619500"/>
          <p14:tracePt t="5835" x="3467100" y="3651250"/>
          <p14:tracePt t="5852" x="3454400" y="3676650"/>
          <p14:tracePt t="5868" x="3435350" y="3721100"/>
          <p14:tracePt t="5885" x="3422650" y="3746500"/>
          <p14:tracePt t="5902" x="3403600" y="3771900"/>
          <p14:tracePt t="5918" x="3390900" y="3784600"/>
          <p14:tracePt t="5935" x="3384550" y="3797300"/>
          <p14:tracePt t="5951" x="3371850" y="3816350"/>
          <p14:tracePt t="5968" x="3359150" y="3829050"/>
          <p14:tracePt t="5985" x="3340100" y="3841750"/>
          <p14:tracePt t="6002" x="3333750" y="3848100"/>
          <p14:tracePt t="6019" x="3314700" y="3854450"/>
          <p14:tracePt t="6035" x="3308350" y="3854450"/>
          <p14:tracePt t="6052" x="3302000" y="3860800"/>
          <p14:tracePt t="6068" x="3289300" y="3867150"/>
          <p14:tracePt t="6085" x="3282950" y="3867150"/>
          <p14:tracePt t="6118" x="3276600" y="3867150"/>
          <p14:tracePt t="6135" x="3270250" y="3867150"/>
          <p14:tracePt t="6158" x="3263900" y="3867150"/>
          <p14:tracePt t="6173" x="3257550" y="3867150"/>
          <p14:tracePt t="6195" x="3251200" y="3867150"/>
          <p14:tracePt t="6223" x="3251200" y="3860800"/>
          <p14:tracePt t="6242" x="3251200" y="3854450"/>
          <p14:tracePt t="6249" x="3251200" y="3848100"/>
          <p14:tracePt t="6264" x="3251200" y="3841750"/>
          <p14:tracePt t="6278" x="3251200" y="3835400"/>
          <p14:tracePt t="7382" x="3257550" y="3835400"/>
          <p14:tracePt t="7390" x="3276600" y="3835400"/>
          <p14:tracePt t="7396" x="3302000" y="3829050"/>
          <p14:tracePt t="7405" x="3327400" y="3822700"/>
          <p14:tracePt t="7418" x="3378200" y="3803650"/>
          <p14:tracePt t="7435" x="3435350" y="3784600"/>
          <p14:tracePt t="7451" x="3492500" y="3759200"/>
          <p14:tracePt t="7468" x="3505200" y="3752850"/>
          <p14:tracePt t="7485" x="3511550" y="3746500"/>
          <p14:tracePt t="7501" x="3517900" y="3740150"/>
          <p14:tracePt t="7535" x="3524250" y="3727450"/>
          <p14:tracePt t="7551" x="3524250" y="3721100"/>
          <p14:tracePt t="7569" x="3517900" y="3708400"/>
          <p14:tracePt t="7585" x="3511550" y="3702050"/>
          <p14:tracePt t="7602" x="3498850" y="3689350"/>
          <p14:tracePt t="7618" x="3435350" y="3683000"/>
          <p14:tracePt t="7635" x="3390900" y="3676650"/>
          <p14:tracePt t="7652" x="3346450" y="3676650"/>
          <p14:tracePt t="7668" x="3333750" y="3676650"/>
          <p14:tracePt t="7685" x="3327400" y="3676650"/>
          <p14:tracePt t="7701" x="3314700" y="3683000"/>
          <p14:tracePt t="7718" x="3308350" y="3683000"/>
          <p14:tracePt t="7735" x="3295650" y="3683000"/>
          <p14:tracePt t="7752" x="3295650" y="3695700"/>
          <p14:tracePt t="7768" x="3289300" y="3695700"/>
          <p14:tracePt t="7785" x="3282950" y="3695700"/>
          <p14:tracePt t="7819" x="3282950" y="3702050"/>
          <p14:tracePt t="7835" x="3276600" y="3708400"/>
          <p14:tracePt t="7851" x="3270250" y="3714750"/>
          <p14:tracePt t="7868" x="3270250" y="3721100"/>
          <p14:tracePt t="7885" x="3263900" y="3721100"/>
          <p14:tracePt t="7901" x="3257550" y="3727450"/>
          <p14:tracePt t="7918" x="3251200" y="3727450"/>
          <p14:tracePt t="7951" x="3251200" y="3733800"/>
          <p14:tracePt t="7968" x="3251200" y="3740150"/>
          <p14:tracePt t="7985" x="3251200" y="3746500"/>
          <p14:tracePt t="8001" x="3251200" y="3759200"/>
          <p14:tracePt t="8018" x="3251200" y="3765550"/>
          <p14:tracePt t="8035" x="3251200" y="3778250"/>
          <p14:tracePt t="8051" x="3251200" y="3784600"/>
          <p14:tracePt t="8068" x="3251200" y="3797300"/>
          <p14:tracePt t="8085" x="3251200" y="3835400"/>
          <p14:tracePt t="8102" x="3251200" y="3860800"/>
          <p14:tracePt t="8118" x="3251200" y="3886200"/>
          <p14:tracePt t="8135" x="3251200" y="3898900"/>
          <p14:tracePt t="8151" x="3251200" y="3911600"/>
          <p14:tracePt t="8168" x="3251200" y="3930650"/>
          <p14:tracePt t="8185" x="3251200" y="3943350"/>
          <p14:tracePt t="8201" x="3251200" y="3956050"/>
          <p14:tracePt t="8218" x="3251200" y="3968750"/>
          <p14:tracePt t="8235" x="3257550" y="3975100"/>
          <p14:tracePt t="8251" x="3263900" y="3987800"/>
          <p14:tracePt t="8268" x="3263900" y="3994150"/>
          <p14:tracePt t="8285" x="3270250" y="4006850"/>
          <p14:tracePt t="8301" x="3276600" y="4013200"/>
          <p14:tracePt t="8318" x="3276600" y="4019550"/>
          <p14:tracePt t="8335" x="3276600" y="4032250"/>
          <p14:tracePt t="8351" x="3282950" y="4044950"/>
          <p14:tracePt t="8368" x="3289300" y="4044950"/>
          <p14:tracePt t="8385" x="3295650" y="4051300"/>
          <p14:tracePt t="8401" x="3308350" y="4057650"/>
          <p14:tracePt t="8418" x="3314700" y="4064000"/>
          <p14:tracePt t="8435" x="3327400" y="4070350"/>
          <p14:tracePt t="8451" x="3333750" y="4076700"/>
          <p14:tracePt t="8468" x="3340100" y="4076700"/>
          <p14:tracePt t="8485" x="3346450" y="4083050"/>
          <p14:tracePt t="8502" x="3359150" y="4089400"/>
          <p14:tracePt t="8518" x="3365500" y="4095750"/>
          <p14:tracePt t="8535" x="3378200" y="4102100"/>
          <p14:tracePt t="8551" x="3384550" y="4102100"/>
          <p14:tracePt t="8568" x="3390900" y="4108450"/>
          <p14:tracePt t="8585" x="3403600" y="4108450"/>
          <p14:tracePt t="8601" x="3409950" y="4108450"/>
          <p14:tracePt t="8618" x="3422650" y="4108450"/>
          <p14:tracePt t="8635" x="3429000" y="4108450"/>
          <p14:tracePt t="8651" x="3435350" y="4108450"/>
          <p14:tracePt t="8668" x="3448050" y="4102100"/>
          <p14:tracePt t="8685" x="3454400" y="4102100"/>
          <p14:tracePt t="8701" x="3467100" y="4095750"/>
          <p14:tracePt t="8718" x="3473450" y="4089400"/>
          <p14:tracePt t="8735" x="3479800" y="4083050"/>
          <p14:tracePt t="8751" x="3492500" y="4070350"/>
          <p14:tracePt t="8768" x="3498850" y="4064000"/>
          <p14:tracePt t="8785" x="3498850" y="4051300"/>
          <p14:tracePt t="8801" x="3505200" y="4038600"/>
          <p14:tracePt t="8818" x="3511550" y="4032250"/>
          <p14:tracePt t="8835" x="3511550" y="4013200"/>
          <p14:tracePt t="8851" x="3511550" y="4000500"/>
          <p14:tracePt t="8868" x="3517900" y="3968750"/>
          <p14:tracePt t="8885" x="3524250" y="3924300"/>
          <p14:tracePt t="8901" x="3530600" y="3879850"/>
          <p14:tracePt t="8906" x="3536950" y="3860800"/>
          <p14:tracePt t="8918" x="3543300" y="3829050"/>
          <p14:tracePt t="8935" x="3549650" y="3790950"/>
          <p14:tracePt t="8951" x="3562350" y="3765550"/>
          <p14:tracePt t="8968" x="3562350" y="3752850"/>
          <p14:tracePt t="8987" x="3562350" y="3740150"/>
          <p14:tracePt t="9001" x="3562350" y="3727450"/>
          <p14:tracePt t="9018" x="3562350" y="3721100"/>
          <p14:tracePt t="9035" x="3556000" y="3714750"/>
          <p14:tracePt t="9051" x="3543300" y="3695700"/>
          <p14:tracePt t="9068" x="3530600" y="3689350"/>
          <p14:tracePt t="9085" x="3492500" y="3670300"/>
          <p14:tracePt t="9101" x="3479800" y="3657600"/>
          <p14:tracePt t="9118" x="3460750" y="3657600"/>
          <p14:tracePt t="9135" x="3454400" y="3651250"/>
          <p14:tracePt t="9151" x="3441700" y="3644900"/>
          <p14:tracePt t="9168" x="3429000" y="3638550"/>
          <p14:tracePt t="9185" x="3422650" y="3638550"/>
          <p14:tracePt t="9201" x="3403600" y="3632200"/>
          <p14:tracePt t="9218" x="3390900" y="3632200"/>
          <p14:tracePt t="9235" x="3384550" y="3632200"/>
          <p14:tracePt t="9251" x="3365500" y="3632200"/>
          <p14:tracePt t="9268" x="3352800" y="3632200"/>
          <p14:tracePt t="9285" x="3340100" y="3632200"/>
          <p14:tracePt t="9301" x="3321050" y="3632200"/>
          <p14:tracePt t="9318" x="3314700" y="3632200"/>
          <p14:tracePt t="9335" x="3302000" y="3638550"/>
          <p14:tracePt t="9351" x="3289300" y="3638550"/>
          <p14:tracePt t="9368" x="3282950" y="3644900"/>
          <p14:tracePt t="9385" x="3276600" y="3651250"/>
          <p14:tracePt t="9401" x="3270250" y="3657600"/>
          <p14:tracePt t="9406" x="3263900" y="3663950"/>
          <p14:tracePt t="9418" x="3257550" y="3663950"/>
          <p14:tracePt t="9435" x="3257550" y="3676650"/>
          <p14:tracePt t="9451" x="3251200" y="3689350"/>
          <p14:tracePt t="9468" x="3244850" y="3695700"/>
          <p14:tracePt t="9486" x="3238500" y="3702050"/>
          <p14:tracePt t="9501" x="3238500" y="3714750"/>
          <p14:tracePt t="9518" x="3238500" y="3721100"/>
          <p14:tracePt t="9537" x="3238500" y="3733800"/>
          <p14:tracePt t="9551" x="3238500" y="3740150"/>
          <p14:tracePt t="9568" x="3238500" y="3746500"/>
          <p14:tracePt t="9585" x="3238500" y="3759200"/>
          <p14:tracePt t="9619" x="3238500" y="3765550"/>
          <p14:tracePt t="9635" x="3238500" y="3771900"/>
          <p14:tracePt t="9651" x="3238500" y="3778250"/>
          <p14:tracePt t="9675" x="3238500" y="3784600"/>
          <p14:tracePt t="9689" x="3238500" y="3790950"/>
          <p14:tracePt t="9723" x="3238500" y="3797300"/>
          <p14:tracePt t="9743" x="3238500" y="3803650"/>
          <p14:tracePt t="9758" x="3238500" y="3810000"/>
          <p14:tracePt t="9778" x="3238500" y="3816350"/>
          <p14:tracePt t="9786" x="3238500" y="3822700"/>
          <p14:tracePt t="9807" x="3238500" y="3829050"/>
          <p14:tracePt t="9822" x="3238500" y="3835400"/>
          <p14:tracePt t="9855" x="3238500" y="3841750"/>
          <p14:tracePt t="9863" x="3238500" y="3848100"/>
          <p14:tracePt t="9869" x="3238500" y="3854450"/>
          <p14:tracePt t="9891" x="3238500" y="3860800"/>
          <p14:tracePt t="9901" x="3238500" y="3867150"/>
          <p14:tracePt t="9918" x="3238500" y="3873500"/>
          <p14:tracePt t="9935" x="3232150" y="3886200"/>
          <p14:tracePt t="9951" x="3232150" y="3898900"/>
          <p14:tracePt t="9968" x="3225800" y="3898900"/>
          <p14:tracePt t="9985" x="3225800" y="3911600"/>
          <p14:tracePt t="10001" x="3225800" y="3924300"/>
          <p14:tracePt t="10018" x="3225800" y="3930650"/>
          <p14:tracePt t="10035" x="3225800" y="3962400"/>
          <p14:tracePt t="10051" x="3225800" y="4000500"/>
          <p14:tracePt t="10068" x="3232150" y="4025900"/>
          <p14:tracePt t="10085" x="3238500" y="4057650"/>
          <p14:tracePt t="10101" x="3244850" y="4064000"/>
          <p14:tracePt t="10118" x="3251200" y="4083050"/>
          <p14:tracePt t="10135" x="3251200" y="4089400"/>
          <p14:tracePt t="10151" x="3257550" y="4095750"/>
          <p14:tracePt t="10168" x="3276600" y="4108450"/>
          <p14:tracePt t="10184" x="3295650" y="4114800"/>
          <p14:tracePt t="10202" x="3346450" y="4121150"/>
          <p14:tracePt t="10218" x="3378200" y="4121150"/>
          <p14:tracePt t="10235" x="3409950" y="4121150"/>
          <p14:tracePt t="10251" x="3448050" y="4121150"/>
          <p14:tracePt t="10268" x="3460750" y="4121150"/>
          <p14:tracePt t="10285" x="3473450" y="4121150"/>
          <p14:tracePt t="10301" x="3479800" y="4114800"/>
          <p14:tracePt t="10318" x="3486150" y="4114800"/>
          <p14:tracePt t="10335" x="3505200" y="4095750"/>
          <p14:tracePt t="10351" x="3517900" y="4083050"/>
          <p14:tracePt t="10368" x="3530600" y="4057650"/>
          <p14:tracePt t="10385" x="3536950" y="4051300"/>
          <p14:tracePt t="10401" x="3543300" y="4038600"/>
          <p14:tracePt t="10418" x="3549650" y="4032250"/>
          <p14:tracePt t="10434" x="3556000" y="4019550"/>
          <p14:tracePt t="10451" x="3556000" y="4013200"/>
          <p14:tracePt t="10468" x="3556000" y="4000500"/>
          <p14:tracePt t="10485" x="3556000" y="3994150"/>
          <p14:tracePt t="10501" x="3556000" y="3975100"/>
          <p14:tracePt t="10518" x="3556000" y="3962400"/>
          <p14:tracePt t="10535" x="3556000" y="3949700"/>
          <p14:tracePt t="10551" x="3556000" y="3930650"/>
          <p14:tracePt t="10568" x="3556000" y="3905250"/>
          <p14:tracePt t="10584" x="3556000" y="3886200"/>
          <p14:tracePt t="10601" x="3556000" y="3867150"/>
          <p14:tracePt t="10618" x="3556000" y="3860800"/>
          <p14:tracePt t="10635" x="3549650" y="3841750"/>
          <p14:tracePt t="10651" x="3543300" y="3835400"/>
          <p14:tracePt t="10668" x="3536950" y="3822700"/>
          <p14:tracePt t="10684" x="3530600" y="3816350"/>
          <p14:tracePt t="10701" x="3511550" y="3803650"/>
          <p14:tracePt t="10737" x="3498850" y="3797300"/>
          <p14:tracePt t="10751" x="3486150" y="3790950"/>
          <p14:tracePt t="10768" x="3479800" y="3784600"/>
          <p14:tracePt t="10785" x="3467100" y="3784600"/>
          <p14:tracePt t="10801" x="3467100" y="3778250"/>
          <p14:tracePt t="10818" x="3454400" y="3778250"/>
          <p14:tracePt t="10835" x="3441700" y="3771900"/>
          <p14:tracePt t="10851" x="3435350" y="3771900"/>
          <p14:tracePt t="10868" x="3429000" y="3771900"/>
          <p14:tracePt t="10885" x="3416300" y="3771900"/>
          <p14:tracePt t="10901" x="3409950" y="3771900"/>
          <p14:tracePt t="10918" x="3397250" y="3771900"/>
          <p14:tracePt t="10934" x="3384550" y="3765550"/>
          <p14:tracePt t="10952" x="3378200" y="3765550"/>
          <p14:tracePt t="10974" x="3371850" y="3765550"/>
          <p14:tracePt t="10985" x="3371850" y="3759200"/>
          <p14:tracePt t="11001" x="3365500" y="3759200"/>
          <p14:tracePt t="11018" x="3365500" y="3752850"/>
          <p14:tracePt t="11035" x="3359150" y="3752850"/>
          <p14:tracePt t="11051" x="3352800" y="3752850"/>
          <p14:tracePt t="11071" x="3346450" y="3752850"/>
          <p14:tracePt t="11085" x="3340100" y="3752850"/>
          <p14:tracePt t="11119" x="3333750" y="3752850"/>
          <p14:tracePt t="11133" x="3327400" y="3752850"/>
          <p14:tracePt t="11167" x="3321050" y="3752850"/>
          <p14:tracePt t="11182" x="3314700" y="3752850"/>
          <p14:tracePt t="11209" x="3308350" y="3752850"/>
          <p14:tracePt t="11216" x="3308350" y="3759200"/>
          <p14:tracePt t="11230" x="3308350" y="3765550"/>
          <p14:tracePt t="11245" x="3302000" y="3765550"/>
          <p14:tracePt t="11258" x="3295650" y="3765550"/>
          <p14:tracePt t="11268" x="3295650" y="3771900"/>
          <p14:tracePt t="11293" x="3289300" y="3771900"/>
          <p14:tracePt t="11301" x="3289300" y="3778250"/>
          <p14:tracePt t="11318" x="3282950" y="3778250"/>
          <p14:tracePt t="11335" x="3276600" y="3784600"/>
          <p14:tracePt t="11351" x="3276600" y="3790950"/>
          <p14:tracePt t="11368" x="3276600" y="3797300"/>
          <p14:tracePt t="11401" x="3276600" y="3810000"/>
          <p14:tracePt t="11418" x="3276600" y="3816350"/>
          <p14:tracePt t="11434" x="3276600" y="3822700"/>
          <p14:tracePt t="11439" x="3276600" y="3829050"/>
          <p14:tracePt t="11451" x="3276600" y="3835400"/>
          <p14:tracePt t="11468" x="3276600" y="3841750"/>
          <p14:tracePt t="11485" x="3276600" y="3854450"/>
          <p14:tracePt t="11501" x="3276600" y="3860800"/>
          <p14:tracePt t="11518" x="3276600" y="3873500"/>
          <p14:tracePt t="11535" x="3276600" y="3886200"/>
          <p14:tracePt t="11568" x="3276600" y="3898900"/>
          <p14:tracePt t="11585" x="3276600" y="3905250"/>
          <p14:tracePt t="11601" x="3276600" y="3917950"/>
          <p14:tracePt t="11618" x="3276600" y="3924300"/>
          <p14:tracePt t="11634" x="3276600" y="3930650"/>
          <p14:tracePt t="11651" x="3276600" y="3937000"/>
          <p14:tracePt t="11684" x="3282950" y="3943350"/>
          <p14:tracePt t="11701" x="3282950" y="3949700"/>
          <p14:tracePt t="11718" x="3289300" y="3949700"/>
          <p14:tracePt t="11734" x="3289300" y="3956050"/>
          <p14:tracePt t="11768" x="3295650" y="3956050"/>
          <p14:tracePt t="11784" x="3302000" y="3956050"/>
          <p14:tracePt t="11814" x="3308350" y="3956050"/>
          <p14:tracePt t="12216" x="3333750" y="3956050"/>
          <p14:tracePt t="12224" x="3371850" y="3956050"/>
          <p14:tracePt t="12234" x="3390900" y="3956050"/>
          <p14:tracePt t="12251" x="3435350" y="3956050"/>
          <p14:tracePt t="12268" x="3448050" y="3956050"/>
          <p14:tracePt t="12284" x="3460750" y="3956050"/>
          <p14:tracePt t="12301" x="3467100" y="3956050"/>
          <p14:tracePt t="12318" x="3473450" y="3956050"/>
          <p14:tracePt t="12334" x="3479800" y="3956050"/>
          <p14:tracePt t="12355" x="3486150" y="3956050"/>
          <p14:tracePt t="12368" x="3486150" y="3949700"/>
          <p14:tracePt t="12384" x="3492500" y="3937000"/>
          <p14:tracePt t="12401" x="3492500" y="3917950"/>
          <p14:tracePt t="12417" x="3486150" y="3848100"/>
          <p14:tracePt t="12434" x="3473450" y="3810000"/>
          <p14:tracePt t="12451" x="3448050" y="3733800"/>
          <p14:tracePt t="12468" x="3429000" y="3670300"/>
          <p14:tracePt t="12484" x="3416300" y="3632200"/>
          <p14:tracePt t="12501" x="3397250" y="3600450"/>
          <p14:tracePt t="12517" x="3390900" y="3575050"/>
          <p14:tracePt t="12535" x="3384550" y="3562350"/>
          <p14:tracePt t="12551" x="3378200" y="3549650"/>
          <p14:tracePt t="12568" x="3365500" y="3536950"/>
          <p14:tracePt t="12584" x="3359150" y="3517900"/>
          <p14:tracePt t="12601" x="3346450" y="3505200"/>
          <p14:tracePt t="12618" x="3340100" y="3479800"/>
          <p14:tracePt t="12634" x="3333750" y="3467100"/>
          <p14:tracePt t="12651" x="3321050" y="3441700"/>
          <p14:tracePt t="12667" x="3314700" y="3409950"/>
          <p14:tracePt t="12684" x="3308350" y="3378200"/>
          <p14:tracePt t="12701" x="3282950" y="3321050"/>
          <p14:tracePt t="12718" x="3263900" y="3276600"/>
          <p14:tracePt t="12734" x="3244850" y="3238500"/>
          <p14:tracePt t="12751" x="3206750" y="3149600"/>
          <p14:tracePt t="12768" x="3162300" y="3054350"/>
          <p14:tracePt t="12785" x="3124200" y="2971800"/>
          <p14:tracePt t="12801" x="3073400" y="2863850"/>
          <p14:tracePt t="12818" x="3048000" y="2819400"/>
          <p14:tracePt t="12834" x="3028950" y="2794000"/>
          <p14:tracePt t="12851" x="3022600" y="2781300"/>
          <p14:tracePt t="12868" x="3009900" y="2768600"/>
          <p14:tracePt t="12884" x="2997200" y="2768600"/>
          <p14:tracePt t="12901" x="2997200" y="2762250"/>
          <p14:tracePt t="12917" x="2978150" y="2755900"/>
          <p14:tracePt t="12934" x="2978150" y="2749550"/>
          <p14:tracePt t="12951" x="2965450" y="2749550"/>
          <p14:tracePt t="12968" x="2965450" y="2743200"/>
          <p14:tracePt t="12984" x="2959100" y="2736850"/>
          <p14:tracePt t="13001" x="2952750" y="2736850"/>
          <p14:tracePt t="13017" x="2946400" y="2724150"/>
          <p14:tracePt t="13034" x="2946400" y="2717800"/>
          <p14:tracePt t="13051" x="2940050" y="2717800"/>
          <p14:tracePt t="13068" x="2933700" y="2705100"/>
          <p14:tracePt t="13084" x="2933700" y="2698750"/>
          <p14:tracePt t="13101" x="2927350" y="2686050"/>
          <p14:tracePt t="13118" x="2921000" y="2686050"/>
          <p14:tracePt t="13134" x="2914650" y="2679700"/>
          <p14:tracePt t="13151" x="2914650" y="2673350"/>
          <p14:tracePt t="13167" x="2908300" y="2673350"/>
          <p14:tracePt t="13184" x="2901950" y="2667000"/>
          <p14:tracePt t="13201" x="2901950" y="2660650"/>
          <p14:tracePt t="13218" x="2895600" y="2654300"/>
          <p14:tracePt t="13234" x="2889250" y="2654300"/>
          <p14:tracePt t="13267" x="2882900" y="2654300"/>
          <p14:tracePt t="13284" x="2876550" y="2654300"/>
          <p14:tracePt t="13301" x="2863850" y="2654300"/>
          <p14:tracePt t="13318" x="2857500" y="2654300"/>
          <p14:tracePt t="13351" x="2851150" y="2654300"/>
          <p14:tracePt t="13371" x="2844800" y="2654300"/>
          <p14:tracePt t="13384" x="2838450" y="2654300"/>
          <p14:tracePt t="13417" x="2832100" y="2647950"/>
          <p14:tracePt t="13433" x="2825750" y="2647950"/>
          <p14:tracePt t="13445" x="2825750" y="2641600"/>
          <p14:tracePt t="13515" x="2825750" y="2635250"/>
          <p14:tracePt t="13529" x="2819400" y="2628900"/>
          <p14:tracePt t="13544" x="2813050" y="2622550"/>
          <p14:tracePt t="13566" x="2806700" y="2622550"/>
          <p14:tracePt t="13578" x="2806700" y="2616200"/>
          <p14:tracePt t="13592" x="2800350" y="2616200"/>
          <p14:tracePt t="13601" x="2800350" y="2609850"/>
          <p14:tracePt t="13626" x="2794000" y="2603500"/>
          <p14:tracePt t="13655" x="2787650" y="2603500"/>
          <p14:tracePt t="13675" x="2781300" y="2603500"/>
          <p14:tracePt t="13688" x="2774950" y="2603500"/>
          <p14:tracePt t="13709" x="2768600" y="2609850"/>
          <p14:tracePt t="13717" x="2762250" y="2609850"/>
          <p14:tracePt t="13723" x="2762250" y="2616200"/>
          <p14:tracePt t="13739" x="2762250" y="2628900"/>
          <p14:tracePt t="13751" x="2755900" y="2635250"/>
          <p14:tracePt t="13767" x="2749550" y="2647950"/>
          <p14:tracePt t="13784" x="2749550" y="2654300"/>
          <p14:tracePt t="13801" x="2749550" y="2667000"/>
          <p14:tracePt t="13817" x="2749550" y="2673350"/>
          <p14:tracePt t="13834" x="2749550" y="2686050"/>
          <p14:tracePt t="13851" x="2749550" y="2698750"/>
          <p14:tracePt t="13884" x="2755900" y="2717800"/>
          <p14:tracePt t="13918" x="2762250" y="2730500"/>
          <p14:tracePt t="13934" x="2768600" y="2743200"/>
          <p14:tracePt t="13951" x="2774950" y="2749550"/>
          <p14:tracePt t="13967" x="2787650" y="2749550"/>
          <p14:tracePt t="13984" x="2800350" y="2755900"/>
          <p14:tracePt t="14001" x="2825750" y="2768600"/>
          <p14:tracePt t="14017" x="2832100" y="2774950"/>
          <p14:tracePt t="14034" x="2838450" y="2774950"/>
          <p14:tracePt t="14051" x="2857500" y="2787650"/>
          <p14:tracePt t="14067" x="2889250" y="2794000"/>
          <p14:tracePt t="14084" x="3022600" y="2813050"/>
          <p14:tracePt t="14101" x="3219450" y="2819400"/>
          <p14:tracePt t="14117" x="3378200" y="2819400"/>
          <p14:tracePt t="14134" x="3556000" y="2806700"/>
          <p14:tracePt t="14151" x="3663950" y="2787650"/>
          <p14:tracePt t="14167" x="3854450" y="2730500"/>
          <p14:tracePt t="14184" x="3898900" y="2698750"/>
          <p14:tracePt t="14201" x="3924300" y="2679700"/>
          <p14:tracePt t="14217" x="3949700" y="2660650"/>
          <p14:tracePt t="14234" x="3956050" y="2654300"/>
          <p14:tracePt t="14251" x="3962400" y="2647950"/>
          <p14:tracePt t="14268" x="3968750" y="2647950"/>
          <p14:tracePt t="14284" x="3968750" y="2641600"/>
          <p14:tracePt t="14301" x="3975100" y="2635250"/>
          <p14:tracePt t="14318" x="3975100" y="2628900"/>
          <p14:tracePt t="14334" x="3987800" y="2628900"/>
          <p14:tracePt t="14351" x="3987800" y="2616200"/>
          <p14:tracePt t="14368" x="3987800" y="2609850"/>
          <p14:tracePt t="14384" x="3987800" y="2597150"/>
          <p14:tracePt t="14401" x="3981450" y="2571750"/>
          <p14:tracePt t="14417" x="3949700" y="2508250"/>
          <p14:tracePt t="14434" x="3924300" y="2476500"/>
          <p14:tracePt t="14451" x="3892550" y="2457450"/>
          <p14:tracePt t="14467" x="3854450" y="2438400"/>
          <p14:tracePt t="14484" x="3835400" y="2425700"/>
          <p14:tracePt t="14489" x="3816350" y="2425700"/>
          <p14:tracePt t="14501" x="3797300" y="2425700"/>
          <p14:tracePt t="14518" x="3778250" y="2425700"/>
          <p14:tracePt t="14534" x="3771900" y="2425700"/>
          <p14:tracePt t="14551" x="3759200" y="2425700"/>
          <p14:tracePt t="14567" x="3752850" y="2425700"/>
          <p14:tracePt t="14584" x="3740150" y="2425700"/>
          <p14:tracePt t="14601" x="3733800" y="2425700"/>
          <p14:tracePt t="14617" x="3727450" y="2425700"/>
          <p14:tracePt t="14634" x="3714750" y="2425700"/>
          <p14:tracePt t="14651" x="3708400" y="2425700"/>
          <p14:tracePt t="14667" x="3695700" y="2425700"/>
          <p14:tracePt t="14684" x="3683000" y="2432050"/>
          <p14:tracePt t="14717" x="3670300" y="2444750"/>
          <p14:tracePt t="14734" x="3670300" y="2451100"/>
          <p14:tracePt t="14750" x="3670300" y="2463800"/>
          <p14:tracePt t="14767" x="3670300" y="2482850"/>
          <p14:tracePt t="14784" x="3670300" y="2520950"/>
          <p14:tracePt t="14801" x="3657600" y="2698750"/>
          <p14:tracePt t="14817" x="3632200" y="2965450"/>
          <p14:tracePt t="14834" x="3606800" y="3200400"/>
          <p14:tracePt t="14851" x="3594100" y="3251200"/>
          <p14:tracePt t="14867" x="3587750" y="3289300"/>
          <p14:tracePt t="14884" x="3575050" y="3327400"/>
          <p14:tracePt t="14901" x="3568700" y="3340100"/>
          <p14:tracePt t="14917" x="3556000" y="3359150"/>
          <p14:tracePt t="14934" x="3543300" y="3365500"/>
          <p14:tracePt t="14951" x="3492500" y="3365500"/>
          <p14:tracePt t="14967" x="3206750" y="3365500"/>
          <p14:tracePt t="14984" x="3009900" y="3327400"/>
          <p14:tracePt t="15001" x="2787650" y="3276600"/>
          <p14:tracePt t="15018" x="2724150" y="3257550"/>
          <p14:tracePt t="15034" x="2679700" y="3251200"/>
          <p14:tracePt t="15051" x="2622550" y="3244850"/>
          <p14:tracePt t="15067" x="2565400" y="3244850"/>
          <p14:tracePt t="15084" x="2495550" y="3225800"/>
          <p14:tracePt t="15101" x="2457450" y="3200400"/>
          <p14:tracePt t="15117" x="2425700" y="3175000"/>
          <p14:tracePt t="15134" x="2413000" y="3143250"/>
          <p14:tracePt t="15151" x="2400300" y="3130550"/>
          <p14:tracePt t="15168" x="2393950" y="3111500"/>
          <p14:tracePt t="15184" x="2387600" y="3098800"/>
          <p14:tracePt t="15201" x="2381250" y="3086100"/>
          <p14:tracePt t="15217" x="2381250" y="3054350"/>
          <p14:tracePt t="15234" x="2381250" y="3041650"/>
          <p14:tracePt t="15251" x="2381250" y="3028950"/>
          <p14:tracePt t="15267" x="2381250" y="3022600"/>
          <p14:tracePt t="15284" x="2381250" y="3016250"/>
          <p14:tracePt t="15301" x="2381250" y="3003550"/>
          <p14:tracePt t="15317" x="2381250" y="2990850"/>
          <p14:tracePt t="15334" x="2381250" y="2971800"/>
          <p14:tracePt t="15351" x="2387600" y="2952750"/>
          <p14:tracePt t="15368" x="2393950" y="2952750"/>
          <p14:tracePt t="15384" x="2393950" y="2933700"/>
          <p14:tracePt t="15401" x="2400300" y="2927350"/>
          <p14:tracePt t="15417" x="2406650" y="2921000"/>
          <p14:tracePt t="15434" x="2413000" y="2914650"/>
          <p14:tracePt t="15451" x="2413000" y="2908300"/>
          <p14:tracePt t="15467" x="2419350" y="2901950"/>
          <p14:tracePt t="15484" x="2425700" y="2901950"/>
          <p14:tracePt t="15501" x="2425700" y="2889250"/>
          <p14:tracePt t="15517" x="2432050" y="2889250"/>
          <p14:tracePt t="15534" x="2438400" y="2889250"/>
          <p14:tracePt t="15557" x="2444750" y="2889250"/>
          <p14:tracePt t="15577" x="2444750" y="2895600"/>
          <p14:tracePt t="15599" x="2444750" y="2901950"/>
          <p14:tracePt t="15967" x="2482850" y="2901950"/>
          <p14:tracePt t="15975" x="2514600" y="2901950"/>
          <p14:tracePt t="15984" x="2540000" y="2901950"/>
          <p14:tracePt t="16000" x="2590800" y="2901950"/>
          <p14:tracePt t="16017" x="2603500" y="2901950"/>
          <p14:tracePt t="16021" x="2609850" y="2901950"/>
          <p14:tracePt t="16050" x="2616200" y="2901950"/>
          <p14:tracePt t="16072" x="2622550" y="2901950"/>
          <p14:tracePt t="16112" x="2616200" y="2901950"/>
          <p14:tracePt t="16122" x="2609850" y="2901950"/>
          <p14:tracePt t="16127" x="2603500" y="2895600"/>
          <p14:tracePt t="16134" x="2597150" y="2889250"/>
          <p14:tracePt t="16151" x="2578100" y="2882900"/>
          <p14:tracePt t="16167" x="2552700" y="2870200"/>
          <p14:tracePt t="16184" x="2546350" y="2870200"/>
          <p14:tracePt t="16200" x="2533650" y="2870200"/>
          <p14:tracePt t="16217" x="2520950" y="2870200"/>
          <p14:tracePt t="16234" x="2514600" y="2870200"/>
          <p14:tracePt t="16250" x="2501900" y="2870200"/>
          <p14:tracePt t="16267" x="2495550" y="2863850"/>
          <p14:tracePt t="16300" x="2489200" y="2857500"/>
          <p14:tracePt t="16317" x="2482850" y="2851150"/>
          <p14:tracePt t="16334" x="2482850" y="2844800"/>
          <p14:tracePt t="16367" x="2482850" y="2838450"/>
          <p14:tracePt t="16384" x="2482850" y="2832100"/>
          <p14:tracePt t="16401" x="2495550" y="2825750"/>
          <p14:tracePt t="16417" x="2520950" y="2813050"/>
          <p14:tracePt t="16434" x="2565400" y="2800350"/>
          <p14:tracePt t="16451" x="2635250" y="2774950"/>
          <p14:tracePt t="16467" x="2717800" y="2749550"/>
          <p14:tracePt t="16484" x="2730500" y="2743200"/>
          <p14:tracePt t="16500" x="2743200" y="2743200"/>
          <p14:tracePt t="16517" x="2749550" y="2743200"/>
          <p14:tracePt t="16557" x="2749550" y="2736850"/>
          <p14:tracePt t="16564" x="2743200" y="2736850"/>
          <p14:tracePt t="16571" x="2730500" y="2736850"/>
          <p14:tracePt t="16584" x="2711450" y="2730500"/>
          <p14:tracePt t="16601" x="2679700" y="2724150"/>
          <p14:tracePt t="16617" x="2667000" y="2717800"/>
          <p14:tracePt t="16634" x="2641600" y="2711450"/>
          <p14:tracePt t="16651" x="2628900" y="2705100"/>
          <p14:tracePt t="16668" x="2603500" y="2705100"/>
          <p14:tracePt t="16684" x="2590800" y="2692400"/>
          <p14:tracePt t="16701" x="2578100" y="2686050"/>
          <p14:tracePt t="16717" x="2565400" y="2673350"/>
          <p14:tracePt t="16734" x="2552700" y="2654300"/>
          <p14:tracePt t="16750" x="2520950" y="2628900"/>
          <p14:tracePt t="16767" x="2508250" y="2590800"/>
          <p14:tracePt t="16784" x="2495550" y="2559050"/>
          <p14:tracePt t="16801" x="2476500" y="2514600"/>
          <p14:tracePt t="16817" x="2470150" y="2482850"/>
          <p14:tracePt t="16834" x="2463800" y="2451100"/>
          <p14:tracePt t="16850" x="2463800" y="2438400"/>
          <p14:tracePt t="16867" x="2463800" y="2425700"/>
          <p14:tracePt t="16884" x="2463800" y="2400300"/>
          <p14:tracePt t="16901" x="2463800" y="2381250"/>
          <p14:tracePt t="16917" x="2463800" y="2362200"/>
          <p14:tracePt t="16934" x="2463800" y="2355850"/>
          <p14:tracePt t="16950" x="2463800" y="2336800"/>
          <p14:tracePt t="16967" x="2451100" y="2330450"/>
          <p14:tracePt t="16984" x="2444750" y="2324100"/>
          <p14:tracePt t="17000" x="2438400" y="2317750"/>
          <p14:tracePt t="17017" x="2432050" y="2317750"/>
          <p14:tracePt t="17034" x="2419350" y="2317750"/>
          <p14:tracePt t="17050" x="2393950" y="2317750"/>
          <p14:tracePt t="17067" x="2381250" y="2317750"/>
          <p14:tracePt t="17084" x="2349500" y="2330450"/>
          <p14:tracePt t="17100" x="2330450" y="2336800"/>
          <p14:tracePt t="17117" x="2311400" y="2343150"/>
          <p14:tracePt t="17134" x="2286000" y="2349500"/>
          <p14:tracePt t="17150" x="2260600" y="2362200"/>
          <p14:tracePt t="17167" x="2247900" y="2368550"/>
          <p14:tracePt t="17184" x="2216150" y="2381250"/>
          <p14:tracePt t="17200" x="2190750" y="2393950"/>
          <p14:tracePt t="17217" x="2146300" y="2425700"/>
          <p14:tracePt t="17234" x="2095500" y="2463800"/>
          <p14:tracePt t="17250" x="2038350" y="2495550"/>
          <p14:tracePt t="17267" x="2006600" y="2514600"/>
          <p14:tracePt t="17284" x="1993900" y="2527300"/>
          <p14:tracePt t="17300" x="1981200" y="2533650"/>
          <p14:tracePt t="17317" x="1974850" y="2546350"/>
          <p14:tracePt t="17334" x="1955800" y="2565400"/>
          <p14:tracePt t="17350" x="1930400" y="2584450"/>
          <p14:tracePt t="17367" x="1917700" y="2609850"/>
          <p14:tracePt t="17384" x="1898650" y="2622550"/>
          <p14:tracePt t="17400" x="1892300" y="2628900"/>
          <p14:tracePt t="17417" x="1879600" y="2641600"/>
          <p14:tracePt t="17434" x="1866900" y="2647950"/>
          <p14:tracePt t="17450" x="1841500" y="2679700"/>
          <p14:tracePt t="17467" x="1790700" y="2743200"/>
          <p14:tracePt t="17484" x="1778000" y="2768600"/>
          <p14:tracePt t="17501" x="1758950" y="2794000"/>
          <p14:tracePt t="17517" x="1758950" y="2800350"/>
          <p14:tracePt t="17534" x="1752600" y="2806700"/>
          <p14:tracePt t="17550" x="1746250" y="2813050"/>
          <p14:tracePt t="17573" x="1746250" y="2819400"/>
          <p14:tracePt t="17584" x="1739900" y="2819400"/>
          <p14:tracePt t="17600" x="1739900" y="2825750"/>
          <p14:tracePt t="17622" x="1739900" y="2832100"/>
          <p14:tracePt t="17697" x="1746250" y="2838450"/>
          <p14:tracePt t="17717" x="1752600" y="2838450"/>
          <p14:tracePt t="17731" x="1752600" y="2844800"/>
          <p14:tracePt t="17745" x="1758950" y="2851150"/>
          <p14:tracePt t="17751" x="1765300" y="2851150"/>
          <p14:tracePt t="17767" x="1771650" y="2851150"/>
          <p14:tracePt t="17784" x="1784350" y="2857500"/>
          <p14:tracePt t="17800" x="1790700" y="2863850"/>
          <p14:tracePt t="17817" x="1803400" y="2870200"/>
          <p14:tracePt t="17834" x="1816100" y="2870200"/>
          <p14:tracePt t="17850" x="1822450" y="2876550"/>
          <p14:tracePt t="17867" x="1835150" y="2876550"/>
          <p14:tracePt t="17884" x="1847850" y="2876550"/>
          <p14:tracePt t="17900" x="1860550" y="2876550"/>
          <p14:tracePt t="17917" x="1879600" y="2876550"/>
          <p14:tracePt t="17934" x="1885950" y="2876550"/>
          <p14:tracePt t="17950" x="1905000" y="2876550"/>
          <p14:tracePt t="17967" x="1917700" y="2876550"/>
          <p14:tracePt t="17984" x="1930400" y="2876550"/>
          <p14:tracePt t="18001" x="1962150" y="2876550"/>
          <p14:tracePt t="18017" x="1987550" y="2870200"/>
          <p14:tracePt t="18034" x="2012950" y="2863850"/>
          <p14:tracePt t="18050" x="2070100" y="2857500"/>
          <p14:tracePt t="18068" x="2101850" y="2851150"/>
          <p14:tracePt t="18084" x="2139950" y="2844800"/>
          <p14:tracePt t="18100" x="2159000" y="2838450"/>
          <p14:tracePt t="18117" x="2171700" y="2832100"/>
          <p14:tracePt t="18134" x="2190750" y="2825750"/>
          <p14:tracePt t="18150" x="2197100" y="2825750"/>
          <p14:tracePt t="18167" x="2209800" y="2825750"/>
          <p14:tracePt t="18184" x="2216150" y="2819400"/>
          <p14:tracePt t="18201" x="2222500" y="2819400"/>
          <p14:tracePt t="18217" x="2235200" y="2813050"/>
          <p14:tracePt t="18234" x="2241550" y="2813050"/>
          <p14:tracePt t="18250" x="2247900" y="2806700"/>
          <p14:tracePt t="18267" x="2247900" y="2800350"/>
          <p14:tracePt t="18284" x="2247900" y="2794000"/>
          <p14:tracePt t="18317" x="2247900" y="2787650"/>
          <p14:tracePt t="18334" x="2247900" y="2781300"/>
          <p14:tracePt t="18350" x="2241550" y="2781300"/>
          <p14:tracePt t="18367" x="2241550" y="2774950"/>
          <p14:tracePt t="18383" x="2228850" y="2768600"/>
          <p14:tracePt t="18418" x="2222500" y="2762250"/>
          <p14:tracePt t="18434" x="2216150" y="2755900"/>
          <p14:tracePt t="18450" x="2216150" y="2749550"/>
          <p14:tracePt t="18467" x="2209800" y="2743200"/>
          <p14:tracePt t="18484" x="2203450" y="2736850"/>
          <p14:tracePt t="18501" x="2197100" y="2724150"/>
          <p14:tracePt t="18517" x="2197100" y="2717800"/>
          <p14:tracePt t="18534" x="2197100" y="2711450"/>
          <p14:tracePt t="18550" x="2184400" y="2705100"/>
          <p14:tracePt t="18584" x="2165350" y="2692400"/>
          <p14:tracePt t="18600" x="2152650" y="2686050"/>
          <p14:tracePt t="18617" x="2139950" y="2679700"/>
          <p14:tracePt t="18634" x="2114550" y="2667000"/>
          <p14:tracePt t="18650" x="2101850" y="2667000"/>
          <p14:tracePt t="18668" x="2082800" y="2660650"/>
          <p14:tracePt t="18683" x="2070100" y="2654300"/>
          <p14:tracePt t="18700" x="2057400" y="2647950"/>
          <p14:tracePt t="18717" x="2044700" y="2647950"/>
          <p14:tracePt t="18734" x="2032000" y="2647950"/>
          <p14:tracePt t="18750" x="2025650" y="2647950"/>
          <p14:tracePt t="18767" x="2019300" y="2647950"/>
          <p14:tracePt t="18784" x="2012950" y="2647950"/>
          <p14:tracePt t="18800" x="1993900" y="2647950"/>
          <p14:tracePt t="18817" x="1981200" y="2647950"/>
          <p14:tracePt t="18834" x="1968500" y="2647950"/>
          <p14:tracePt t="18850" x="1949450" y="2654300"/>
          <p14:tracePt t="18867" x="1943100" y="2660650"/>
          <p14:tracePt t="18884" x="1924050" y="2660650"/>
          <p14:tracePt t="18900" x="1911350" y="2667000"/>
          <p14:tracePt t="18917" x="1898650" y="2673350"/>
          <p14:tracePt t="18933" x="1885950" y="2673350"/>
          <p14:tracePt t="18950" x="1879600" y="2679700"/>
          <p14:tracePt t="18967" x="1866900" y="2686050"/>
          <p14:tracePt t="18984" x="1860550" y="2686050"/>
          <p14:tracePt t="19000" x="1847850" y="2686050"/>
          <p14:tracePt t="19034" x="1847850" y="2692400"/>
          <p14:tracePt t="19050" x="1841500" y="2698750"/>
          <p14:tracePt t="19084" x="1841500" y="2705100"/>
          <p14:tracePt t="19106" x="1847850" y="2705100"/>
          <p14:tracePt t="19117" x="1854200" y="2705100"/>
          <p14:tracePt t="19133" x="1879600" y="2711450"/>
          <p14:tracePt t="19150" x="1892300" y="2717800"/>
          <p14:tracePt t="19167" x="1930400" y="2724150"/>
          <p14:tracePt t="19184" x="1962150" y="2736850"/>
          <p14:tracePt t="19200" x="2006600" y="2736850"/>
          <p14:tracePt t="19217" x="2063750" y="2743200"/>
          <p14:tracePt t="19234" x="2133600" y="2762250"/>
          <p14:tracePt t="19250" x="2254250" y="2774950"/>
          <p14:tracePt t="19267" x="2336800" y="2774950"/>
          <p14:tracePt t="19284" x="2393950" y="2774950"/>
          <p14:tracePt t="19300" x="2438400" y="2774950"/>
          <p14:tracePt t="19317" x="2476500" y="2774950"/>
          <p14:tracePt t="19334" x="2559050" y="2774950"/>
          <p14:tracePt t="19350" x="2647950" y="2762250"/>
          <p14:tracePt t="19367" x="2736850" y="2749550"/>
          <p14:tracePt t="19384" x="2813050" y="2743200"/>
          <p14:tracePt t="19400" x="2825750" y="2743200"/>
          <p14:tracePt t="19417" x="2844800" y="2743200"/>
          <p14:tracePt t="19433" x="2851150" y="2743200"/>
          <p14:tracePt t="19450" x="2857500" y="2743200"/>
          <p14:tracePt t="19483" x="2863850" y="2743200"/>
          <p14:tracePt t="19500" x="2870200" y="2743200"/>
          <p14:tracePt t="19517" x="2876550" y="2743200"/>
          <p14:tracePt t="20363" x="2882900" y="2743200"/>
          <p14:tracePt t="20585" x="2882900" y="2736850"/>
          <p14:tracePt t="20593" x="2889250" y="2736850"/>
          <p14:tracePt t="20606" x="2901950" y="2736850"/>
          <p14:tracePt t="20617" x="2921000" y="2730500"/>
          <p14:tracePt t="20633" x="2990850" y="2705100"/>
          <p14:tracePt t="20650" x="3067050" y="2692400"/>
          <p14:tracePt t="20667" x="3168650" y="2647950"/>
          <p14:tracePt t="20683" x="3238500" y="2628900"/>
          <p14:tracePt t="20700" x="3340100" y="2584450"/>
          <p14:tracePt t="20717" x="3556000" y="2520950"/>
          <p14:tracePt t="20733" x="3670300" y="2470150"/>
          <p14:tracePt t="20750" x="3733800" y="2451100"/>
          <p14:tracePt t="20767" x="3752850" y="2444750"/>
          <p14:tracePt t="20783" x="3778250" y="2432050"/>
          <p14:tracePt t="20800" x="3829050" y="2419350"/>
          <p14:tracePt t="20817" x="3854450" y="2406650"/>
          <p14:tracePt t="20833" x="3867150" y="2406650"/>
          <p14:tracePt t="20850" x="3879850" y="2406650"/>
          <p14:tracePt t="20867" x="3892550" y="2406650"/>
          <p14:tracePt t="20883" x="3905250" y="2406650"/>
          <p14:tracePt t="20900" x="3911600" y="2406650"/>
          <p14:tracePt t="20917" x="3924300" y="2406650"/>
          <p14:tracePt t="20933" x="3930650" y="2406650"/>
          <p14:tracePt t="20950" x="3937000" y="2406650"/>
          <p14:tracePt t="20967" x="3956050" y="2406650"/>
          <p14:tracePt t="20983" x="3968750" y="2406650"/>
          <p14:tracePt t="21000" x="3981450" y="2406650"/>
          <p14:tracePt t="21017" x="4000500" y="2406650"/>
          <p14:tracePt t="21033" x="4006850" y="2406650"/>
          <p14:tracePt t="21050" x="4025900" y="2406650"/>
          <p14:tracePt t="21067" x="4032250" y="2406650"/>
          <p14:tracePt t="21127" x="4032250" y="2419350"/>
          <p14:tracePt t="21141" x="4032250" y="2432050"/>
          <p14:tracePt t="21148" x="4025900" y="2438400"/>
          <p14:tracePt t="21156" x="4013200" y="2444750"/>
          <p14:tracePt t="21167" x="3994150" y="2463800"/>
          <p14:tracePt t="21183" x="3962400" y="2482850"/>
          <p14:tracePt t="21200" x="3911600" y="2501900"/>
          <p14:tracePt t="21216" x="3778250" y="2527300"/>
          <p14:tracePt t="21233" x="3575050" y="2578100"/>
          <p14:tracePt t="21250" x="3359150" y="2622550"/>
          <p14:tracePt t="21267" x="3162300" y="2679700"/>
          <p14:tracePt t="21283" x="3079750" y="2705100"/>
          <p14:tracePt t="21300" x="2895600" y="2743200"/>
          <p14:tracePt t="21317" x="2724150" y="2787650"/>
          <p14:tracePt t="21333" x="2552700" y="2806700"/>
          <p14:tracePt t="21350" x="2254250" y="2819400"/>
          <p14:tracePt t="21367" x="2146300" y="2838450"/>
          <p14:tracePt t="21383" x="2089150" y="2844800"/>
          <p14:tracePt t="21400" x="2063750" y="2851150"/>
          <p14:tracePt t="21417" x="2044700" y="2851150"/>
          <p14:tracePt t="21433" x="2032000" y="2851150"/>
          <p14:tracePt t="21450" x="2019300" y="2851150"/>
          <p14:tracePt t="21467" x="2012950" y="2851150"/>
          <p14:tracePt t="21483" x="2000250" y="2851150"/>
          <p14:tracePt t="21500" x="1993900" y="2851150"/>
          <p14:tracePt t="21517" x="1993900" y="2844800"/>
          <p14:tracePt t="21533" x="1987550" y="2832100"/>
          <p14:tracePt t="21550" x="1987550" y="2825750"/>
          <p14:tracePt t="21566" x="1987550" y="2813050"/>
          <p14:tracePt t="21583" x="1987550" y="2806700"/>
          <p14:tracePt t="21600" x="1987550" y="2794000"/>
          <p14:tracePt t="21617" x="1987550" y="2787650"/>
          <p14:tracePt t="21633" x="1987550" y="2781300"/>
          <p14:tracePt t="21650" x="1987550" y="2768600"/>
          <p14:tracePt t="21683" x="1987550" y="2762250"/>
          <p14:tracePt t="21700" x="1987550" y="2755900"/>
          <p14:tracePt t="21717" x="1987550" y="2749550"/>
          <p14:tracePt t="21746" x="1987550" y="2743200"/>
          <p14:tracePt t="21767" x="1987550" y="2736850"/>
          <p14:tracePt t="21795" x="1987550" y="2730500"/>
          <p14:tracePt t="21816" x="1987550" y="2724150"/>
          <p14:tracePt t="21829" x="1987550" y="2717800"/>
          <p14:tracePt t="21864" x="1987550" y="2711450"/>
          <p14:tracePt t="21877" x="1987550" y="2705100"/>
          <p14:tracePt t="21898" x="1987550" y="2698750"/>
          <p14:tracePt t="21912" x="1987550" y="2692400"/>
          <p14:tracePt t="21933" x="1987550" y="2686050"/>
          <p14:tracePt t="21941" x="1981200" y="2686050"/>
          <p14:tracePt t="21960" x="1974850" y="2679700"/>
          <p14:tracePt t="21967" x="1968500" y="2679700"/>
          <p14:tracePt t="21983" x="1949450" y="2673350"/>
          <p14:tracePt t="22000" x="1930400" y="2667000"/>
          <p14:tracePt t="22016" x="1885950" y="2667000"/>
          <p14:tracePt t="22033" x="1854200" y="2667000"/>
          <p14:tracePt t="22050" x="1816100" y="2673350"/>
          <p14:tracePt t="22067" x="1790700" y="2679700"/>
          <p14:tracePt t="22083" x="1765300" y="2686050"/>
          <p14:tracePt t="22100" x="1746250" y="2692400"/>
          <p14:tracePt t="22117" x="1739900" y="2692400"/>
          <p14:tracePt t="22120" x="1733550" y="2698750"/>
          <p14:tracePt t="22133" x="1727200" y="2705100"/>
          <p14:tracePt t="22150" x="1714500" y="2705100"/>
          <p14:tracePt t="22166" x="1714500" y="2711450"/>
          <p14:tracePt t="22183" x="1695450" y="2717800"/>
          <p14:tracePt t="22200" x="1689100" y="2717800"/>
          <p14:tracePt t="22216" x="1682750" y="2724150"/>
          <p14:tracePt t="22233" x="1682750" y="2736850"/>
          <p14:tracePt t="22250" x="1682750" y="2743200"/>
          <p14:tracePt t="22266" x="1682750" y="2755900"/>
          <p14:tracePt t="22283" x="1682750" y="2762250"/>
          <p14:tracePt t="22300" x="1682750" y="2774950"/>
          <p14:tracePt t="22317" x="1682750" y="2781300"/>
          <p14:tracePt t="22333" x="1682750" y="2787650"/>
          <p14:tracePt t="22350" x="1689100" y="2800350"/>
          <p14:tracePt t="22367" x="1695450" y="2806700"/>
          <p14:tracePt t="22383" x="1701800" y="2819400"/>
          <p14:tracePt t="22400" x="1708150" y="2825750"/>
          <p14:tracePt t="22416" x="1708150" y="2832100"/>
          <p14:tracePt t="22433" x="1714500" y="2838450"/>
          <p14:tracePt t="22450" x="1720850" y="2838450"/>
          <p14:tracePt t="22466" x="1733550" y="2844800"/>
          <p14:tracePt t="22483" x="1739900" y="2851150"/>
          <p14:tracePt t="22500" x="1752600" y="2851150"/>
          <p14:tracePt t="22516" x="1758950" y="2857500"/>
          <p14:tracePt t="22533" x="1771650" y="2863850"/>
          <p14:tracePt t="22550" x="1778000" y="2863850"/>
          <p14:tracePt t="22567" x="1784350" y="2870200"/>
          <p14:tracePt t="22583" x="1797050" y="2876550"/>
          <p14:tracePt t="22600" x="1803400" y="2876550"/>
          <p14:tracePt t="22617" x="1816100" y="2876550"/>
          <p14:tracePt t="22633" x="1828800" y="2882900"/>
          <p14:tracePt t="22650" x="1835150" y="2882900"/>
          <p14:tracePt t="22666" x="1841500" y="2889250"/>
          <p14:tracePt t="22683" x="1854200" y="2889250"/>
          <p14:tracePt t="22700" x="1866900" y="2889250"/>
          <p14:tracePt t="22716" x="1879600" y="2889250"/>
          <p14:tracePt t="22733" x="1898650" y="2889250"/>
          <p14:tracePt t="22750" x="1911350" y="2889250"/>
          <p14:tracePt t="22766" x="1930400" y="2889250"/>
          <p14:tracePt t="22783" x="1936750" y="2889250"/>
          <p14:tracePt t="22800" x="1949450" y="2889250"/>
          <p14:tracePt t="22816" x="1955800" y="2889250"/>
          <p14:tracePt t="22833" x="1962150" y="2889250"/>
          <p14:tracePt t="22850" x="1981200" y="2889250"/>
          <p14:tracePt t="22866" x="1993900" y="2889250"/>
          <p14:tracePt t="22883" x="2006600" y="2889250"/>
          <p14:tracePt t="22900" x="2019300" y="2889250"/>
          <p14:tracePt t="22916" x="2032000" y="2889250"/>
          <p14:tracePt t="22933" x="2044700" y="2889250"/>
          <p14:tracePt t="22950" x="2057400" y="2882900"/>
          <p14:tracePt t="22966" x="2076450" y="2882900"/>
          <p14:tracePt t="22983" x="2089150" y="2876550"/>
          <p14:tracePt t="23000" x="2101850" y="2870200"/>
          <p14:tracePt t="23017" x="2120900" y="2870200"/>
          <p14:tracePt t="23033" x="2127250" y="2863850"/>
          <p14:tracePt t="23050" x="2139950" y="2857500"/>
          <p14:tracePt t="23066" x="2146300" y="2851150"/>
          <p14:tracePt t="23083" x="2152650" y="2838450"/>
          <p14:tracePt t="23100" x="2165350" y="2832100"/>
          <p14:tracePt t="23116" x="2171700" y="2825750"/>
          <p14:tracePt t="23133" x="2171700" y="2806700"/>
          <p14:tracePt t="23150" x="2178050" y="2806700"/>
          <p14:tracePt t="23167" x="2178050" y="2794000"/>
          <p14:tracePt t="23183" x="2178050" y="2774950"/>
          <p14:tracePt t="23200" x="2178050" y="2768600"/>
          <p14:tracePt t="23216" x="2178050" y="2762250"/>
          <p14:tracePt t="23233" x="2178050" y="2749550"/>
          <p14:tracePt t="23250" x="2178050" y="2743200"/>
          <p14:tracePt t="23266" x="2178050" y="2730500"/>
          <p14:tracePt t="23283" x="2171700" y="2724150"/>
          <p14:tracePt t="23300" x="2159000" y="2698750"/>
          <p14:tracePt t="23316" x="2146300" y="2679700"/>
          <p14:tracePt t="23333" x="2133600" y="2660650"/>
          <p14:tracePt t="23350" x="2108200" y="2647950"/>
          <p14:tracePt t="23366" x="2070100" y="2628900"/>
          <p14:tracePt t="23383" x="2000250" y="2616200"/>
          <p14:tracePt t="23399" x="1955800" y="2616200"/>
          <p14:tracePt t="23416" x="1917700" y="2616200"/>
          <p14:tracePt t="23433" x="1847850" y="2628900"/>
          <p14:tracePt t="23450" x="1828800" y="2641600"/>
          <p14:tracePt t="23467" x="1809750" y="2647950"/>
          <p14:tracePt t="23483" x="1778000" y="2673350"/>
          <p14:tracePt t="23500" x="1771650" y="2686050"/>
          <p14:tracePt t="23516" x="1765300" y="2711450"/>
          <p14:tracePt t="23533" x="1765300" y="2724150"/>
          <p14:tracePt t="23549" x="1765300" y="2736850"/>
          <p14:tracePt t="23566" x="1771650" y="2749550"/>
          <p14:tracePt t="23583" x="1784350" y="2755900"/>
          <p14:tracePt t="23600" x="1860550" y="2781300"/>
          <p14:tracePt t="23616" x="2025650" y="2844800"/>
          <p14:tracePt t="23633" x="2736850" y="2952750"/>
          <p14:tracePt t="23650" x="3111500" y="2952750"/>
          <p14:tracePt t="23666" x="3302000" y="2914650"/>
          <p14:tracePt t="23670" x="3390900" y="2908300"/>
          <p14:tracePt t="23683" x="3530600" y="2863850"/>
          <p14:tracePt t="23699" x="3708400" y="2813050"/>
          <p14:tracePt t="23717" x="3898900" y="2768600"/>
          <p14:tracePt t="23733" x="4083050" y="2679700"/>
          <p14:tracePt t="23750" x="4171950" y="2667000"/>
          <p14:tracePt t="23766" x="4286250" y="2628900"/>
          <p14:tracePt t="23783" x="4337050" y="2609850"/>
          <p14:tracePt t="23799" x="4375150" y="2590800"/>
          <p14:tracePt t="23816" x="4387850" y="2584450"/>
          <p14:tracePt t="23833" x="4394200" y="2584450"/>
          <p14:tracePt t="23849" x="4394200" y="2578100"/>
          <p14:tracePt t="23884" x="4394200" y="2571750"/>
          <p14:tracePt t="23897" x="4394200" y="2565400"/>
          <p14:tracePt t="23932" x="4394200" y="2559050"/>
          <p14:tracePt t="23946" x="4394200" y="2552700"/>
          <p14:tracePt t="23954" x="4387850" y="2552700"/>
          <p14:tracePt t="23974" x="4381500" y="2546350"/>
          <p14:tracePt t="23983" x="4375150" y="2540000"/>
          <p14:tracePt t="23999" x="4356100" y="2527300"/>
          <p14:tracePt t="24016" x="4260850" y="2495550"/>
          <p14:tracePt t="24033" x="4203700" y="2489200"/>
          <p14:tracePt t="24050" x="4121150" y="2482850"/>
          <p14:tracePt t="24066" x="4064000" y="2482850"/>
          <p14:tracePt t="24083" x="4013200" y="2489200"/>
          <p14:tracePt t="24099" x="3930650" y="2514600"/>
          <p14:tracePt t="24116" x="3886200" y="2520950"/>
          <p14:tracePt t="24133" x="3848100" y="2540000"/>
          <p14:tracePt t="24149" x="3841750" y="2546350"/>
          <p14:tracePt t="24166" x="3829050" y="2552700"/>
          <p14:tracePt t="24170" x="3829050" y="2559050"/>
          <p14:tracePt t="24183" x="3816350" y="2565400"/>
          <p14:tracePt t="24199" x="3810000" y="2571750"/>
          <p14:tracePt t="24216" x="3803650" y="2578100"/>
          <p14:tracePt t="24233" x="3797300" y="2597150"/>
          <p14:tracePt t="24249" x="3790950" y="2609850"/>
          <p14:tracePt t="24266" x="3778250" y="2628900"/>
          <p14:tracePt t="24283" x="3778250" y="2635250"/>
          <p14:tracePt t="24299" x="3778250" y="2641600"/>
          <p14:tracePt t="24316" x="3778250" y="2654300"/>
          <p14:tracePt t="24333" x="3778250" y="2660650"/>
          <p14:tracePt t="24349" x="3778250" y="2667000"/>
          <p14:tracePt t="24366" x="3784600" y="2673350"/>
          <p14:tracePt t="24383" x="3790950" y="2673350"/>
          <p14:tracePt t="24399" x="3848100" y="2686050"/>
          <p14:tracePt t="24416" x="3937000" y="2717800"/>
          <p14:tracePt t="24433" x="4114800" y="2768600"/>
          <p14:tracePt t="24450" x="4184650" y="2781300"/>
          <p14:tracePt t="24467" x="4260850" y="2806700"/>
          <p14:tracePt t="24483" x="4311650" y="2813050"/>
          <p14:tracePt t="24499" x="4337050" y="2819400"/>
          <p14:tracePt t="24516" x="4356100" y="2825750"/>
          <p14:tracePt t="24533" x="4362450" y="2825750"/>
          <p14:tracePt t="24549" x="4381500" y="2825750"/>
          <p14:tracePt t="24566" x="4387850" y="2825750"/>
          <p14:tracePt t="24583" x="4394200" y="2825750"/>
          <p14:tracePt t="24599" x="4394200" y="2819400"/>
          <p14:tracePt t="24616" x="4400550" y="2819400"/>
          <p14:tracePt t="24633" x="4400550" y="2800350"/>
          <p14:tracePt t="24649" x="4400550" y="2787650"/>
          <p14:tracePt t="24666" x="4400550" y="2774950"/>
          <p14:tracePt t="24683" x="4375150" y="2749550"/>
          <p14:tracePt t="24699" x="4343400" y="2724150"/>
          <p14:tracePt t="24716" x="4305300" y="2711450"/>
          <p14:tracePt t="24733" x="4267200" y="2698750"/>
          <p14:tracePt t="24749" x="4248150" y="2692400"/>
          <p14:tracePt t="24766" x="4216400" y="2686050"/>
          <p14:tracePt t="24783" x="4184650" y="2679700"/>
          <p14:tracePt t="24799" x="4044950" y="2673350"/>
          <p14:tracePt t="24816" x="3854450" y="2667000"/>
          <p14:tracePt t="24833" x="3670300" y="2673350"/>
          <p14:tracePt t="24849" x="3435350" y="2717800"/>
          <p14:tracePt t="24866" x="3333750" y="2755900"/>
          <p14:tracePt t="24883" x="3244850" y="2794000"/>
          <p14:tracePt t="24899" x="3206750" y="2806700"/>
          <p14:tracePt t="24916" x="3187700" y="2819400"/>
          <p14:tracePt t="24933" x="3162300" y="2838450"/>
          <p14:tracePt t="24949" x="3136900" y="2857500"/>
          <p14:tracePt t="24966" x="3117850" y="2882900"/>
          <p14:tracePt t="24983" x="3105150" y="2901950"/>
          <p14:tracePt t="24999" x="3079750" y="2946400"/>
          <p14:tracePt t="25017" x="3028950" y="3067050"/>
          <p14:tracePt t="25033" x="2990850" y="3149600"/>
          <p14:tracePt t="25049" x="2946400" y="3263900"/>
          <p14:tracePt t="25066" x="2927350" y="3308350"/>
          <p14:tracePt t="25083" x="2914650" y="3352800"/>
          <p14:tracePt t="25099" x="2882900" y="3429000"/>
          <p14:tracePt t="25116" x="2844800" y="3530600"/>
          <p14:tracePt t="25133" x="2813050" y="3625850"/>
          <p14:tracePt t="25149" x="2781300" y="3721100"/>
          <p14:tracePt t="25166" x="2768600" y="3771900"/>
          <p14:tracePt t="25183" x="2736850" y="3835400"/>
          <p14:tracePt t="25199" x="2711450" y="3879850"/>
          <p14:tracePt t="25203" x="2705100" y="3898900"/>
          <p14:tracePt t="25216" x="2692400" y="3917950"/>
          <p14:tracePt t="25233" x="2673350" y="3937000"/>
          <p14:tracePt t="25249" x="2660650" y="3943350"/>
          <p14:tracePt t="25266" x="2628900" y="3956050"/>
          <p14:tracePt t="25283" x="2578100" y="3975100"/>
          <p14:tracePt t="25300" x="2451100" y="4006850"/>
          <p14:tracePt t="25316" x="2330450" y="4019550"/>
          <p14:tracePt t="25333" x="2235200" y="4025900"/>
          <p14:tracePt t="25349" x="2152650" y="4025900"/>
          <p14:tracePt t="25366" x="2120900" y="4025900"/>
          <p14:tracePt t="25383" x="2095500" y="4019550"/>
          <p14:tracePt t="25399" x="2082800" y="4019550"/>
          <p14:tracePt t="25416" x="2076450" y="4019550"/>
          <p14:tracePt t="25449" x="2063750" y="4013200"/>
          <p14:tracePt t="25466" x="2057400" y="4006850"/>
          <p14:tracePt t="25483" x="2044700" y="4000500"/>
          <p14:tracePt t="25499" x="2044700" y="3994150"/>
          <p14:tracePt t="25516" x="2038350" y="3987800"/>
          <p14:tracePt t="25533" x="2032000" y="3987800"/>
          <p14:tracePt t="25549" x="2025650" y="3975100"/>
          <p14:tracePt t="25566" x="2019300" y="3975100"/>
          <p14:tracePt t="25583" x="2012950" y="3962400"/>
          <p14:tracePt t="25599" x="2000250" y="3949700"/>
          <p14:tracePt t="25616" x="1987550" y="3943350"/>
          <p14:tracePt t="25633" x="1974850" y="3937000"/>
          <p14:tracePt t="25649" x="1968500" y="3930650"/>
          <p14:tracePt t="25666" x="1962150" y="3930650"/>
          <p14:tracePt t="25683" x="1949450" y="3924300"/>
          <p14:tracePt t="25699" x="1943100" y="3911600"/>
          <p14:tracePt t="25716" x="1930400" y="3898900"/>
          <p14:tracePt t="25733" x="1924050" y="3898900"/>
          <p14:tracePt t="25749" x="1917700" y="3898900"/>
          <p14:tracePt t="25766" x="1917700" y="3886200"/>
          <p14:tracePt t="26127" x="1892300" y="3886200"/>
          <p14:tracePt t="26135" x="1835150" y="3879850"/>
          <p14:tracePt t="26141" x="1771650" y="3873500"/>
          <p14:tracePt t="26149" x="1727200" y="3873500"/>
          <p14:tracePt t="26166" x="1638300" y="3860800"/>
          <p14:tracePt t="26183" x="1587500" y="3860800"/>
          <p14:tracePt t="26199" x="1574800" y="3860800"/>
          <p14:tracePt t="26216" x="1562100" y="3860800"/>
          <p14:tracePt t="26233" x="1549400" y="3860800"/>
          <p14:tracePt t="26249" x="1543050" y="3860800"/>
          <p14:tracePt t="26266" x="1536700" y="3860800"/>
          <p14:tracePt t="26299" x="1530350" y="3860800"/>
          <p14:tracePt t="26316" x="1524000" y="3860800"/>
          <p14:tracePt t="26333" x="1517650" y="3867150"/>
          <p14:tracePt t="26349" x="1517650" y="3873500"/>
          <p14:tracePt t="26391" x="1524000" y="3873500"/>
          <p14:tracePt t="26405" x="1530350" y="3873500"/>
          <p14:tracePt t="26416" x="1536700" y="3873500"/>
          <p14:tracePt t="26433" x="1562100" y="3873500"/>
          <p14:tracePt t="26449" x="1600200" y="3873500"/>
          <p14:tracePt t="26466" x="1663700" y="3873500"/>
          <p14:tracePt t="26483" x="1784350" y="3873500"/>
          <p14:tracePt t="26499" x="1847850" y="3873500"/>
          <p14:tracePt t="26516" x="1930400" y="3873500"/>
          <p14:tracePt t="26533" x="1993900" y="3873500"/>
          <p14:tracePt t="26550" x="2051050" y="3873500"/>
          <p14:tracePt t="26566" x="2070100" y="3873500"/>
          <p14:tracePt t="26583" x="2089150" y="3873500"/>
          <p14:tracePt t="26599" x="2095500" y="3873500"/>
          <p14:tracePt t="26616" x="2101850" y="3873500"/>
          <p14:tracePt t="26633" x="2120900" y="3873500"/>
          <p14:tracePt t="26649" x="2127250" y="3873500"/>
          <p14:tracePt t="26666" x="2139950" y="3873500"/>
          <p14:tracePt t="26683" x="2152650" y="3873500"/>
          <p14:tracePt t="26699" x="2165350" y="3873500"/>
          <p14:tracePt t="26717" x="2178050" y="3873500"/>
          <p14:tracePt t="26733" x="2184400" y="3873500"/>
          <p14:tracePt t="26749" x="2190750" y="3873500"/>
          <p14:tracePt t="26766" x="2203450" y="3867150"/>
          <p14:tracePt t="26783" x="2209800" y="3867150"/>
          <p14:tracePt t="26799" x="2216150" y="3860800"/>
          <p14:tracePt t="26833" x="2216150" y="3848100"/>
          <p14:tracePt t="26849" x="2216150" y="3835400"/>
          <p14:tracePt t="26866" x="2209800" y="3829050"/>
          <p14:tracePt t="26883" x="2197100" y="3829050"/>
          <p14:tracePt t="26899" x="2190750" y="3822700"/>
          <p14:tracePt t="26916" x="2171700" y="3816350"/>
          <p14:tracePt t="26933" x="2095500" y="3797300"/>
          <p14:tracePt t="26949" x="1955800" y="3771900"/>
          <p14:tracePt t="26966" x="1797050" y="3759200"/>
          <p14:tracePt t="26982" x="1657350" y="3752850"/>
          <p14:tracePt t="26999" x="1606550" y="3752850"/>
          <p14:tracePt t="27016" x="1536700" y="3752850"/>
          <p14:tracePt t="27033" x="1485900" y="3759200"/>
          <p14:tracePt t="27050" x="1447800" y="3765550"/>
          <p14:tracePt t="27066" x="1428750" y="3771900"/>
          <p14:tracePt t="27083" x="1416050" y="3778250"/>
          <p14:tracePt t="27099" x="1390650" y="3790950"/>
          <p14:tracePt t="27116" x="1371600" y="3797300"/>
          <p14:tracePt t="27133" x="1352550" y="3810000"/>
          <p14:tracePt t="27149" x="1314450" y="3822700"/>
          <p14:tracePt t="27166" x="1276350" y="3829050"/>
          <p14:tracePt t="27183" x="1238250" y="3841750"/>
          <p14:tracePt t="27199" x="1225550" y="3848100"/>
          <p14:tracePt t="27217" x="1212850" y="3854450"/>
          <p14:tracePt t="27233" x="1206500" y="3854450"/>
          <p14:tracePt t="27249" x="1200150" y="3854450"/>
          <p14:tracePt t="27266" x="1193800" y="3860800"/>
          <p14:tracePt t="27282" x="1187450" y="3860800"/>
          <p14:tracePt t="27300" x="1187450" y="3867150"/>
          <p14:tracePt t="27323" x="1193800" y="3867150"/>
          <p14:tracePt t="27333" x="1193800" y="3873500"/>
          <p14:tracePt t="27349" x="1200150" y="3879850"/>
          <p14:tracePt t="27366" x="1206500" y="3886200"/>
          <p14:tracePt t="27382" x="1212850" y="3886200"/>
          <p14:tracePt t="27399" x="1225550" y="3892550"/>
          <p14:tracePt t="27416" x="1231900" y="3892550"/>
          <p14:tracePt t="27433" x="1244600" y="3892550"/>
          <p14:tracePt t="27466" x="1250950" y="3892550"/>
          <p14:tracePt t="27482" x="1257300" y="3892550"/>
          <p14:tracePt t="27499" x="1276350" y="3892550"/>
          <p14:tracePt t="27516" x="1377950" y="3867150"/>
          <p14:tracePt t="27533" x="1574800" y="3841750"/>
          <p14:tracePt t="27549" x="1752600" y="3790950"/>
          <p14:tracePt t="27566" x="1797050" y="3778250"/>
          <p14:tracePt t="27583" x="1828800" y="3771900"/>
          <p14:tracePt t="27599" x="1847850" y="3771900"/>
          <p14:tracePt t="27616" x="1854200" y="3771900"/>
          <p14:tracePt t="27649" x="1860550" y="3771900"/>
          <p14:tracePt t="27690" x="1854200" y="3771900"/>
          <p14:tracePt t="27697" x="1841500" y="3778250"/>
          <p14:tracePt t="27704" x="1828800" y="3784600"/>
          <p14:tracePt t="27716" x="1809750" y="3790950"/>
          <p14:tracePt t="27732" x="1765300" y="3797300"/>
          <p14:tracePt t="27749" x="1727200" y="3797300"/>
          <p14:tracePt t="27766" x="1663700" y="3797300"/>
          <p14:tracePt t="27783" x="1644650" y="3797300"/>
          <p14:tracePt t="27799" x="1625600" y="3797300"/>
          <p14:tracePt t="27816" x="1612900" y="3797300"/>
          <p14:tracePt t="27833" x="1606550" y="3803650"/>
          <p14:tracePt t="27849" x="1593850" y="3810000"/>
          <p14:tracePt t="27866" x="1593850" y="3816350"/>
          <p14:tracePt t="27882" x="1587500" y="3816350"/>
          <p14:tracePt t="27899" x="1574800" y="3816350"/>
          <p14:tracePt t="27916" x="1574800" y="3822700"/>
          <p14:tracePt t="27932" x="1568450" y="3829050"/>
          <p14:tracePt t="27966" x="1562100" y="3835400"/>
          <p14:tracePt t="27982" x="1555750" y="3841750"/>
          <p14:tracePt t="27999" x="1555750" y="3848100"/>
          <p14:tracePt t="28016" x="1543050" y="3848100"/>
          <p14:tracePt t="28032" x="1543050" y="3854450"/>
          <p14:tracePt t="28049" x="1536700" y="3860800"/>
          <p14:tracePt t="28066" x="1530350" y="3860800"/>
          <p14:tracePt t="28082" x="1530350" y="3867150"/>
          <p14:tracePt t="28099" x="1504950" y="3886200"/>
          <p14:tracePt t="28116" x="1466850" y="3911600"/>
          <p14:tracePt t="28132" x="1435100" y="3937000"/>
          <p14:tracePt t="28149" x="1422400" y="3949700"/>
          <p14:tracePt t="28166" x="1416050" y="3949700"/>
          <p14:tracePt t="28182" x="1409700" y="3962400"/>
          <p14:tracePt t="28199" x="1403350" y="3968750"/>
          <p14:tracePt t="28233" x="1403350" y="3975100"/>
          <p14:tracePt t="28249" x="1403350" y="3981450"/>
          <p14:tracePt t="28267" x="1409700" y="3981450"/>
          <p14:tracePt t="28302" x="1416050" y="3981450"/>
          <p14:tracePt t="28322" x="1422400" y="3981450"/>
          <p14:tracePt t="28337" x="1428750" y="3981450"/>
          <p14:tracePt t="28371" x="1435100" y="3981450"/>
          <p14:tracePt t="28386" x="1441450" y="3981450"/>
          <p14:tracePt t="28407" x="1441450" y="3975100"/>
          <p14:tracePt t="28419" x="1447800" y="3975100"/>
          <p14:tracePt t="28433" x="1454150" y="3975100"/>
          <p14:tracePt t="28439" x="1454150" y="3968750"/>
          <p14:tracePt t="28453" x="1460500" y="3968750"/>
          <p14:tracePt t="28475" x="1466850" y="3968750"/>
          <p14:tracePt t="28482" x="1473200" y="3968750"/>
          <p14:tracePt t="28499" x="1479550" y="3968750"/>
          <p14:tracePt t="28516" x="1492250" y="3968750"/>
          <p14:tracePt t="28532" x="1517650" y="3962400"/>
          <p14:tracePt t="28549" x="1549400" y="3956050"/>
          <p14:tracePt t="28566" x="1593850" y="3949700"/>
          <p14:tracePt t="28583" x="1612900" y="3949700"/>
          <p14:tracePt t="28599" x="1631950" y="3949700"/>
          <p14:tracePt t="28616" x="1644650" y="3949700"/>
          <p14:tracePt t="28632" x="1651000" y="3949700"/>
          <p14:tracePt t="28649" x="1663700" y="3949700"/>
          <p14:tracePt t="28666" x="1670050" y="3949700"/>
          <p14:tracePt t="28682" x="1682750" y="3949700"/>
          <p14:tracePt t="28699" x="1689100" y="3949700"/>
          <p14:tracePt t="28733" x="1695450" y="3949700"/>
          <p14:tracePt t="28749" x="1701800" y="3949700"/>
          <p14:tracePt t="28774" x="1708150" y="3949700"/>
          <p14:tracePt t="28789" x="1714500" y="3943350"/>
          <p14:tracePt t="28808" x="1720850" y="3937000"/>
          <p14:tracePt t="28823" x="1720850" y="3930650"/>
          <p14:tracePt t="28833" x="1727200" y="3930650"/>
          <p14:tracePt t="28849" x="1771650" y="3924300"/>
          <p14:tracePt t="28866" x="1822450" y="3905250"/>
          <p14:tracePt t="28882" x="1873250" y="3892550"/>
          <p14:tracePt t="28899" x="1905000" y="3886200"/>
          <p14:tracePt t="28916" x="1917700" y="3879850"/>
          <p14:tracePt t="28932" x="1930400" y="3873500"/>
          <p14:tracePt t="28949" x="1936750" y="3873500"/>
          <p14:tracePt t="28966" x="1943100" y="3860800"/>
          <p14:tracePt t="28982" x="1943100" y="3848100"/>
          <p14:tracePt t="28999" x="1943100" y="3841750"/>
          <p14:tracePt t="29016" x="1936750" y="3835400"/>
          <p14:tracePt t="29032" x="1936750" y="3829050"/>
          <p14:tracePt t="29049" x="1930400" y="3829050"/>
          <p14:tracePt t="29176" x="1930400" y="3835400"/>
          <p14:tracePt t="29225" x="1930400" y="3841750"/>
          <p14:tracePt t="29239" x="1930400" y="3848100"/>
          <p14:tracePt t="29371" x="1930400" y="3854450"/>
          <p14:tracePt t="29386" x="1930400" y="3860800"/>
          <p14:tracePt t="29399" x="1924050" y="3867150"/>
          <p14:tracePt t="29406" x="1917700" y="3867150"/>
          <p14:tracePt t="29420" x="1911350" y="3867150"/>
          <p14:tracePt t="29432" x="1892300" y="3867150"/>
          <p14:tracePt t="29449" x="1873250" y="3867150"/>
          <p14:tracePt t="29466" x="1860550" y="3867150"/>
          <p14:tracePt t="29482" x="1841500" y="3867150"/>
          <p14:tracePt t="29499" x="1835150" y="3867150"/>
          <p14:tracePt t="29516" x="1822450" y="3867150"/>
          <p14:tracePt t="29532" x="1816100" y="3873500"/>
          <p14:tracePt t="29549" x="1809750" y="3879850"/>
          <p14:tracePt t="29566" x="1803400" y="3886200"/>
          <p14:tracePt t="29600" x="1803400" y="3892550"/>
          <p14:tracePt t="29616" x="1803400" y="3898900"/>
          <p14:tracePt t="29657" x="1809750" y="3898900"/>
          <p14:tracePt t="29677" x="1816100" y="3898900"/>
          <p14:tracePt t="29690" x="1822450" y="3898900"/>
          <p14:tracePt t="29697" x="1828800" y="3898900"/>
          <p14:tracePt t="29711" x="1841500" y="3898900"/>
          <p14:tracePt t="29719" x="1873250" y="3898900"/>
          <p14:tracePt t="29732" x="2000250" y="3898900"/>
          <p14:tracePt t="29749" x="2171700" y="3917950"/>
          <p14:tracePt t="29766" x="2286000" y="3937000"/>
          <p14:tracePt t="29782" x="2413000" y="3956050"/>
          <p14:tracePt t="29799" x="2571750" y="3956050"/>
          <p14:tracePt t="29816" x="2730500" y="3956050"/>
          <p14:tracePt t="29833" x="2794000" y="3949700"/>
          <p14:tracePt t="29849" x="2844800" y="3943350"/>
          <p14:tracePt t="29866" x="2851150" y="3937000"/>
          <p14:tracePt t="29882" x="2863850" y="3937000"/>
          <p14:tracePt t="29899" x="2870200" y="3930650"/>
          <p14:tracePt t="29916" x="2870200" y="3924300"/>
          <p14:tracePt t="29932" x="2863850" y="3911600"/>
          <p14:tracePt t="29949" x="2838450" y="3892550"/>
          <p14:tracePt t="29966" x="2736850" y="3854450"/>
          <p14:tracePt t="29982" x="2286000" y="3771900"/>
          <p14:tracePt t="29999" x="2159000" y="3771900"/>
          <p14:tracePt t="30016" x="1962150" y="3765550"/>
          <p14:tracePt t="30032" x="1879600" y="3765550"/>
          <p14:tracePt t="30049" x="1822450" y="3765550"/>
          <p14:tracePt t="30066" x="1790700" y="3765550"/>
          <p14:tracePt t="30082" x="1771650" y="3765550"/>
          <p14:tracePt t="30099" x="1758950" y="3771900"/>
          <p14:tracePt t="30116" x="1752600" y="3784600"/>
          <p14:tracePt t="30132" x="1752600" y="3790950"/>
          <p14:tracePt t="30149" x="1752600" y="3797300"/>
          <p14:tracePt t="30166" x="1752600" y="3810000"/>
          <p14:tracePt t="30183" x="1771650" y="3816350"/>
          <p14:tracePt t="30199" x="1784350" y="3829050"/>
          <p14:tracePt t="30217" x="2051050" y="3860800"/>
          <p14:tracePt t="30232" x="2228850" y="3873500"/>
          <p14:tracePt t="30249" x="2444750" y="3860800"/>
          <p14:tracePt t="30266" x="2673350" y="3822700"/>
          <p14:tracePt t="30282" x="2781300" y="3784600"/>
          <p14:tracePt t="30286" x="2794000" y="3784600"/>
          <p14:tracePt t="30299" x="2800350" y="3778250"/>
          <p14:tracePt t="30316" x="2813050" y="3771900"/>
          <p14:tracePt t="30332" x="2819400" y="3765550"/>
          <p14:tracePt t="30393" x="2825750" y="3765550"/>
          <p14:tracePt t="30435" x="2832100" y="3765550"/>
          <p14:tracePt t="30489" x="2838450" y="3765550"/>
          <p14:tracePt t="30926" x="2832100" y="3822700"/>
          <p14:tracePt t="30934" x="2825750" y="3956050"/>
          <p14:tracePt t="30941" x="2813050" y="4051300"/>
          <p14:tracePt t="30949" x="2806700" y="4114800"/>
          <p14:tracePt t="30966" x="2794000" y="4203700"/>
          <p14:tracePt t="30982" x="2768600" y="4362450"/>
          <p14:tracePt t="30999" x="2755900" y="4438650"/>
          <p14:tracePt t="31016" x="2743200" y="4502150"/>
          <p14:tracePt t="31032" x="2724150" y="4540250"/>
          <p14:tracePt t="31049" x="2705100" y="4584700"/>
          <p14:tracePt t="31065" x="2654300" y="4679950"/>
          <p14:tracePt t="31082" x="2603500" y="4787900"/>
          <p14:tracePt t="31099" x="2520950" y="4870450"/>
          <p14:tracePt t="31116" x="2495550" y="4895850"/>
          <p14:tracePt t="31132" x="2470150" y="4908550"/>
          <p14:tracePt t="31149" x="2444750" y="4914900"/>
          <p14:tracePt t="31166" x="2425700" y="4921250"/>
          <p14:tracePt t="31182" x="2381250" y="4927600"/>
          <p14:tracePt t="31199" x="2305050" y="4940300"/>
          <p14:tracePt t="31216" x="2152650" y="4959350"/>
          <p14:tracePt t="31232" x="2070100" y="4965700"/>
          <p14:tracePt t="31249" x="2051050" y="4965700"/>
          <p14:tracePt t="31266" x="2025650" y="4965700"/>
          <p14:tracePt t="31282" x="2012950" y="4965700"/>
          <p14:tracePt t="31299" x="2000250" y="4959350"/>
          <p14:tracePt t="31303" x="1993900" y="4959350"/>
          <p14:tracePt t="31316" x="1974850" y="4953000"/>
          <p14:tracePt t="31332" x="1955800" y="4940300"/>
          <p14:tracePt t="31349" x="1943100" y="4927600"/>
          <p14:tracePt t="31366" x="1930400" y="4908550"/>
          <p14:tracePt t="31382" x="1924050" y="4895850"/>
          <p14:tracePt t="31399" x="1917700" y="4889500"/>
          <p14:tracePt t="31416" x="1917700" y="4883150"/>
          <p14:tracePt t="31432" x="1917700" y="4864100"/>
          <p14:tracePt t="31466" x="1917700" y="4851400"/>
          <p14:tracePt t="31482" x="1917700" y="4838700"/>
          <p14:tracePt t="31499" x="1917700" y="4832350"/>
          <p14:tracePt t="31516" x="1917700" y="4819650"/>
          <p14:tracePt t="31532" x="1924050" y="4813300"/>
          <p14:tracePt t="31549" x="1924050" y="4800600"/>
          <p14:tracePt t="31565" x="1981200" y="4775200"/>
          <p14:tracePt t="31582" x="2114550" y="4724400"/>
          <p14:tracePt t="31599" x="2438400" y="4667250"/>
          <p14:tracePt t="31616" x="2540000" y="4660900"/>
          <p14:tracePt t="31632" x="2597150" y="4667250"/>
          <p14:tracePt t="31649" x="2641600" y="4673600"/>
          <p14:tracePt t="31666" x="2660650" y="4679950"/>
          <p14:tracePt t="31683" x="2679700" y="4686300"/>
          <p14:tracePt t="31699" x="2698750" y="4686300"/>
          <p14:tracePt t="31715" x="2705100" y="4686300"/>
          <p14:tracePt t="31732" x="2717800" y="4686300"/>
          <p14:tracePt t="31775" x="2717800" y="4679950"/>
          <p14:tracePt t="31788" x="2717800" y="4673600"/>
          <p14:tracePt t="31799" x="2711450" y="4667250"/>
          <p14:tracePt t="31816" x="2692400" y="4654550"/>
          <p14:tracePt t="31832" x="2673350" y="4641850"/>
          <p14:tracePt t="31849" x="2635250" y="4622800"/>
          <p14:tracePt t="31866" x="2590800" y="4603750"/>
          <p14:tracePt t="31882" x="2489200" y="4565650"/>
          <p14:tracePt t="31899" x="2355850" y="4533900"/>
          <p14:tracePt t="31915" x="2292350" y="4527550"/>
          <p14:tracePt t="31932" x="2235200" y="4521200"/>
          <p14:tracePt t="31949" x="2197100" y="4521200"/>
          <p14:tracePt t="31966" x="2171700" y="4521200"/>
          <p14:tracePt t="31982" x="1987550" y="4521200"/>
          <p14:tracePt t="31999" x="1816100" y="4540250"/>
          <p14:tracePt t="32015" x="1746250" y="4559300"/>
          <p14:tracePt t="32032" x="1708150" y="4578350"/>
          <p14:tracePt t="32049" x="1701800" y="4584700"/>
          <p14:tracePt t="32065" x="1682750" y="4603750"/>
          <p14:tracePt t="32082" x="1682750" y="4610100"/>
          <p14:tracePt t="32099" x="1682750" y="4635500"/>
          <p14:tracePt t="32116" x="1682750" y="4648200"/>
          <p14:tracePt t="32132" x="1682750" y="4660900"/>
          <p14:tracePt t="32149" x="1682750" y="4679950"/>
          <p14:tracePt t="32165" x="1695450" y="4718050"/>
          <p14:tracePt t="32182" x="1720850" y="4781550"/>
          <p14:tracePt t="32199" x="1758950" y="4895850"/>
          <p14:tracePt t="32215" x="1778000" y="4953000"/>
          <p14:tracePt t="32232" x="1797050" y="5003800"/>
          <p14:tracePt t="32249" x="1803400" y="5016500"/>
          <p14:tracePt t="32266" x="1809750" y="5029200"/>
          <p14:tracePt t="32282" x="1822450" y="5041900"/>
          <p14:tracePt t="32299" x="1835150" y="5048250"/>
          <p14:tracePt t="32316" x="1866900" y="5067300"/>
          <p14:tracePt t="32332" x="1892300" y="5073650"/>
          <p14:tracePt t="32336" x="1905000" y="5073650"/>
          <p14:tracePt t="32349" x="1949450" y="5086350"/>
          <p14:tracePt t="32366" x="2038350" y="5099050"/>
          <p14:tracePt t="32382" x="2228850" y="5092700"/>
          <p14:tracePt t="32399" x="2470150" y="5073650"/>
          <p14:tracePt t="32415" x="2559050" y="5060950"/>
          <p14:tracePt t="32432" x="2616200" y="5054600"/>
          <p14:tracePt t="32449" x="2698750" y="5048250"/>
          <p14:tracePt t="32466" x="2755900" y="5035550"/>
          <p14:tracePt t="32482" x="2800350" y="5022850"/>
          <p14:tracePt t="32499" x="2819400" y="5016500"/>
          <p14:tracePt t="32515" x="2825750" y="5010150"/>
          <p14:tracePt t="32532" x="2838450" y="5003800"/>
          <p14:tracePt t="32549" x="2838450" y="4997450"/>
          <p14:tracePt t="32565" x="2844800" y="4984750"/>
          <p14:tracePt t="32582" x="2851150" y="4972050"/>
          <p14:tracePt t="32599" x="2851150" y="4953000"/>
          <p14:tracePt t="32615" x="2857500" y="4940300"/>
          <p14:tracePt t="32632" x="2857500" y="4927600"/>
          <p14:tracePt t="32649" x="2857500" y="4902200"/>
          <p14:tracePt t="32666" x="2857500" y="4883150"/>
          <p14:tracePt t="32682" x="2857500" y="4870450"/>
          <p14:tracePt t="32699" x="2857500" y="4800600"/>
          <p14:tracePt t="32715" x="2838450" y="4730750"/>
          <p14:tracePt t="32732" x="2749550" y="4572000"/>
          <p14:tracePt t="32749" x="2673350" y="4432300"/>
          <p14:tracePt t="32765" x="2622550" y="4368800"/>
          <p14:tracePt t="32782" x="2584450" y="4311650"/>
          <p14:tracePt t="32799" x="2571750" y="4298950"/>
          <p14:tracePt t="32816" x="2546350" y="4279900"/>
          <p14:tracePt t="32832" x="2508250" y="4273550"/>
          <p14:tracePt t="32848" x="2432050" y="4254500"/>
          <p14:tracePt t="32851" x="2368550" y="4248150"/>
          <p14:tracePt t="32866" x="2235200" y="4248150"/>
          <p14:tracePt t="32882" x="2152650" y="4248150"/>
          <p14:tracePt t="32899" x="2108200" y="4260850"/>
          <p14:tracePt t="32916" x="2082800" y="4267200"/>
          <p14:tracePt t="32932" x="2063750" y="4279900"/>
          <p14:tracePt t="32949" x="2019300" y="4298950"/>
          <p14:tracePt t="32965" x="1936750" y="4337050"/>
          <p14:tracePt t="32982" x="1784350" y="4406900"/>
          <p14:tracePt t="32999" x="1720850" y="4451350"/>
          <p14:tracePt t="33015" x="1676400" y="4476750"/>
          <p14:tracePt t="33032" x="1644650" y="4502150"/>
          <p14:tracePt t="33049" x="1619250" y="4521200"/>
          <p14:tracePt t="33065" x="1606550" y="4546600"/>
          <p14:tracePt t="33082" x="1600200" y="4559300"/>
          <p14:tracePt t="33099" x="1593850" y="4584700"/>
          <p14:tracePt t="33116" x="1587500" y="4635500"/>
          <p14:tracePt t="33132" x="1581150" y="4692650"/>
          <p14:tracePt t="33149" x="1581150" y="4819650"/>
          <p14:tracePt t="33165" x="1587500" y="4921250"/>
          <p14:tracePt t="33182" x="1600200" y="5010150"/>
          <p14:tracePt t="33199" x="1619250" y="5092700"/>
          <p14:tracePt t="33215" x="1631950" y="5111750"/>
          <p14:tracePt t="33232" x="1644650" y="5130800"/>
          <p14:tracePt t="33249" x="1657350" y="5149850"/>
          <p14:tracePt t="33266" x="1682750" y="5162550"/>
          <p14:tracePt t="33282" x="1778000" y="5187950"/>
          <p14:tracePt t="33299" x="1879600" y="5194300"/>
          <p14:tracePt t="33315" x="1968500" y="5194300"/>
          <p14:tracePt t="33332" x="2038350" y="5187950"/>
          <p14:tracePt t="33348" x="2120900" y="5175250"/>
          <p14:tracePt t="33353" x="2165350" y="5168900"/>
          <p14:tracePt t="33365" x="2260600" y="5149850"/>
          <p14:tracePt t="33382" x="2336800" y="5130800"/>
          <p14:tracePt t="33399" x="2451100" y="5099050"/>
          <p14:tracePt t="33415" x="2533650" y="5067300"/>
          <p14:tracePt t="33432" x="2584450" y="5048250"/>
          <p14:tracePt t="33449" x="2641600" y="5022850"/>
          <p14:tracePt t="33465" x="2673350" y="5010150"/>
          <p14:tracePt t="33482" x="2705100" y="4984750"/>
          <p14:tracePt t="33499" x="2743200" y="4953000"/>
          <p14:tracePt t="33515" x="2774950" y="4921250"/>
          <p14:tracePt t="33532" x="2806700" y="4857750"/>
          <p14:tracePt t="33548" x="2832100" y="4813300"/>
          <p14:tracePt t="33565" x="2870200" y="4762500"/>
          <p14:tracePt t="33582" x="2895600" y="4730750"/>
          <p14:tracePt t="33599" x="2901950" y="4705350"/>
          <p14:tracePt t="33615" x="2921000" y="4679950"/>
          <p14:tracePt t="33632" x="2933700" y="4660900"/>
          <p14:tracePt t="33648" x="2952750" y="4635500"/>
          <p14:tracePt t="33665" x="2965450" y="4616450"/>
          <p14:tracePt t="33682" x="2978150" y="4603750"/>
          <p14:tracePt t="33699" x="2984500" y="4591050"/>
          <p14:tracePt t="33716" x="2990850" y="4591050"/>
          <p14:tracePt t="33732" x="2990850" y="4572000"/>
          <p14:tracePt t="33749" x="2990850" y="4565650"/>
          <p14:tracePt t="33765" x="2990850" y="4559300"/>
          <p14:tracePt t="33782" x="2984500" y="4540250"/>
          <p14:tracePt t="33798" x="2971800" y="4527550"/>
          <p14:tracePt t="33816" x="2933700" y="4514850"/>
          <p14:tracePt t="33832" x="2895600" y="4502150"/>
          <p14:tracePt t="33849" x="2794000" y="4476750"/>
          <p14:tracePt t="33865" x="2660650" y="4464050"/>
          <p14:tracePt t="33882" x="2616200" y="4457700"/>
          <p14:tracePt t="33899" x="2571750" y="4457700"/>
          <p14:tracePt t="33915" x="2559050" y="4457700"/>
          <p14:tracePt t="33932" x="2552700" y="4457700"/>
          <p14:tracePt t="33949" x="2540000" y="4457700"/>
          <p14:tracePt t="33965" x="2520950" y="4457700"/>
          <p14:tracePt t="33982" x="2508250" y="4457700"/>
          <p14:tracePt t="33999" x="2501900" y="4457700"/>
          <p14:tracePt t="34018" x="2489200" y="4457700"/>
          <p14:tracePt t="34032" x="2482850" y="4451350"/>
          <p14:tracePt t="34049" x="2482850" y="4445000"/>
          <p14:tracePt t="34082" x="2482850" y="4432300"/>
          <p14:tracePt t="34099" x="2489200" y="4425950"/>
          <p14:tracePt t="34115" x="2559050" y="4381500"/>
          <p14:tracePt t="34132" x="2730500" y="4279900"/>
          <p14:tracePt t="34148" x="2914650" y="4152900"/>
          <p14:tracePt t="34165" x="2940050" y="4133850"/>
          <p14:tracePt t="34182" x="2965450" y="4114800"/>
          <p14:tracePt t="34199" x="2984500" y="4102100"/>
          <p14:tracePt t="34216" x="3009900" y="4083050"/>
          <p14:tracePt t="34232" x="3048000" y="4064000"/>
          <p14:tracePt t="34248" x="3073400" y="4051300"/>
          <p14:tracePt t="34265" x="3105150" y="4038600"/>
          <p14:tracePt t="34282" x="3130550" y="4025900"/>
          <p14:tracePt t="34299" x="3136900" y="4025900"/>
          <p14:tracePt t="34316" x="3149600" y="4025900"/>
          <p14:tracePt t="34332" x="3168650" y="4025900"/>
          <p14:tracePt t="34349" x="3175000" y="4025900"/>
          <p14:tracePt t="34365" x="3194050" y="4025900"/>
          <p14:tracePt t="34382" x="3200400" y="4025900"/>
          <p14:tracePt t="34398" x="3219450" y="4025900"/>
          <p14:tracePt t="34415" x="3238500" y="4025900"/>
          <p14:tracePt t="34449" x="3251200" y="4025900"/>
          <p14:tracePt t="34465" x="3251200" y="4038600"/>
          <p14:tracePt t="34482" x="3187700" y="4076700"/>
          <p14:tracePt t="34498" x="3003550" y="4146550"/>
          <p14:tracePt t="34515" x="2908300" y="4184650"/>
          <p14:tracePt t="34532" x="2876550" y="4210050"/>
          <p14:tracePt t="34548" x="2851150" y="4229100"/>
          <p14:tracePt t="34565" x="2838450" y="4241800"/>
          <p14:tracePt t="34582" x="2711450" y="4311650"/>
          <p14:tracePt t="34598" x="2546350" y="4387850"/>
          <p14:tracePt t="34615" x="2387600" y="4483100"/>
          <p14:tracePt t="34632" x="2317750" y="4527550"/>
          <p14:tracePt t="34648" x="2273300" y="4552950"/>
          <p14:tracePt t="34665" x="2216150" y="4591050"/>
          <p14:tracePt t="34682" x="2190750" y="4603750"/>
          <p14:tracePt t="34698" x="2159000" y="4622800"/>
          <p14:tracePt t="34715" x="2139950" y="4635500"/>
          <p14:tracePt t="34732" x="2127250" y="4641850"/>
          <p14:tracePt t="34748" x="2120900" y="4648200"/>
          <p14:tracePt t="34765" x="2114550" y="4654550"/>
          <p14:tracePt t="34782" x="2108200" y="4654550"/>
          <p14:tracePt t="34798" x="2108200" y="4660900"/>
          <p14:tracePt t="34815" x="2108200" y="4667250"/>
          <p14:tracePt t="34832" x="2108200" y="4673600"/>
          <p14:tracePt t="34848" x="2114550" y="4673600"/>
          <p14:tracePt t="34865" x="2120900" y="4679950"/>
          <p14:tracePt t="34882" x="2127250" y="4686300"/>
          <p14:tracePt t="34898" x="2133600" y="4692650"/>
          <p14:tracePt t="34917" x="2133600" y="4699000"/>
          <p14:tracePt t="34932" x="2139950" y="4699000"/>
          <p14:tracePt t="34948" x="2152650" y="4711700"/>
          <p14:tracePt t="34965" x="2171700" y="4743450"/>
          <p14:tracePt t="34982" x="2190750" y="4781550"/>
          <p14:tracePt t="34998" x="2197100" y="4800600"/>
          <p14:tracePt t="35016" x="2203450" y="4819650"/>
          <p14:tracePt t="35032" x="2209800" y="4832350"/>
          <p14:tracePt t="35048" x="2209800" y="4838700"/>
          <p14:tracePt t="35065" x="2216150" y="4845050"/>
          <p14:tracePt t="35082" x="2241550" y="4857750"/>
          <p14:tracePt t="35098" x="2273300" y="4870450"/>
          <p14:tracePt t="35115" x="2349500" y="4902200"/>
          <p14:tracePt t="35132" x="2406650" y="4914900"/>
          <p14:tracePt t="35148" x="2463800" y="4927600"/>
          <p14:tracePt t="35165" x="2533650" y="4927600"/>
          <p14:tracePt t="35182" x="2552700" y="4927600"/>
          <p14:tracePt t="35198" x="2584450" y="4927600"/>
          <p14:tracePt t="35215" x="2597150" y="4927600"/>
          <p14:tracePt t="35232" x="2609850" y="4914900"/>
          <p14:tracePt t="35248" x="2622550" y="4902200"/>
          <p14:tracePt t="35265" x="2628900" y="4895850"/>
          <p14:tracePt t="35282" x="2641600" y="4876800"/>
          <p14:tracePt t="35298" x="2641600" y="4864100"/>
          <p14:tracePt t="35315" x="2641600" y="4857750"/>
          <p14:tracePt t="35331" x="2641600" y="4851400"/>
          <p14:tracePt t="35348" x="2641600" y="4838700"/>
          <p14:tracePt t="35365" x="2641600" y="4832350"/>
          <p14:tracePt t="35382" x="2641600" y="4819650"/>
          <p14:tracePt t="35399" x="2641600" y="4813300"/>
          <p14:tracePt t="35415" x="2635250" y="4794250"/>
          <p14:tracePt t="35432" x="2609850" y="4730750"/>
          <p14:tracePt t="35448" x="2559050" y="4610100"/>
          <p14:tracePt t="35465" x="2520950" y="4527550"/>
          <p14:tracePt t="35482" x="2495550" y="4445000"/>
          <p14:tracePt t="35498" x="2482850" y="4413250"/>
          <p14:tracePt t="35515" x="2470150" y="4394200"/>
          <p14:tracePt t="35532" x="2451100" y="4362450"/>
          <p14:tracePt t="35548" x="2451100" y="4337050"/>
          <p14:tracePt t="35566" x="2432050" y="4318000"/>
          <p14:tracePt t="35582" x="2425700" y="4305300"/>
          <p14:tracePt t="35599" x="2419350" y="4298950"/>
          <p14:tracePt t="35615" x="2406650" y="4286250"/>
          <p14:tracePt t="35632" x="2400300" y="4286250"/>
          <p14:tracePt t="35649" x="2387600" y="4279900"/>
          <p14:tracePt t="35665" x="2374900" y="4273550"/>
          <p14:tracePt t="35682" x="2362200" y="4267200"/>
          <p14:tracePt t="35698" x="2343150" y="4254500"/>
          <p14:tracePt t="35715" x="2324100" y="4241800"/>
          <p14:tracePt t="35732" x="2292350" y="4210050"/>
          <p14:tracePt t="35748" x="2279650" y="4184650"/>
          <p14:tracePt t="35765" x="2254250" y="4146550"/>
          <p14:tracePt t="35782" x="2197100" y="4064000"/>
          <p14:tracePt t="35798" x="2171700" y="4019550"/>
          <p14:tracePt t="35815" x="2159000" y="3987800"/>
          <p14:tracePt t="35832" x="2127250" y="3937000"/>
          <p14:tracePt t="35848" x="2101850" y="3898900"/>
          <p14:tracePt t="35865" x="2070100" y="3835400"/>
          <p14:tracePt t="35881" x="2057400" y="3810000"/>
          <p14:tracePt t="35898" x="2044700" y="3778250"/>
          <p14:tracePt t="35915" x="2032000" y="3765550"/>
          <p14:tracePt t="35932" x="2025650" y="3765550"/>
          <p14:tracePt t="35948" x="2012950" y="3752850"/>
          <p14:tracePt t="35965" x="2012950" y="3746500"/>
          <p14:tracePt t="35982" x="2006600" y="3746500"/>
          <p14:tracePt t="36004" x="2000250" y="3746500"/>
          <p14:tracePt t="36015" x="1993900" y="3746500"/>
          <p14:tracePt t="36032" x="1987550" y="3746500"/>
          <p14:tracePt t="36048" x="1981200" y="3752850"/>
          <p14:tracePt t="36065" x="1974850" y="3752850"/>
          <p14:tracePt t="36082" x="1974850" y="3759200"/>
          <p14:tracePt t="36098" x="1974850" y="3765550"/>
          <p14:tracePt t="36115" x="1974850" y="3771900"/>
          <p14:tracePt t="36132" x="1974850" y="3778250"/>
          <p14:tracePt t="36149" x="1974850" y="3784600"/>
          <p14:tracePt t="36165" x="1974850" y="3790950"/>
          <p14:tracePt t="36182" x="1974850" y="3797300"/>
          <p14:tracePt t="36198" x="1974850" y="3803650"/>
          <p14:tracePt t="36215" x="1974850" y="3816350"/>
          <p14:tracePt t="36232" x="1974850" y="3822700"/>
          <p14:tracePt t="36248" x="1974850" y="3835400"/>
          <p14:tracePt t="36265" x="1974850" y="3841750"/>
          <p14:tracePt t="36281" x="1974850" y="3848100"/>
          <p14:tracePt t="36315" x="1974850" y="3854450"/>
          <p14:tracePt t="36332" x="1974850" y="3867150"/>
          <p14:tracePt t="36365" x="1974850" y="3873500"/>
          <p14:tracePt t="36382" x="1974850" y="3879850"/>
          <p14:tracePt t="36401" x="1974850" y="3886200"/>
          <p14:tracePt t="36415" x="1981200" y="3886200"/>
          <p14:tracePt t="36431" x="1981200" y="3892550"/>
          <p14:tracePt t="36448" x="1987550" y="3892550"/>
          <p14:tracePt t="36465" x="1993900" y="3892550"/>
          <p14:tracePt t="36481" x="2000250" y="3892550"/>
          <p14:tracePt t="36505" x="2006600" y="3892550"/>
          <p14:tracePt t="36526" x="2012950" y="3892550"/>
          <p14:tracePt t="36553" x="2019300" y="3886200"/>
          <p14:tracePt t="36575" x="2025650" y="3886200"/>
          <p14:tracePt t="36580" x="2025650" y="3879850"/>
          <p14:tracePt t="36588" x="2032000" y="3879850"/>
          <p14:tracePt t="36602" x="2032000" y="3873500"/>
          <p14:tracePt t="36623" x="2038350" y="3873500"/>
          <p14:tracePt t="36631" x="2038350" y="3867150"/>
          <p14:tracePt t="36649" x="2038350" y="3860800"/>
          <p14:tracePt t="36667" x="2038350" y="3854450"/>
          <p14:tracePt t="36699" x="2032000" y="3848100"/>
          <p14:tracePt t="36706" x="2025650" y="3848100"/>
          <p14:tracePt t="36715" x="2019300" y="3841750"/>
          <p14:tracePt t="36732" x="2006600" y="3841750"/>
          <p14:tracePt t="36748" x="2000250" y="3841750"/>
          <p14:tracePt t="36765" x="1987550" y="3841750"/>
          <p14:tracePt t="36798" x="1981200" y="3841750"/>
          <p14:tracePt t="36815" x="1974850" y="3841750"/>
          <p14:tracePt t="36865" x="1974850" y="3835400"/>
          <p14:tracePt t="36942" x="1981200" y="3835400"/>
          <p14:tracePt t="36991" x="1987550" y="3835400"/>
          <p14:tracePt t="37005" x="1993900" y="3829050"/>
          <p14:tracePt t="37025" x="1993900" y="3822700"/>
          <p14:tracePt t="37060" x="1993900" y="3816350"/>
          <p14:tracePt t="37074" x="1993900" y="3810000"/>
          <p14:tracePt t="37088" x="1987550" y="3803650"/>
          <p14:tracePt t="37103" x="1981200" y="3803650"/>
          <p14:tracePt t="37108" x="1968500" y="3803650"/>
          <p14:tracePt t="37118" x="1962150" y="3803650"/>
          <p14:tracePt t="37131" x="1943100" y="3797300"/>
          <p14:tracePt t="37148" x="1924050" y="3790950"/>
          <p14:tracePt t="37167" x="1892300" y="3784600"/>
          <p14:tracePt t="37182" x="1860550" y="3778250"/>
          <p14:tracePt t="37198" x="1809750" y="3778250"/>
          <p14:tracePt t="37215" x="1752600" y="3771900"/>
          <p14:tracePt t="37231" x="1708150" y="3765550"/>
          <p14:tracePt t="37248" x="1638300" y="3759200"/>
          <p14:tracePt t="37265" x="1606550" y="3759200"/>
          <p14:tracePt t="37281" x="1562100" y="3759200"/>
          <p14:tracePt t="37298" x="1524000" y="3759200"/>
          <p14:tracePt t="37315" x="1504950" y="3759200"/>
          <p14:tracePt t="37331" x="1479550" y="3771900"/>
          <p14:tracePt t="37349" x="1473200" y="3778250"/>
          <p14:tracePt t="37366" x="1454150" y="3778250"/>
          <p14:tracePt t="37381" x="1454150" y="3784600"/>
          <p14:tracePt t="37398" x="1441450" y="3790950"/>
          <p14:tracePt t="37422" x="1435100" y="3790950"/>
          <p14:tracePt t="37431" x="1435100" y="3797300"/>
          <p14:tracePt t="37448" x="1428750" y="3803650"/>
          <p14:tracePt t="37465" x="1422400" y="3810000"/>
          <p14:tracePt t="37498" x="1416050" y="3810000"/>
          <p14:tracePt t="37515" x="1409700" y="3810000"/>
          <p14:tracePt t="37539" x="1403350" y="3810000"/>
          <p14:tracePt t="37554" x="1397000" y="3810000"/>
          <p14:tracePt t="37568" x="1390650" y="3810000"/>
          <p14:tracePt t="37603" x="1384300" y="3816350"/>
          <p14:tracePt t="37617" x="1377950" y="3816350"/>
          <p14:tracePt t="37623" x="1377950" y="3822700"/>
          <p14:tracePt t="37652" x="1377950" y="3829050"/>
          <p14:tracePt t="37672" x="1377950" y="3835400"/>
          <p14:tracePt t="37686" x="1377950" y="3841750"/>
          <p14:tracePt t="37706" x="1377950" y="3848100"/>
          <p14:tracePt t="37714" x="1377950" y="3854450"/>
          <p14:tracePt t="37735" x="1377950" y="3860800"/>
          <p14:tracePt t="37740" x="1377950" y="3867150"/>
          <p14:tracePt t="37748" x="1377950" y="3873500"/>
          <p14:tracePt t="37766" x="1390650" y="3892550"/>
          <p14:tracePt t="37782" x="1397000" y="3924300"/>
          <p14:tracePt t="37798" x="1397000" y="3943350"/>
          <p14:tracePt t="37817" x="1403350" y="3962400"/>
          <p14:tracePt t="37831" x="1403350" y="3968750"/>
          <p14:tracePt t="37848" x="1409700" y="3968750"/>
          <p14:tracePt t="37865" x="1416050" y="3987800"/>
          <p14:tracePt t="37882" x="1428750" y="4000500"/>
          <p14:tracePt t="37898" x="1435100" y="4013200"/>
          <p14:tracePt t="37915" x="1454150" y="4025900"/>
          <p14:tracePt t="37931" x="1466850" y="4038600"/>
          <p14:tracePt t="37948" x="1479550" y="4051300"/>
          <p14:tracePt t="37965" x="1498600" y="4064000"/>
          <p14:tracePt t="37981" x="1543050" y="4076700"/>
          <p14:tracePt t="37998" x="1593850" y="4095750"/>
          <p14:tracePt t="38015" x="1625600" y="4108450"/>
          <p14:tracePt t="38031" x="1651000" y="4121150"/>
          <p14:tracePt t="38048" x="1663700" y="4121150"/>
          <p14:tracePt t="38067" x="1670050" y="4127500"/>
          <p14:tracePt t="38081" x="1682750" y="4133850"/>
          <p14:tracePt t="38098" x="1689100" y="4133850"/>
          <p14:tracePt t="38116" x="1701800" y="4133850"/>
          <p14:tracePt t="38131" x="1708150" y="4133850"/>
          <p14:tracePt t="38148" x="1714500" y="4133850"/>
          <p14:tracePt t="38165" x="1727200" y="4127500"/>
          <p14:tracePt t="38181" x="1733550" y="4121150"/>
          <p14:tracePt t="38198" x="1746250" y="4114800"/>
          <p14:tracePt t="38215" x="1752600" y="4095750"/>
          <p14:tracePt t="38231" x="1765300" y="4076700"/>
          <p14:tracePt t="38248" x="1765300" y="4038600"/>
          <p14:tracePt t="38265" x="1758950" y="4019550"/>
          <p14:tracePt t="38281" x="1720850" y="3956050"/>
          <p14:tracePt t="38298" x="1708150" y="3943350"/>
          <p14:tracePt t="38315" x="1689100" y="3924300"/>
          <p14:tracePt t="38331" x="1676400" y="3917950"/>
          <p14:tracePt t="38348" x="1670050" y="3917950"/>
          <p14:tracePt t="38365" x="1670050" y="3905250"/>
          <p14:tracePt t="38381" x="1663700" y="3905250"/>
          <p14:tracePt t="38398" x="1657350" y="3898900"/>
          <p14:tracePt t="38415" x="1657350" y="3886200"/>
          <p14:tracePt t="38431" x="1651000" y="3886200"/>
          <p14:tracePt t="38436" x="1651000" y="3879850"/>
          <p14:tracePt t="38448" x="1644650" y="3873500"/>
          <p14:tracePt t="38465" x="1638300" y="3867150"/>
          <p14:tracePt t="38481" x="1638300" y="3854450"/>
          <p14:tracePt t="38498" x="1631950" y="3848100"/>
          <p14:tracePt t="38515" x="1625600" y="3841750"/>
          <p14:tracePt t="38531" x="1612900" y="3841750"/>
          <p14:tracePt t="38548" x="1606550" y="3835400"/>
          <p14:tracePt t="38565" x="1593850" y="3829050"/>
          <p14:tracePt t="38581" x="1574800" y="3829050"/>
          <p14:tracePt t="38598" x="1562100" y="3829050"/>
          <p14:tracePt t="38615" x="1536700" y="3835400"/>
          <p14:tracePt t="38631" x="1524000" y="3848100"/>
          <p14:tracePt t="38648" x="1511300" y="3860800"/>
          <p14:tracePt t="38665" x="1504950" y="3879850"/>
          <p14:tracePt t="38681" x="1504950" y="3898900"/>
          <p14:tracePt t="38698" x="1504950" y="3917950"/>
          <p14:tracePt t="38715" x="1504950" y="3937000"/>
          <p14:tracePt t="38731" x="1536700" y="3981450"/>
          <p14:tracePt t="38748" x="1701800" y="4527550"/>
          <p14:tracePt t="38765" x="1758950" y="4743450"/>
          <p14:tracePt t="38782" x="1790700" y="4895850"/>
          <p14:tracePt t="38798" x="1803400" y="4953000"/>
          <p14:tracePt t="38816" x="1809750" y="4991100"/>
          <p14:tracePt t="38831" x="1809750" y="5003800"/>
          <p14:tracePt t="38848" x="1816100" y="5022850"/>
          <p14:tracePt t="38865" x="1822450" y="5035550"/>
          <p14:tracePt t="38881" x="1828800" y="5048250"/>
          <p14:tracePt t="38898" x="1841500" y="5060950"/>
          <p14:tracePt t="38915" x="1847850" y="5073650"/>
          <p14:tracePt t="38931" x="1860550" y="5080000"/>
          <p14:tracePt t="38948" x="1873250" y="5086350"/>
          <p14:tracePt t="38964" x="1879600" y="5092700"/>
          <p14:tracePt t="38981" x="1892300" y="5092700"/>
          <p14:tracePt t="38998" x="1924050" y="5092700"/>
          <p14:tracePt t="39014" x="1949450" y="5092700"/>
          <p14:tracePt t="39031" x="2000250" y="5080000"/>
          <p14:tracePt t="39048" x="2038350" y="5067300"/>
          <p14:tracePt t="39067" x="2076450" y="5060950"/>
          <p14:tracePt t="39081" x="2120900" y="5041900"/>
          <p14:tracePt t="39098" x="2133600" y="5035550"/>
          <p14:tracePt t="39115" x="2146300" y="5022850"/>
          <p14:tracePt t="39131" x="2152650" y="5003800"/>
          <p14:tracePt t="39148" x="2159000" y="4984750"/>
          <p14:tracePt t="39165" x="2159000" y="4959350"/>
          <p14:tracePt t="39181" x="2159000" y="4940300"/>
          <p14:tracePt t="39198" x="2152650" y="4914900"/>
          <p14:tracePt t="39214" x="2152650" y="4902200"/>
          <p14:tracePt t="39231" x="2146300" y="4889500"/>
          <p14:tracePt t="39248" x="2139950" y="4876800"/>
          <p14:tracePt t="39265" x="2133600" y="4870450"/>
          <p14:tracePt t="39282" x="2133600" y="4857750"/>
          <p14:tracePt t="39298" x="2133600" y="4845050"/>
          <p14:tracePt t="39315" x="2133600" y="4832350"/>
          <p14:tracePt t="39331" x="2127250" y="4787900"/>
          <p14:tracePt t="39348" x="2120900" y="4737100"/>
          <p14:tracePt t="39365" x="2114550" y="4699000"/>
          <p14:tracePt t="39381" x="2101850" y="4648200"/>
          <p14:tracePt t="39398" x="2101850" y="4629150"/>
          <p14:tracePt t="39415" x="2095500" y="4610100"/>
          <p14:tracePt t="39431" x="2095500" y="4603750"/>
          <p14:tracePt t="39448" x="2089150" y="4597400"/>
          <p14:tracePt t="39451" x="2082800" y="4597400"/>
          <p14:tracePt t="39465" x="2082800" y="4584700"/>
          <p14:tracePt t="39481" x="2082800" y="4578350"/>
          <p14:tracePt t="39498" x="2070100" y="4578350"/>
          <p14:tracePt t="39515" x="2063750" y="4572000"/>
          <p14:tracePt t="39532" x="2063750" y="4565650"/>
          <p14:tracePt t="39548" x="2057400" y="4565650"/>
          <p14:tracePt t="39565" x="2057400" y="4559300"/>
          <p14:tracePt t="39581" x="2051050" y="4546600"/>
          <p14:tracePt t="39598" x="2044700" y="4546600"/>
          <p14:tracePt t="39615" x="2038350" y="4546600"/>
          <p14:tracePt t="39631" x="2032000" y="4546600"/>
          <p14:tracePt t="39692" x="2025650" y="4546600"/>
          <p14:tracePt t="39708" x="2019300" y="4546600"/>
          <p14:tracePt t="39741" x="2012950" y="4546600"/>
          <p14:tracePt t="39756" x="2006600" y="4546600"/>
          <p14:tracePt t="39762" x="2000250" y="4546600"/>
          <p14:tracePt t="39770" x="1993900" y="4546600"/>
          <p14:tracePt t="39781" x="1987550" y="4546600"/>
          <p14:tracePt t="39798" x="1962150" y="4546600"/>
          <p14:tracePt t="39815" x="1955800" y="4546600"/>
          <p14:tracePt t="39831" x="1943100" y="4546600"/>
          <p14:tracePt t="39848" x="1930400" y="4546600"/>
          <p14:tracePt t="39881" x="1924050" y="4546600"/>
          <p14:tracePt t="39898" x="1917700" y="4546600"/>
          <p14:tracePt t="39915" x="1917700" y="4540250"/>
          <p14:tracePt t="39931" x="1917700" y="4533900"/>
          <p14:tracePt t="39948" x="1917700" y="4527550"/>
          <p14:tracePt t="39965" x="1917700" y="4514850"/>
          <p14:tracePt t="39981" x="1917700" y="4508500"/>
          <p14:tracePt t="39998" x="1917700" y="4502150"/>
          <p14:tracePt t="40014" x="1917700" y="4489450"/>
          <p14:tracePt t="40031" x="1924050" y="4489450"/>
          <p14:tracePt t="40048" x="1930400" y="4489450"/>
          <p14:tracePt t="40065" x="1943100" y="4502150"/>
          <p14:tracePt t="40081" x="1949450" y="4521200"/>
          <p14:tracePt t="40098" x="1949450" y="4559300"/>
          <p14:tracePt t="40114" x="1949450" y="4597400"/>
          <p14:tracePt t="40131" x="1949450" y="4635500"/>
          <p14:tracePt t="40148" x="1949450" y="4654550"/>
          <p14:tracePt t="40164" x="1943100" y="4692650"/>
          <p14:tracePt t="40181" x="1943100" y="4718050"/>
          <p14:tracePt t="40198" x="1930400" y="4737100"/>
          <p14:tracePt t="40215" x="1924050" y="4749800"/>
          <p14:tracePt t="40231" x="1917700" y="4762500"/>
          <p14:tracePt t="40248" x="1917700" y="4775200"/>
          <p14:tracePt t="40265" x="1911350" y="4775200"/>
          <p14:tracePt t="40281" x="1905000" y="4787900"/>
          <p14:tracePt t="40298" x="1905000" y="4794250"/>
          <p14:tracePt t="40314" x="1898650" y="4806950"/>
          <p14:tracePt t="40331" x="1892300" y="4819650"/>
          <p14:tracePt t="40348" x="1885950" y="4819650"/>
          <p14:tracePt t="40364" x="1885950" y="4832350"/>
          <p14:tracePt t="40381" x="1885950" y="4838700"/>
          <p14:tracePt t="40398" x="1885950" y="4845050"/>
          <p14:tracePt t="40415" x="1885950" y="4851400"/>
          <p14:tracePt t="40478" x="1892300" y="4857750"/>
          <p14:tracePt t="40485" x="1898650" y="4857750"/>
          <p14:tracePt t="40491" x="1911350" y="4857750"/>
          <p14:tracePt t="40498" x="1924050" y="4864100"/>
          <p14:tracePt t="40514" x="1955800" y="4870450"/>
          <p14:tracePt t="40531" x="1981200" y="4876800"/>
          <p14:tracePt t="40548" x="2038350" y="4883150"/>
          <p14:tracePt t="40564" x="2070100" y="4883150"/>
          <p14:tracePt t="40581" x="2120900" y="4883150"/>
          <p14:tracePt t="40598" x="2146300" y="4883150"/>
          <p14:tracePt t="40614" x="2171700" y="4876800"/>
          <p14:tracePt t="40631" x="2190750" y="4864100"/>
          <p14:tracePt t="40648" x="2209800" y="4851400"/>
          <p14:tracePt t="40664" x="2228850" y="4800600"/>
          <p14:tracePt t="40681" x="2228850" y="4762500"/>
          <p14:tracePt t="40698" x="2209800" y="4737100"/>
          <p14:tracePt t="40714" x="2178050" y="4705350"/>
          <p14:tracePt t="40731" x="2165350" y="4699000"/>
          <p14:tracePt t="40748" x="2159000" y="4692650"/>
          <p14:tracePt t="40764" x="2146300" y="4692650"/>
          <p14:tracePt t="40781" x="2139950" y="4692650"/>
          <p14:tracePt t="40798" x="2120900" y="4692650"/>
          <p14:tracePt t="40814" x="2095500" y="4692650"/>
          <p14:tracePt t="40831" x="2032000" y="4692650"/>
          <p14:tracePt t="40848" x="1993900" y="4699000"/>
          <p14:tracePt t="40864" x="1968500" y="4711700"/>
          <p14:tracePt t="40881" x="1936750" y="4724400"/>
          <p14:tracePt t="40898" x="1924050" y="4737100"/>
          <p14:tracePt t="40914" x="1917700" y="4749800"/>
          <p14:tracePt t="40931" x="1917700" y="4762500"/>
          <p14:tracePt t="40948" x="1924050" y="4775200"/>
          <p14:tracePt t="40964" x="1943100" y="4787900"/>
          <p14:tracePt t="40981" x="1955800" y="4800600"/>
          <p14:tracePt t="40984" x="1968500" y="4800600"/>
          <p14:tracePt t="40998" x="1987550" y="4813300"/>
          <p14:tracePt t="41014" x="2038350" y="4832350"/>
          <p14:tracePt t="41031" x="2184400" y="4883150"/>
          <p14:tracePt t="41048" x="2533650" y="4940300"/>
          <p14:tracePt t="41065" x="2628900" y="4940300"/>
          <p14:tracePt t="41081" x="2667000" y="4933950"/>
          <p14:tracePt t="41098" x="2673350" y="4927600"/>
          <p14:tracePt t="41114" x="2686050" y="4908550"/>
          <p14:tracePt t="41131" x="2692400" y="4857750"/>
          <p14:tracePt t="41148" x="2692400" y="4819650"/>
          <p14:tracePt t="41164" x="2673350" y="4762500"/>
          <p14:tracePt t="41181" x="2641600" y="4679950"/>
          <p14:tracePt t="41198" x="2603500" y="4546600"/>
          <p14:tracePt t="41214" x="2559050" y="4362450"/>
          <p14:tracePt t="41231" x="2552700" y="4305300"/>
          <p14:tracePt t="41248" x="2546350" y="4267200"/>
          <p14:tracePt t="41264" x="2546350" y="4254500"/>
          <p14:tracePt t="41325" x="2546350" y="4260850"/>
          <p14:tracePt t="41333" x="2546350" y="4267200"/>
          <p14:tracePt t="41339" x="2546350" y="4273550"/>
          <p14:tracePt t="41348" x="2546350" y="4286250"/>
          <p14:tracePt t="41364" x="2546350" y="4298950"/>
          <p14:tracePt t="41381" x="2546350" y="4343400"/>
          <p14:tracePt t="41398" x="2546350" y="4387850"/>
          <p14:tracePt t="41414" x="2597150" y="4508500"/>
          <p14:tracePt t="41431" x="2654300" y="4591050"/>
          <p14:tracePt t="41448" x="2730500" y="4686300"/>
          <p14:tracePt t="41464" x="3028950" y="4902200"/>
          <p14:tracePt t="41481" x="3187700" y="4984750"/>
          <p14:tracePt t="41498" x="3625850" y="5073650"/>
          <p14:tracePt t="41514" x="4051300" y="5111750"/>
          <p14:tracePt t="41531" x="4318000" y="5092700"/>
          <p14:tracePt t="41547" x="4527550" y="5073650"/>
          <p14:tracePt t="41564" x="4603750" y="5067300"/>
          <p14:tracePt t="41581" x="4838700" y="5029200"/>
          <p14:tracePt t="41598" x="5029200" y="4991100"/>
          <p14:tracePt t="41614" x="5130800" y="4978400"/>
          <p14:tracePt t="41631" x="5245100" y="4940300"/>
          <p14:tracePt t="41648" x="5314950" y="4921250"/>
          <p14:tracePt t="41664" x="5416550" y="4876800"/>
          <p14:tracePt t="41681" x="5435600" y="4857750"/>
          <p14:tracePt t="41698" x="5448300" y="4851400"/>
          <p14:tracePt t="41714" x="5461000" y="4838700"/>
          <p14:tracePt t="41731" x="5467350" y="4826000"/>
          <p14:tracePt t="41748" x="5473700" y="4813300"/>
          <p14:tracePt t="42006" x="5683250" y="4743450"/>
          <p14:tracePt t="42013" x="6076950" y="4591050"/>
          <p14:tracePt t="42020" x="6305550" y="4483100"/>
          <p14:tracePt t="42031" x="6375400" y="4438650"/>
          <p14:tracePt t="42048" x="6680200" y="4330700"/>
          <p14:tracePt t="42064" x="6819900" y="4279900"/>
          <p14:tracePt t="42081" x="6946900" y="4235450"/>
          <p14:tracePt t="42097" x="6991350" y="4210050"/>
          <p14:tracePt t="42114" x="7029450" y="4203700"/>
          <p14:tracePt t="42131" x="7073900" y="4178300"/>
          <p14:tracePt t="42148" x="7099300" y="4159250"/>
          <p14:tracePt t="42164" x="7131050" y="4133850"/>
          <p14:tracePt t="42181" x="7137400" y="4121150"/>
          <p14:tracePt t="42197" x="7143750" y="4114800"/>
          <p14:tracePt t="42214" x="7143750" y="4102100"/>
          <p14:tracePt t="42231" x="7143750" y="4089400"/>
          <p14:tracePt t="42247" x="7143750" y="4070350"/>
          <p14:tracePt t="42264" x="7105650" y="4025900"/>
          <p14:tracePt t="42281" x="7023100" y="3956050"/>
          <p14:tracePt t="42298" x="6870700" y="3860800"/>
          <p14:tracePt t="42314" x="6800850" y="3816350"/>
          <p14:tracePt t="42331" x="6680200" y="3771900"/>
          <p14:tracePt t="42348" x="6610350" y="3752850"/>
          <p14:tracePt t="42364" x="6559550" y="3740150"/>
          <p14:tracePt t="42381" x="6508750" y="3727450"/>
          <p14:tracePt t="42398" x="6496050" y="3727450"/>
          <p14:tracePt t="42414" x="6483350" y="3727450"/>
          <p14:tracePt t="42431" x="6464300" y="3727450"/>
          <p14:tracePt t="42448" x="6426200" y="3733800"/>
          <p14:tracePt t="42465" x="6311900" y="3759200"/>
          <p14:tracePt t="42481" x="6178550" y="3790950"/>
          <p14:tracePt t="42498" x="6057900" y="3822700"/>
          <p14:tracePt t="42514" x="5899150" y="3879850"/>
          <p14:tracePt t="42518" x="5867400" y="3892550"/>
          <p14:tracePt t="42531" x="5848350" y="3905250"/>
          <p14:tracePt t="42547" x="5816600" y="3924300"/>
          <p14:tracePt t="42564" x="5803900" y="3924300"/>
          <p14:tracePt t="42581" x="5803900" y="3943350"/>
          <p14:tracePt t="42597" x="5803900" y="3956050"/>
          <p14:tracePt t="42614" x="5803900" y="3962400"/>
          <p14:tracePt t="42631" x="5810250" y="3981450"/>
          <p14:tracePt t="42647" x="5810250" y="3994150"/>
          <p14:tracePt t="42664" x="5816600" y="4013200"/>
          <p14:tracePt t="42681" x="5822950" y="4025900"/>
          <p14:tracePt t="42697" x="5829300" y="4032250"/>
          <p14:tracePt t="42714" x="5829300" y="4044950"/>
          <p14:tracePt t="42731" x="5835650" y="4051300"/>
          <p14:tracePt t="42748" x="5835650" y="4057650"/>
          <p14:tracePt t="42764" x="5842000" y="4070350"/>
          <p14:tracePt t="42781" x="5848350" y="4076700"/>
          <p14:tracePt t="42798" x="5854700" y="4076700"/>
          <p14:tracePt t="42814" x="5861050" y="4089400"/>
          <p14:tracePt t="42831" x="5873750" y="4089400"/>
          <p14:tracePt t="42847" x="5873750" y="4095750"/>
          <p14:tracePt t="42864" x="5886450" y="4102100"/>
          <p14:tracePt t="42881" x="5899150" y="4108450"/>
          <p14:tracePt t="42898" x="5905500" y="4108450"/>
          <p14:tracePt t="42914" x="5962650" y="4121150"/>
          <p14:tracePt t="42931" x="6026150" y="4133850"/>
          <p14:tracePt t="42948" x="6064250" y="4140200"/>
          <p14:tracePt t="42964" x="6096000" y="4146550"/>
          <p14:tracePt t="42981" x="6108700" y="4152900"/>
          <p14:tracePt t="42997" x="6115050" y="4152900"/>
          <p14:tracePt t="43014" x="6121400" y="4152900"/>
          <p14:tracePt t="43031" x="6134100" y="4152900"/>
          <p14:tracePt t="43035" x="6140450" y="4152900"/>
          <p14:tracePt t="43055" x="6146800" y="4152900"/>
          <p14:tracePt t="43064" x="6153150" y="4152900"/>
          <p14:tracePt t="43081" x="6165850" y="4152900"/>
          <p14:tracePt t="43097" x="6172200" y="4152900"/>
          <p14:tracePt t="43131" x="6178550" y="4140200"/>
          <p14:tracePt t="43148" x="6178550" y="4133850"/>
          <p14:tracePt t="43164" x="6165850" y="4127500"/>
          <p14:tracePt t="43181" x="6159500" y="4114800"/>
          <p14:tracePt t="43197" x="6146800" y="4108450"/>
          <p14:tracePt t="43214" x="6140450" y="4108450"/>
          <p14:tracePt t="43231" x="6127750" y="4102100"/>
          <p14:tracePt t="43248" x="6121400" y="4095750"/>
          <p14:tracePt t="43264" x="6115050" y="4095750"/>
          <p14:tracePt t="43281" x="6102350" y="4089400"/>
          <p14:tracePt t="43298" x="6096000" y="4083050"/>
          <p14:tracePt t="43314" x="6083300" y="4083050"/>
          <p14:tracePt t="43331" x="6076950" y="4076700"/>
          <p14:tracePt t="43347" x="6070600" y="4070350"/>
          <p14:tracePt t="43364" x="6070600" y="4064000"/>
          <p14:tracePt t="43397" x="6070600" y="4057650"/>
          <p14:tracePt t="43414" x="6070600" y="4051300"/>
          <p14:tracePt t="43437" x="6070600" y="4044950"/>
          <p14:tracePt t="43457" x="6070600" y="4038600"/>
          <p14:tracePt t="43471" x="6070600" y="4032250"/>
          <p14:tracePt t="43506" x="6070600" y="4025900"/>
          <p14:tracePt t="43513" x="6064250" y="4025900"/>
          <p14:tracePt t="43520" x="6064250" y="4019550"/>
          <p14:tracePt t="43531" x="6057900" y="4019550"/>
          <p14:tracePt t="43548" x="6051550" y="4019550"/>
          <p14:tracePt t="43564" x="6045200" y="4019550"/>
          <p14:tracePt t="43581" x="6038850" y="4019550"/>
          <p14:tracePt t="43597" x="6026150" y="4019550"/>
          <p14:tracePt t="43614" x="6019800" y="4019550"/>
          <p14:tracePt t="43631" x="6007100" y="4019550"/>
          <p14:tracePt t="43647" x="6000750" y="4019550"/>
          <p14:tracePt t="43664" x="5988050" y="4019550"/>
          <p14:tracePt t="43681" x="5981700" y="4019550"/>
          <p14:tracePt t="43697" x="5975350" y="4019550"/>
          <p14:tracePt t="43714" x="5962650" y="4019550"/>
          <p14:tracePt t="43731" x="5956300" y="4019550"/>
          <p14:tracePt t="43764" x="5949950" y="4019550"/>
          <p14:tracePt t="43826" x="5949950" y="4025900"/>
          <p14:tracePt t="43861" x="5949950" y="4032250"/>
          <p14:tracePt t="43868" x="5956300" y="4032250"/>
          <p14:tracePt t="43875" x="5956300" y="4038600"/>
          <p14:tracePt t="43881" x="5962650" y="4038600"/>
          <p14:tracePt t="43897" x="5969000" y="4044950"/>
          <p14:tracePt t="43924" x="5975350" y="4044950"/>
          <p14:tracePt t="43930" x="5975350" y="4051300"/>
          <p14:tracePt t="43947" x="5981700" y="4057650"/>
          <p14:tracePt t="43981" x="5988050" y="4070350"/>
          <p14:tracePt t="43997" x="5994400" y="4076700"/>
          <p14:tracePt t="44014" x="6000750" y="4089400"/>
          <p14:tracePt t="44031" x="6000750" y="4095750"/>
          <p14:tracePt t="44047" x="6000750" y="4102100"/>
          <p14:tracePt t="44064" x="6000750" y="4108450"/>
          <p14:tracePt t="44068" x="5994400" y="4108450"/>
          <p14:tracePt t="44081" x="5994400" y="4114800"/>
          <p14:tracePt t="44097" x="5988050" y="4114800"/>
          <p14:tracePt t="44114" x="5975350" y="4114800"/>
          <p14:tracePt t="44130" x="5962650" y="4114800"/>
          <p14:tracePt t="44147" x="5956300" y="4108450"/>
          <p14:tracePt t="44181" x="5949950" y="4095750"/>
          <p14:tracePt t="44197" x="5943600" y="4089400"/>
          <p14:tracePt t="44214" x="5943600" y="4083050"/>
          <p14:tracePt t="44230" x="5943600" y="4070350"/>
          <p14:tracePt t="44247" x="5943600" y="4057650"/>
          <p14:tracePt t="44264" x="5943600" y="4032250"/>
          <p14:tracePt t="44281" x="5943600" y="4019550"/>
          <p14:tracePt t="44297" x="5943600" y="4000500"/>
          <p14:tracePt t="44314" x="5949950" y="3987800"/>
          <p14:tracePt t="44330" x="5956300" y="3975100"/>
          <p14:tracePt t="44347" x="5962650" y="3962400"/>
          <p14:tracePt t="44364" x="5962650" y="3949700"/>
          <p14:tracePt t="44381" x="5969000" y="3937000"/>
          <p14:tracePt t="44397" x="5975350" y="3930650"/>
          <p14:tracePt t="44414" x="5975350" y="3924300"/>
          <p14:tracePt t="44431" x="5981700" y="3917950"/>
          <p14:tracePt t="44447" x="5988050" y="3911600"/>
          <p14:tracePt t="44464" x="6000750" y="3905250"/>
          <p14:tracePt t="44481" x="6007100" y="3905250"/>
          <p14:tracePt t="44497" x="6019800" y="3905250"/>
          <p14:tracePt t="44514" x="6026150" y="3905250"/>
          <p14:tracePt t="44531" x="6038850" y="3905250"/>
          <p14:tracePt t="44547" x="6045200" y="3911600"/>
          <p14:tracePt t="44564" x="6051550" y="3911600"/>
          <p14:tracePt t="44581" x="6057900" y="3917950"/>
          <p14:tracePt t="44597" x="6064250" y="3924300"/>
          <p14:tracePt t="44630" x="6064250" y="3930650"/>
          <p14:tracePt t="44647" x="6064250" y="3937000"/>
          <p14:tracePt t="44664" x="6064250" y="3943350"/>
          <p14:tracePt t="44686" x="6057900" y="3949700"/>
          <p14:tracePt t="44697" x="6057900" y="3956050"/>
          <p14:tracePt t="44714" x="6057900" y="3968750"/>
          <p14:tracePt t="44731" x="6051550" y="3975100"/>
          <p14:tracePt t="44747" x="6045200" y="3975100"/>
          <p14:tracePt t="44764" x="6045200" y="3981450"/>
          <p14:tracePt t="44781" x="6045200" y="3987800"/>
          <p14:tracePt t="44797" x="6045200" y="3994150"/>
          <p14:tracePt t="44814" x="6045200" y="4000500"/>
          <p14:tracePt t="44831" x="6045200" y="4006850"/>
          <p14:tracePt t="44847" x="6045200" y="4019550"/>
          <p14:tracePt t="44864" x="6045200" y="4032250"/>
          <p14:tracePt t="44880" x="6045200" y="4038600"/>
          <p14:tracePt t="44897" x="6038850" y="4051300"/>
          <p14:tracePt t="44931" x="6026150" y="4064000"/>
          <p14:tracePt t="44947" x="6019800" y="4064000"/>
          <p14:tracePt t="44964" x="5994400" y="4064000"/>
          <p14:tracePt t="44981" x="5981700" y="4064000"/>
          <p14:tracePt t="44997" x="5956300" y="4044950"/>
          <p14:tracePt t="45014" x="5924550" y="4025900"/>
          <p14:tracePt t="45031" x="5911850" y="4006850"/>
          <p14:tracePt t="45047" x="5880100" y="3987800"/>
          <p14:tracePt t="45064" x="5854700" y="3981450"/>
          <p14:tracePt t="45080" x="5842000" y="3975100"/>
          <p14:tracePt t="45083" x="5835650" y="3975100"/>
          <p14:tracePt t="45097" x="5816600" y="3975100"/>
          <p14:tracePt t="45114" x="5803900" y="3968750"/>
          <p14:tracePt t="45130" x="5778500" y="3956050"/>
          <p14:tracePt t="45148" x="5772150" y="3956050"/>
          <p14:tracePt t="45164" x="5759450" y="3956050"/>
          <p14:tracePt t="45180" x="5740400" y="3956050"/>
          <p14:tracePt t="45198" x="5734050" y="3956050"/>
          <p14:tracePt t="45214" x="5727700" y="3956050"/>
          <p14:tracePt t="45231" x="5715000" y="3956050"/>
          <p14:tracePt t="45247" x="5708650" y="3956050"/>
          <p14:tracePt t="45264" x="5702300" y="3956050"/>
          <p14:tracePt t="45280" x="5695950" y="3956050"/>
          <p14:tracePt t="45297" x="5689600" y="3962400"/>
          <p14:tracePt t="45330" x="5683250" y="3968750"/>
          <p14:tracePt t="45347" x="5676900" y="3981450"/>
          <p14:tracePt t="45364" x="5676900" y="3987800"/>
          <p14:tracePt t="45381" x="5676900" y="4000500"/>
          <p14:tracePt t="45397" x="5676900" y="4013200"/>
          <p14:tracePt t="45430" x="5676900" y="4025900"/>
          <p14:tracePt t="45447" x="5676900" y="4038600"/>
          <p14:tracePt t="45464" x="5676900" y="4044950"/>
          <p14:tracePt t="45497" x="5676900" y="4051300"/>
          <p14:tracePt t="45514" x="5676900" y="4057650"/>
          <p14:tracePt t="45536" x="5676900" y="4064000"/>
          <p14:tracePt t="45549" x="5676900" y="4070350"/>
          <p14:tracePt t="45564" x="5683250" y="4076700"/>
          <p14:tracePt t="45584" x="5683250" y="4083050"/>
          <p14:tracePt t="45597" x="5689600" y="4089400"/>
          <p14:tracePt t="45631" x="5689600" y="4095750"/>
          <p14:tracePt t="45647" x="5689600" y="4102100"/>
          <p14:tracePt t="45680" x="5689600" y="4108450"/>
          <p14:tracePt t="45695" x="5689600" y="4114800"/>
          <p14:tracePt t="45718" x="5689600" y="4121150"/>
          <p14:tracePt t="45750" x="5689600" y="4127500"/>
          <p14:tracePt t="45771" x="5695950" y="4127500"/>
          <p14:tracePt t="45798" x="5702300" y="4127500"/>
          <p14:tracePt t="45826" x="5708650" y="4127500"/>
          <p14:tracePt t="45848" x="5715000" y="4127500"/>
          <p14:tracePt t="45860" x="5721350" y="4127500"/>
          <p14:tracePt t="45896" x="5727700" y="4127500"/>
          <p14:tracePt t="45910" x="5734050" y="4127500"/>
          <p14:tracePt t="45945" x="5740400" y="4127500"/>
          <p14:tracePt t="45958" x="5746750" y="4127500"/>
          <p14:tracePt t="45978" x="5753100" y="4127500"/>
          <p14:tracePt t="46014" x="5759450" y="4127500"/>
          <p14:tracePt t="46028" x="5765800" y="4127500"/>
          <p14:tracePt t="46063" x="5772150" y="4127500"/>
          <p14:tracePt t="46069" x="5778500" y="4121150"/>
          <p14:tracePt t="46084" x="5784850" y="4121150"/>
          <p14:tracePt t="46097" x="5797550" y="4114800"/>
          <p14:tracePt t="46114" x="5797550" y="4108450"/>
          <p14:tracePt t="46131" x="5810250" y="4108450"/>
          <p14:tracePt t="46147" x="5816600" y="4102100"/>
          <p14:tracePt t="46164" x="5829300" y="4095750"/>
          <p14:tracePt t="46180" x="5848350" y="4095750"/>
          <p14:tracePt t="46197" x="5861050" y="4095750"/>
          <p14:tracePt t="46214" x="5880100" y="4095750"/>
          <p14:tracePt t="46230" x="5886450" y="4095750"/>
          <p14:tracePt t="46247" x="5899150" y="4095750"/>
          <p14:tracePt t="46264" x="5905500" y="4095750"/>
          <p14:tracePt t="46280" x="5911850" y="4095750"/>
          <p14:tracePt t="46297" x="5930900" y="4089400"/>
          <p14:tracePt t="46314" x="5930900" y="4083050"/>
          <p14:tracePt t="46331" x="5937250" y="4083050"/>
          <p14:tracePt t="46347" x="5943600" y="4083050"/>
          <p14:tracePt t="46364" x="5943600" y="4076700"/>
          <p14:tracePt t="46381" x="5956300" y="4064000"/>
          <p14:tracePt t="46422" x="5962650" y="4057650"/>
          <p14:tracePt t="46438" x="5969000" y="4051300"/>
          <p14:tracePt t="46452" x="5975350" y="4051300"/>
          <p14:tracePt t="46468" x="5975350" y="4044950"/>
          <p14:tracePt t="46480" x="5981700" y="4032250"/>
          <p14:tracePt t="46514" x="5981700" y="4019550"/>
          <p14:tracePt t="46530" x="5981700" y="4006850"/>
          <p14:tracePt t="46548" x="5981700" y="4000500"/>
          <p14:tracePt t="46564" x="5981700" y="3987800"/>
          <p14:tracePt t="46597" x="5975350" y="3981450"/>
          <p14:tracePt t="46614" x="5969000" y="3975100"/>
          <p14:tracePt t="46631" x="5962650" y="3968750"/>
          <p14:tracePt t="46664" x="5949950" y="3962400"/>
          <p14:tracePt t="46680" x="5930900" y="3962400"/>
          <p14:tracePt t="46697" x="5911850" y="3962400"/>
          <p14:tracePt t="46714" x="5892800" y="3962400"/>
          <p14:tracePt t="46730" x="5886450" y="3962400"/>
          <p14:tracePt t="46747" x="5873750" y="3962400"/>
          <p14:tracePt t="46764" x="5848350" y="3968750"/>
          <p14:tracePt t="46780" x="5829300" y="3968750"/>
          <p14:tracePt t="46797" x="5810250" y="3975100"/>
          <p14:tracePt t="46814" x="5797550" y="3975100"/>
          <p14:tracePt t="46830" x="5791200" y="3975100"/>
          <p14:tracePt t="46847" x="5778500" y="3981450"/>
          <p14:tracePt t="46864" x="5772150" y="3981450"/>
          <p14:tracePt t="46881" x="5759450" y="3987800"/>
          <p14:tracePt t="46897" x="5759450" y="3994150"/>
          <p14:tracePt t="46914" x="5753100" y="4000500"/>
          <p14:tracePt t="46930" x="5746750" y="4000500"/>
          <p14:tracePt t="46947" x="5746750" y="4006850"/>
          <p14:tracePt t="46964" x="5746750" y="4013200"/>
          <p14:tracePt t="46997" x="5746750" y="4019550"/>
          <p14:tracePt t="47014" x="5746750" y="4025900"/>
          <p14:tracePt t="47030" x="5746750" y="4032250"/>
          <p14:tracePt t="47050" x="5746750" y="4038600"/>
          <p14:tracePt t="47069" x="5746750" y="4044950"/>
          <p14:tracePt t="47099" x="5746750" y="4051300"/>
          <p14:tracePt t="47119" x="5746750" y="4057650"/>
          <p14:tracePt t="47134" x="5746750" y="4064000"/>
          <p14:tracePt t="47167" x="5746750" y="4070350"/>
          <p14:tracePt t="47180" x="5746750" y="4076700"/>
          <p14:tracePt t="47217" x="5746750" y="4083050"/>
          <p14:tracePt t="47229" x="5753100" y="4089400"/>
          <p14:tracePt t="47251" x="5753100" y="4095750"/>
          <p14:tracePt t="47258" x="5759450" y="4095750"/>
          <p14:tracePt t="47277" x="5765800" y="4095750"/>
          <p14:tracePt t="47293" x="5772150" y="4095750"/>
          <p14:tracePt t="47327" x="5778500" y="4095750"/>
          <p14:tracePt t="47340" x="5784850" y="4095750"/>
          <p14:tracePt t="48138" x="5797550" y="4095750"/>
          <p14:tracePt t="48146" x="5803900" y="4095750"/>
          <p14:tracePt t="48160" x="5810250" y="4095750"/>
          <p14:tracePt t="48169" x="5822950" y="4095750"/>
          <p14:tracePt t="48181" x="5829300" y="4095750"/>
          <p14:tracePt t="48197" x="5835650" y="4095750"/>
          <p14:tracePt t="48214" x="5842000" y="4095750"/>
          <p14:tracePt t="48230" x="5854700" y="4095750"/>
          <p14:tracePt t="48247" x="5861050" y="4095750"/>
          <p14:tracePt t="48263" x="5867400" y="4095750"/>
          <p14:tracePt t="48280" x="5873750" y="4095750"/>
          <p14:tracePt t="48297" x="5880100" y="4102100"/>
          <p14:tracePt t="48314" x="5886450" y="4108450"/>
          <p14:tracePt t="48347" x="5892800" y="4114800"/>
          <p14:tracePt t="48364" x="5892800" y="4121150"/>
          <p14:tracePt t="48380" x="5892800" y="4127500"/>
          <p14:tracePt t="48404" x="5892800" y="4133850"/>
          <p14:tracePt t="48419" x="5892800" y="4140200"/>
          <p14:tracePt t="48430" x="5886450" y="4140200"/>
          <p14:tracePt t="48447" x="5873750" y="4140200"/>
          <p14:tracePt t="48480" x="5861050" y="4140200"/>
          <p14:tracePt t="48497" x="5854700" y="4140200"/>
          <p14:tracePt t="48513" x="5848350" y="4140200"/>
          <p14:tracePt t="48530" x="5842000" y="4140200"/>
          <p14:tracePt t="48564" x="5835650" y="4140200"/>
          <p14:tracePt t="48580" x="5829300" y="4140200"/>
          <p14:tracePt t="48605" x="5822950" y="4140200"/>
          <p14:tracePt t="48904" x="5816600" y="4140200"/>
          <p14:tracePt t="48918" x="5810250" y="4140200"/>
          <p14:tracePt t="48967" x="5803900" y="4140200"/>
          <p14:tracePt t="48980" x="5797550" y="4140200"/>
          <p14:tracePt t="49016" x="5791200" y="4140200"/>
          <p14:tracePt t="49029" x="5784850" y="4133850"/>
          <p14:tracePt t="49091" x="5778500" y="4133850"/>
          <p14:tracePt t="49112" x="5778500" y="4127500"/>
          <p14:tracePt t="49140" x="5778500" y="4121150"/>
          <p14:tracePt t="49160" x="5772150" y="4121150"/>
          <p14:tracePt t="49175" x="5765800" y="4114800"/>
          <p14:tracePt t="49209" x="5759450" y="4114800"/>
          <p14:tracePt t="49223" x="5753100" y="4114800"/>
          <p14:tracePt t="49230" x="5746750" y="4114800"/>
          <p14:tracePt t="49265" x="5740400" y="4114800"/>
          <p14:tracePt t="49285" x="5734050" y="4114800"/>
          <p14:tracePt t="49313" x="5727700" y="4114800"/>
          <p14:tracePt t="49327" x="5721350" y="4114800"/>
          <p14:tracePt t="49348" x="5715000" y="4114800"/>
          <p14:tracePt t="49453" x="5715000" y="4121150"/>
          <p14:tracePt t="49473" x="5715000" y="4127500"/>
          <p14:tracePt t="49508" x="5715000" y="4133850"/>
          <p14:tracePt t="49528" x="5715000" y="4140200"/>
          <p14:tracePt t="49551" x="5708650" y="4140200"/>
          <p14:tracePt t="49584" x="5702300" y="4140200"/>
          <p14:tracePt t="49619" x="5695950" y="4140200"/>
          <p14:tracePt t="49634" x="5689600" y="4146550"/>
          <p14:tracePt t="49647" x="5676900" y="4152900"/>
          <p14:tracePt t="49655" x="5664200" y="4165600"/>
          <p14:tracePt t="49663" x="5651500" y="4171950"/>
          <p14:tracePt t="49680" x="5626100" y="4178300"/>
          <p14:tracePt t="49697" x="5619750" y="4184650"/>
          <p14:tracePt t="49713" x="5613400" y="4184650"/>
          <p14:tracePt t="49730" x="5607050" y="4191000"/>
          <p14:tracePt t="49747" x="5600700" y="4197350"/>
          <p14:tracePt t="49764" x="5594350" y="4203700"/>
          <p14:tracePt t="49797" x="5588000" y="4210050"/>
          <p14:tracePt t="49890" x="5594350" y="4210050"/>
          <p14:tracePt t="49904" x="5600700" y="4210050"/>
          <p14:tracePt t="49926" x="5607050" y="4210050"/>
          <p14:tracePt t="49945" x="5613400" y="4210050"/>
          <p14:tracePt t="49952" x="5619750" y="4210050"/>
          <p14:tracePt t="49967" x="5626100" y="4210050"/>
          <p14:tracePt t="49980" x="5632450" y="4210050"/>
          <p14:tracePt t="49997" x="5638800" y="4210050"/>
          <p14:tracePt t="50014" x="5651500" y="4210050"/>
          <p14:tracePt t="50030" x="5657850" y="4203700"/>
          <p14:tracePt t="50047" x="5664200" y="4197350"/>
          <p14:tracePt t="50063" x="5670550" y="4197350"/>
          <p14:tracePt t="50080" x="5670550" y="4191000"/>
          <p14:tracePt t="50097" x="5676900" y="4191000"/>
          <p14:tracePt t="50113" x="5683250" y="4191000"/>
          <p14:tracePt t="50147" x="5689600" y="4191000"/>
          <p14:tracePt t="50163" x="5695950" y="4191000"/>
          <p14:tracePt t="50180" x="5702300" y="4191000"/>
          <p14:tracePt t="50224" x="5695950" y="4191000"/>
          <p14:tracePt t="50230" x="5689600" y="4191000"/>
          <p14:tracePt t="50245" x="5683250" y="4191000"/>
          <p14:tracePt t="50252" x="5676900" y="4184650"/>
          <p14:tracePt t="50263" x="5664200" y="4178300"/>
          <p14:tracePt t="50280" x="5657850" y="4178300"/>
          <p14:tracePt t="50297" x="5651500" y="4178300"/>
          <p14:tracePt t="50313" x="5638800" y="4178300"/>
          <p14:tracePt t="50330" x="5632450" y="4178300"/>
          <p14:tracePt t="50348" x="5619750" y="4171950"/>
          <p14:tracePt t="50363" x="5613400" y="4165600"/>
          <p14:tracePt t="50380" x="5607050" y="4165600"/>
          <p14:tracePt t="50397" x="5594350" y="4165600"/>
          <p14:tracePt t="50413" x="5588000" y="4165600"/>
          <p14:tracePt t="50430" x="5581650" y="4165600"/>
          <p14:tracePt t="50549" x="5575300" y="4165600"/>
          <p14:tracePt t="50563" x="5568950" y="4165600"/>
          <p14:tracePt t="50584" x="5562600" y="4165600"/>
          <p14:tracePt t="50613" x="5556250" y="4165600"/>
          <p14:tracePt t="50635" x="5549900" y="4165600"/>
          <p14:tracePt t="50660" x="5543550" y="4165600"/>
          <p14:tracePt t="50765" x="5549900" y="4165600"/>
          <p14:tracePt t="50778" x="5556250" y="4165600"/>
          <p14:tracePt t="50793" x="5562600" y="4165600"/>
          <p14:tracePt t="50806" x="5568950" y="4165600"/>
          <p14:tracePt t="50814" x="5575300" y="4165600"/>
          <p14:tracePt t="50830" x="5581650" y="4165600"/>
          <p14:tracePt t="50847" x="5588000" y="4165600"/>
          <p14:tracePt t="50863" x="5600700" y="4165600"/>
          <p14:tracePt t="50880" x="5607050" y="4165600"/>
          <p14:tracePt t="50897" x="5613400" y="4165600"/>
          <p14:tracePt t="50913" x="5626100" y="4165600"/>
          <p14:tracePt t="50930" x="5632450" y="4165600"/>
          <p14:tracePt t="50947" x="5645150" y="4165600"/>
          <p14:tracePt t="50963" x="5651500" y="4165600"/>
          <p14:tracePt t="50980" x="5689600" y="4159250"/>
          <p14:tracePt t="50996" x="5734050" y="4152900"/>
          <p14:tracePt t="51013" x="5772150" y="4146550"/>
          <p14:tracePt t="51030" x="5810250" y="4146550"/>
          <p14:tracePt t="51047" x="5816600" y="4146550"/>
          <p14:tracePt t="51063" x="5829300" y="4146550"/>
          <p14:tracePt t="51080" x="5835650" y="4146550"/>
          <p14:tracePt t="51097" x="5848350" y="4140200"/>
          <p14:tracePt t="51113" x="5854700" y="4140200"/>
          <p14:tracePt t="51130" x="5867400" y="4133850"/>
          <p14:tracePt t="51147" x="5873750" y="4133850"/>
          <p14:tracePt t="51163" x="5880100" y="4127500"/>
          <p14:tracePt t="51180" x="5892800" y="4108450"/>
          <p14:tracePt t="51197" x="5899150" y="4102100"/>
          <p14:tracePt t="51213" x="5899150" y="4095750"/>
          <p14:tracePt t="51230" x="5911850" y="4089400"/>
          <p14:tracePt t="51247" x="5911850" y="4076700"/>
          <p14:tracePt t="51263" x="5911850" y="4070350"/>
          <p14:tracePt t="51280" x="5911850" y="4057650"/>
          <p14:tracePt t="51313" x="5911850" y="4044950"/>
          <p14:tracePt t="51330" x="5905500" y="4032250"/>
          <p14:tracePt t="51348" x="5886450" y="4013200"/>
          <p14:tracePt t="51363" x="5880100" y="4006850"/>
          <p14:tracePt t="51380" x="5867400" y="4000500"/>
          <p14:tracePt t="51396" x="5854700" y="4000500"/>
          <p14:tracePt t="51413" x="5842000" y="4000500"/>
          <p14:tracePt t="51430" x="5829300" y="4000500"/>
          <p14:tracePt t="51446" x="5816600" y="4000500"/>
          <p14:tracePt t="51463" x="5810250" y="4000500"/>
          <p14:tracePt t="51480" x="5797550" y="4000500"/>
          <p14:tracePt t="51497" x="5797550" y="4006850"/>
          <p14:tracePt t="51513" x="5784850" y="4013200"/>
          <p14:tracePt t="51530" x="5772150" y="4013200"/>
          <p14:tracePt t="51546" x="5765800" y="4019550"/>
          <p14:tracePt t="51563" x="5759450" y="4025900"/>
          <p14:tracePt t="51596" x="5753100" y="4032250"/>
          <p14:tracePt t="51613" x="5746750" y="4038600"/>
          <p14:tracePt t="51630" x="5740400" y="4038600"/>
          <p14:tracePt t="51646" x="5734050" y="4044950"/>
          <p14:tracePt t="51663" x="5734050" y="4051300"/>
          <p14:tracePt t="51680" x="5734050" y="4057650"/>
          <p14:tracePt t="51696" x="5721350" y="4057650"/>
          <p14:tracePt t="51713" x="5721350" y="4064000"/>
          <p14:tracePt t="51730" x="5721350" y="4070350"/>
          <p14:tracePt t="51758" x="5721350" y="4076700"/>
          <p14:tracePt t="51772" x="5721350" y="4083050"/>
          <p14:tracePt t="51786" x="5721350" y="4089400"/>
          <p14:tracePt t="51820" x="5721350" y="4095750"/>
          <p14:tracePt t="51841" x="5721350" y="4102100"/>
          <p14:tracePt t="51863" x="5727700" y="4102100"/>
          <p14:tracePt t="51870" x="5727700" y="4108450"/>
          <p14:tracePt t="51885" x="5727700" y="4114800"/>
          <p14:tracePt t="51899" x="5734050" y="4121150"/>
          <p14:tracePt t="51919" x="5740400" y="4121150"/>
          <p14:tracePt t="51933" x="5746750" y="4127500"/>
          <p14:tracePt t="51946" x="5746750" y="4133850"/>
          <p14:tracePt t="51963" x="5753100" y="4133850"/>
          <p14:tracePt t="51980" x="5759450" y="4140200"/>
          <p14:tracePt t="51996" x="5759450" y="4146550"/>
          <p14:tracePt t="52017" x="5765800" y="4152900"/>
          <p14:tracePt t="52030" x="5772150" y="4152900"/>
          <p14:tracePt t="52046" x="5778500" y="4152900"/>
          <p14:tracePt t="52077" x="5784850" y="4152900"/>
          <p14:tracePt t="52092" x="5791200" y="4152900"/>
          <p14:tracePt t="52112" x="5797550" y="4152900"/>
          <p14:tracePt t="52119" x="5803900" y="4152900"/>
          <p14:tracePt t="52135" x="5810250" y="4152900"/>
          <p14:tracePt t="52149" x="5816600" y="4152900"/>
          <p14:tracePt t="52163" x="5822950" y="4152900"/>
          <p14:tracePt t="52180" x="5829300" y="4152900"/>
          <p14:tracePt t="52196" x="5835650" y="4152900"/>
          <p14:tracePt t="52213" x="5848350" y="4146550"/>
          <p14:tracePt t="52230" x="5861050" y="4140200"/>
          <p14:tracePt t="52246" x="5867400" y="4140200"/>
          <p14:tracePt t="52263" x="5873750" y="4133850"/>
          <p14:tracePt t="52280" x="5886450" y="4127500"/>
          <p14:tracePt t="52296" x="5892800" y="4114800"/>
          <p14:tracePt t="52313" x="5905500" y="4102100"/>
          <p14:tracePt t="52330" x="5911850" y="4102100"/>
          <p14:tracePt t="52346" x="5918200" y="4095750"/>
          <p14:tracePt t="52363" x="5930900" y="4076700"/>
          <p14:tracePt t="52380" x="5930900" y="4064000"/>
          <p14:tracePt t="52396" x="5937250" y="4044950"/>
          <p14:tracePt t="52413" x="5943600" y="4038600"/>
          <p14:tracePt t="52430" x="5943600" y="4025900"/>
          <p14:tracePt t="52446" x="5943600" y="4019550"/>
          <p14:tracePt t="52463" x="5943600" y="4013200"/>
          <p14:tracePt t="52480" x="5943600" y="4000500"/>
          <p14:tracePt t="52496" x="5943600" y="3994150"/>
          <p14:tracePt t="52513" x="5943600" y="3981450"/>
          <p14:tracePt t="52530" x="5943600" y="3975100"/>
          <p14:tracePt t="52546" x="5943600" y="3962400"/>
          <p14:tracePt t="52563" x="5937250" y="3949700"/>
          <p14:tracePt t="52580" x="5930900" y="3943350"/>
          <p14:tracePt t="52598" x="5911850" y="3937000"/>
          <p14:tracePt t="52613" x="5899150" y="3930650"/>
          <p14:tracePt t="52630" x="5880100" y="3930650"/>
          <p14:tracePt t="52646" x="5854700" y="3930650"/>
          <p14:tracePt t="52663" x="5842000" y="3930650"/>
          <p14:tracePt t="52680" x="5822950" y="3937000"/>
          <p14:tracePt t="52696" x="5816600" y="3943350"/>
          <p14:tracePt t="52713" x="5803900" y="3949700"/>
          <p14:tracePt t="52730" x="5797550" y="3956050"/>
          <p14:tracePt t="52746" x="5791200" y="3962400"/>
          <p14:tracePt t="52763" x="5778500" y="3975100"/>
          <p14:tracePt t="52780" x="5772150" y="3981450"/>
          <p14:tracePt t="52796" x="5772150" y="3987800"/>
          <p14:tracePt t="52813" x="5759450" y="4000500"/>
          <p14:tracePt t="52830" x="5759450" y="4006850"/>
          <p14:tracePt t="52846" x="5759450" y="4019550"/>
          <p14:tracePt t="52863" x="5753100" y="4025900"/>
          <p14:tracePt t="52880" x="5746750" y="4032250"/>
          <p14:tracePt t="52896" x="5740400" y="4044950"/>
          <p14:tracePt t="52913" x="5740400" y="4051300"/>
          <p14:tracePt t="52930" x="5740400" y="4057650"/>
          <p14:tracePt t="52946" x="5740400" y="4070350"/>
          <p14:tracePt t="52979" x="5740400" y="4083050"/>
          <p14:tracePt t="52996" x="5740400" y="4089400"/>
          <p14:tracePt t="53013" x="5740400" y="4095750"/>
          <p14:tracePt t="53030" x="5740400" y="4102100"/>
          <p14:tracePt t="53046" x="5746750" y="4102100"/>
          <p14:tracePt t="53063" x="5753100" y="4114800"/>
          <p14:tracePt t="53096" x="5759450" y="4121150"/>
          <p14:tracePt t="53113" x="5765800" y="4127500"/>
          <p14:tracePt t="53147" x="5772150" y="4133850"/>
          <p14:tracePt t="53163" x="5778500" y="4133850"/>
          <p14:tracePt t="53180" x="5784850" y="4133850"/>
          <p14:tracePt t="53213" x="5791200" y="4133850"/>
          <p14:tracePt t="53229" x="5797550" y="4133850"/>
          <p14:tracePt t="53253" x="5803900" y="4133850"/>
          <p14:tracePt t="53273" x="5810250" y="4133850"/>
          <p14:tracePt t="53302" x="5816600" y="4133850"/>
          <p14:tracePt t="53336" x="5822950" y="4133850"/>
          <p14:tracePt t="53348" x="5829300" y="4133850"/>
          <p14:tracePt t="53363" x="5829300" y="4127500"/>
          <p14:tracePt t="53386" x="5835650" y="4121150"/>
          <p14:tracePt t="53399" x="5842000" y="4121150"/>
          <p14:tracePt t="53412" x="5842000" y="4114800"/>
          <p14:tracePt t="53433" x="5848350" y="4114800"/>
          <p14:tracePt t="53446" x="5854700" y="4114800"/>
          <p14:tracePt t="53454" x="5854700" y="4108450"/>
          <p14:tracePt t="53468" x="5861050" y="4108450"/>
          <p14:tracePt t="53503" x="5867400" y="4108450"/>
          <p14:tracePt t="53508" x="5867400" y="4102100"/>
          <p14:tracePt t="53517" x="5873750" y="4102100"/>
          <p14:tracePt t="53551" x="5880100" y="4102100"/>
          <p14:tracePt t="53567" x="5886450" y="4102100"/>
          <p14:tracePt t="53579" x="5892800" y="4102100"/>
          <p14:tracePt t="53614" x="5899150" y="4102100"/>
          <p14:tracePt t="53627" x="5899150" y="4095750"/>
          <p14:tracePt t="53634" x="5905500" y="4095750"/>
          <p14:tracePt t="53647" x="5905500" y="4089400"/>
          <p14:tracePt t="53669" x="5911850" y="4089400"/>
          <p14:tracePt t="53684" x="5911850" y="4083050"/>
          <p14:tracePt t="53696" x="5911850" y="4076700"/>
          <p14:tracePt t="53713" x="5918200" y="4076700"/>
          <p14:tracePt t="53732" x="5918200" y="4070350"/>
          <p14:tracePt t="53746" x="5918200" y="4064000"/>
          <p14:tracePt t="53763" x="5924550" y="4064000"/>
          <p14:tracePt t="53779" x="5924550" y="4057650"/>
          <p14:tracePt t="53796" x="5924550" y="4044950"/>
          <p14:tracePt t="53813" x="5924550" y="4032250"/>
          <p14:tracePt t="53830" x="5924550" y="4025900"/>
          <p14:tracePt t="53863" x="5924550" y="4019550"/>
          <p14:tracePt t="53880" x="5924550" y="4013200"/>
          <p14:tracePt t="53898" x="5924550" y="4006850"/>
          <p14:tracePt t="53913" x="5924550" y="4000500"/>
          <p14:tracePt t="53933" x="5924550" y="3994150"/>
          <p14:tracePt t="53968" x="5924550" y="3987800"/>
          <p14:tracePt t="53981" x="5924550" y="3981450"/>
          <p14:tracePt t="54051" x="5918200" y="3981450"/>
          <p14:tracePt t="54066" x="5911850" y="3981450"/>
          <p14:tracePt t="54085" x="5905500" y="3981450"/>
          <p14:tracePt t="54099" x="5899150" y="3981450"/>
          <p14:tracePt t="54113" x="5892800" y="3981450"/>
          <p14:tracePt t="54120" x="5886450" y="3981450"/>
          <p14:tracePt t="54129" x="5880100" y="3987800"/>
          <p14:tracePt t="54147" x="5880100" y="3994150"/>
          <p14:tracePt t="54163" x="5867400" y="4006850"/>
          <p14:tracePt t="54179" x="5861050" y="4006850"/>
          <p14:tracePt t="54196" x="5848350" y="4019550"/>
          <p14:tracePt t="54213" x="5835650" y="4025900"/>
          <p14:tracePt t="54230" x="5829300" y="4038600"/>
          <p14:tracePt t="54246" x="5822950" y="4051300"/>
          <p14:tracePt t="54263" x="5816600" y="4051300"/>
          <p14:tracePt t="54268" x="5816600" y="4057650"/>
          <p14:tracePt t="54280" x="5810250" y="4064000"/>
          <p14:tracePt t="54296" x="5810250" y="4070350"/>
          <p14:tracePt t="54313" x="5803900" y="4070350"/>
          <p14:tracePt t="54329" x="5797550" y="4076700"/>
          <p14:tracePt t="54346" x="5797550" y="4083050"/>
          <p14:tracePt t="54363" x="5791200" y="4083050"/>
          <p14:tracePt t="54379" x="5791200" y="4089400"/>
          <p14:tracePt t="54396" x="5784850" y="4095750"/>
          <p14:tracePt t="54429" x="5784850" y="4102100"/>
          <p14:tracePt t="54460" x="5784850" y="4108450"/>
          <p14:tracePt t="54473" x="5784850" y="4114800"/>
          <p14:tracePt t="54503" x="5784850" y="4121150"/>
          <p14:tracePt t="54524" x="5784850" y="4127500"/>
          <p14:tracePt t="54656" x="5791200" y="4127500"/>
          <p14:tracePt t="54676" x="5797550" y="4127500"/>
          <p14:tracePt t="54697" x="5803900" y="4127500"/>
          <p14:tracePt t="54704" x="5810250" y="4127500"/>
          <p14:tracePt t="54718" x="5816600" y="4127500"/>
          <p14:tracePt t="54732" x="5822950" y="4127500"/>
          <p14:tracePt t="54746" x="5835650" y="4127500"/>
          <p14:tracePt t="54763" x="5861050" y="4127500"/>
          <p14:tracePt t="54768" x="5880100" y="4127500"/>
          <p14:tracePt t="54779" x="5930900" y="4140200"/>
          <p14:tracePt t="54796" x="6038850" y="4152900"/>
          <p14:tracePt t="54813" x="6159500" y="4159250"/>
          <p14:tracePt t="54829" x="6305550" y="4159250"/>
          <p14:tracePt t="54846" x="6400800" y="4159250"/>
          <p14:tracePt t="54863" x="6534150" y="4159250"/>
          <p14:tracePt t="54879" x="6623050" y="4152900"/>
          <p14:tracePt t="54897" x="6692900" y="4140200"/>
          <p14:tracePt t="54913" x="6737350" y="4133850"/>
          <p14:tracePt t="54929" x="6743700" y="4133850"/>
          <p14:tracePt t="54946" x="6756400" y="4133850"/>
          <p14:tracePt t="54963" x="6762750" y="4133850"/>
          <p14:tracePt t="54980" x="6775450" y="4133850"/>
          <p14:tracePt t="54996" x="6781800" y="4133850"/>
          <p14:tracePt t="55013" x="6788150" y="4133850"/>
          <p14:tracePt t="55029" x="6800850" y="4133850"/>
          <p14:tracePt t="55046" x="6813550" y="4133850"/>
          <p14:tracePt t="55079" x="6826250" y="4133850"/>
          <p14:tracePt t="55127" x="6832600" y="4133850"/>
          <p14:tracePt t="55134" x="6832600" y="4140200"/>
          <p14:tracePt t="55149" x="6832600" y="4146550"/>
          <p14:tracePt t="55176" x="6819900" y="4146550"/>
          <p14:tracePt t="55186" x="6813550" y="4146550"/>
          <p14:tracePt t="55196" x="6762750" y="4140200"/>
          <p14:tracePt t="55213" x="6642100" y="4121150"/>
          <p14:tracePt t="55229" x="6470650" y="4083050"/>
          <p14:tracePt t="55246" x="6223000" y="4057650"/>
          <p14:tracePt t="55263" x="6108700" y="4051300"/>
          <p14:tracePt t="55279" x="5975350" y="4044950"/>
          <p14:tracePt t="55296" x="5949950" y="4044950"/>
          <p14:tracePt t="55313" x="5930900" y="4044950"/>
          <p14:tracePt t="55329" x="5911850" y="4044950"/>
          <p14:tracePt t="55346" x="5892800" y="4044950"/>
          <p14:tracePt t="55363" x="5854700" y="4044950"/>
          <p14:tracePt t="55379" x="5829300" y="4044950"/>
          <p14:tracePt t="55396" x="5803900" y="4044950"/>
          <p14:tracePt t="55413" x="5765800" y="4044950"/>
          <p14:tracePt t="55429" x="5746750" y="4044950"/>
          <p14:tracePt t="55446" x="5727700" y="4044950"/>
          <p14:tracePt t="55463" x="5715000" y="4044950"/>
          <p14:tracePt t="55479" x="5708650" y="4044950"/>
          <p14:tracePt t="55496" x="5695950" y="4044950"/>
          <p14:tracePt t="55513" x="5689600" y="4044950"/>
          <p14:tracePt t="55529" x="5676900" y="4044950"/>
          <p14:tracePt t="55546" x="5670550" y="4044950"/>
          <p14:tracePt t="55579" x="5664200" y="4044950"/>
          <p14:tracePt t="55596" x="5657850" y="4044950"/>
          <p14:tracePt t="55612" x="5651500" y="4044950"/>
          <p14:tracePt t="55634" x="5645150" y="4051300"/>
          <p14:tracePt t="55648" x="5638800" y="4051300"/>
          <p14:tracePt t="55663" x="5632450" y="4051300"/>
          <p14:tracePt t="55685" x="5626100" y="4051300"/>
          <p14:tracePt t="55697" x="5619750" y="4057650"/>
          <p14:tracePt t="55729" x="5619750" y="4064000"/>
          <p14:tracePt t="55746" x="5607050" y="4070350"/>
          <p14:tracePt t="55763" x="5607050" y="4076700"/>
          <p14:tracePt t="55796" x="5607050" y="4083050"/>
          <p14:tracePt t="55813" x="5607050" y="4089400"/>
          <p14:tracePt t="55837" x="5607050" y="4095750"/>
          <p14:tracePt t="55857" x="5607050" y="4102100"/>
          <p14:tracePt t="55870" x="5607050" y="4108450"/>
          <p14:tracePt t="55905" x="5607050" y="4114800"/>
          <p14:tracePt t="55919" x="5607050" y="4121150"/>
          <p14:tracePt t="55955" x="5607050" y="4127500"/>
          <p14:tracePt t="55968" x="5607050" y="4133850"/>
          <p14:tracePt t="55989" x="5607050" y="4140200"/>
          <p14:tracePt t="56016" x="5607050" y="4146550"/>
          <p14:tracePt t="56295" x="5607050" y="4140200"/>
          <p14:tracePt t="56316" x="5607050" y="4133850"/>
          <p14:tracePt t="56364" x="5607050" y="4127500"/>
          <p14:tracePt t="56377" x="5600700" y="4127500"/>
          <p14:tracePt t="56398" x="5594350" y="4121150"/>
          <p14:tracePt t="56413" x="5594350" y="4114800"/>
          <p14:tracePt t="56434" x="5588000" y="4114800"/>
          <p14:tracePt t="56447" x="5581650" y="4114800"/>
          <p14:tracePt t="56461" x="5575300" y="4114800"/>
          <p14:tracePt t="56497" x="5568950" y="4114800"/>
          <p14:tracePt t="56518" x="5562600" y="4114800"/>
          <p14:tracePt t="56524" x="5562600" y="4108450"/>
          <p14:tracePt t="56545" x="5562600" y="4102100"/>
          <p14:tracePt t="56586" x="5562600" y="4095750"/>
          <p14:tracePt t="56600" x="5556250" y="4095750"/>
          <p14:tracePt t="56621" x="5556250" y="4089400"/>
          <p14:tracePt t="56628" x="5549900" y="4089400"/>
          <p14:tracePt t="56641" x="5549900" y="4083050"/>
          <p14:tracePt t="56676" x="5549900" y="4076700"/>
          <p14:tracePt t="56691" x="5549900" y="4070350"/>
          <p14:tracePt t="56704" x="5549900" y="4064000"/>
          <p14:tracePt t="56752" x="5549900" y="4057650"/>
          <p14:tracePt t="56768" x="5549900" y="4051300"/>
          <p14:tracePt t="56808" x="5556250" y="4051300"/>
          <p14:tracePt t="56816" x="5556250" y="4044950"/>
          <p14:tracePt t="56837" x="5556250" y="4038600"/>
          <p14:tracePt t="56843" x="5562600" y="4038600"/>
          <p14:tracePt t="56851" x="5568950" y="4032250"/>
          <p14:tracePt t="56870" x="5575300" y="4032250"/>
          <p14:tracePt t="56879" x="5581650" y="4032250"/>
          <p14:tracePt t="56896" x="5588000" y="4025900"/>
          <p14:tracePt t="56913" x="5600700" y="4019550"/>
          <p14:tracePt t="56929" x="5607050" y="4019550"/>
          <p14:tracePt t="56946" x="5619750" y="4006850"/>
          <p14:tracePt t="56963" x="5626100" y="4006850"/>
          <p14:tracePt t="56979" x="5632450" y="4000500"/>
          <p14:tracePt t="56996" x="5645150" y="3994150"/>
          <p14:tracePt t="57013" x="5651500" y="3994150"/>
          <p14:tracePt t="57029" x="5664200" y="3987800"/>
          <p14:tracePt t="57046" x="5670550" y="3981450"/>
          <p14:tracePt t="57062" x="5676900" y="3981450"/>
          <p14:tracePt t="57079" x="5683250" y="3981450"/>
          <p14:tracePt t="57096" x="5689600" y="3981450"/>
          <p14:tracePt t="57113" x="5695950" y="3981450"/>
          <p14:tracePt t="57226" x="5695950" y="3987800"/>
          <p14:tracePt t="57239" x="5689600" y="3987800"/>
          <p14:tracePt t="57247" x="5683250" y="3987800"/>
          <p14:tracePt t="57254" x="5676900" y="3987800"/>
          <p14:tracePt t="57262" x="5664200" y="3987800"/>
          <p14:tracePt t="57279" x="5645150" y="3987800"/>
          <p14:tracePt t="57296" x="5626100" y="3987800"/>
          <p14:tracePt t="57313" x="5619750" y="3987800"/>
          <p14:tracePt t="57316" x="5607050" y="3987800"/>
          <p14:tracePt t="57329" x="5600700" y="3994150"/>
          <p14:tracePt t="57346" x="5588000" y="4000500"/>
          <p14:tracePt t="57363" x="5568950" y="4000500"/>
          <p14:tracePt t="57379" x="5562600" y="4006850"/>
          <p14:tracePt t="57396" x="5556250" y="4013200"/>
          <p14:tracePt t="57413" x="5543550" y="4013200"/>
          <p14:tracePt t="57429" x="5537200" y="4019550"/>
          <p14:tracePt t="57446" x="5530850" y="4032250"/>
          <p14:tracePt t="57463" x="5524500" y="4038600"/>
          <p14:tracePt t="57479" x="5524500" y="4044950"/>
          <p14:tracePt t="57496" x="5524500" y="4051300"/>
          <p14:tracePt t="57513" x="5524500" y="4064000"/>
          <p14:tracePt t="57529" x="5524500" y="4076700"/>
          <p14:tracePt t="57563" x="5524500" y="4089400"/>
          <p14:tracePt t="57579" x="5524500" y="4095750"/>
          <p14:tracePt t="57596" x="5524500" y="4108450"/>
          <p14:tracePt t="57613" x="5524500" y="4114800"/>
          <p14:tracePt t="57629" x="5524500" y="4121150"/>
          <p14:tracePt t="57646" x="5524500" y="4127500"/>
          <p14:tracePt t="57662" x="5524500" y="4140200"/>
          <p14:tracePt t="57679" x="5524500" y="4146550"/>
          <p14:tracePt t="57697" x="5524500" y="4152900"/>
          <p14:tracePt t="57712" x="5530850" y="4152900"/>
          <p14:tracePt t="57729" x="5530850" y="4159250"/>
          <p14:tracePt t="57746" x="5537200" y="4165600"/>
          <p14:tracePt t="57763" x="5543550" y="4171950"/>
          <p14:tracePt t="57779" x="5549900" y="4171950"/>
          <p14:tracePt t="57813" x="5556250" y="4171950"/>
          <p14:tracePt t="57829" x="5562600" y="4171950"/>
          <p14:tracePt t="57852" x="5568950" y="4171950"/>
          <p14:tracePt t="57864" x="5575300" y="4171950"/>
          <p14:tracePt t="57879" x="5581650" y="4171950"/>
          <p14:tracePt t="57896" x="5588000" y="4171950"/>
          <p14:tracePt t="57912" x="5594350" y="4171950"/>
          <p14:tracePt t="57929" x="5607050" y="4171950"/>
          <p14:tracePt t="57947" x="5613400" y="4171950"/>
          <p14:tracePt t="57962" x="5626100" y="4171950"/>
          <p14:tracePt t="57979" x="5632450" y="4171950"/>
          <p14:tracePt t="57996" x="5645150" y="4165600"/>
          <p14:tracePt t="58012" x="5651500" y="4159250"/>
          <p14:tracePt t="58029" x="5657850" y="4159250"/>
          <p14:tracePt t="58046" x="5670550" y="4152900"/>
          <p14:tracePt t="58063" x="5676900" y="4152900"/>
          <p14:tracePt t="58079" x="5689600" y="4140200"/>
          <p14:tracePt t="58096" x="5689600" y="4133850"/>
          <p14:tracePt t="58113" x="5695950" y="4127500"/>
          <p14:tracePt t="58129" x="5702300" y="4114800"/>
          <p14:tracePt t="58146" x="5708650" y="4089400"/>
          <p14:tracePt t="58162" x="5708650" y="4057650"/>
          <p14:tracePt t="58179" x="5708650" y="4038600"/>
          <p14:tracePt t="58196" x="5708650" y="4019550"/>
          <p14:tracePt t="58212" x="5702300" y="4019550"/>
          <p14:tracePt t="58229" x="5695950" y="4006850"/>
          <p14:tracePt t="58246" x="5695950" y="4000500"/>
          <p14:tracePt t="58262" x="5689600" y="3987800"/>
          <p14:tracePt t="58280" x="5683250" y="3981450"/>
          <p14:tracePt t="58296" x="5676900" y="3975100"/>
          <p14:tracePt t="58313" x="5664200" y="3968750"/>
          <p14:tracePt t="58329" x="5657850" y="3968750"/>
          <p14:tracePt t="58346" x="5651500" y="3962400"/>
          <p14:tracePt t="58362" x="5645150" y="3962400"/>
          <p14:tracePt t="58379" x="5626100" y="3956050"/>
          <p14:tracePt t="58396" x="5607050" y="3949700"/>
          <p14:tracePt t="58412" x="5581650" y="3949700"/>
          <p14:tracePt t="58429" x="5568950" y="3949700"/>
          <p14:tracePt t="58446" x="5549900" y="3949700"/>
          <p14:tracePt t="58462" x="5524500" y="3949700"/>
          <p14:tracePt t="58479" x="5511800" y="3956050"/>
          <p14:tracePt t="58496" x="5499100" y="3962400"/>
          <p14:tracePt t="58512" x="5492750" y="3968750"/>
          <p14:tracePt t="58529" x="5486400" y="3975100"/>
          <p14:tracePt t="58546" x="5480050" y="3994150"/>
          <p14:tracePt t="58562" x="5473700" y="4000500"/>
          <p14:tracePt t="58579" x="5473700" y="4013200"/>
          <p14:tracePt t="58596" x="5473700" y="4019550"/>
          <p14:tracePt t="58612" x="5480050" y="4025900"/>
          <p14:tracePt t="58629" x="5486400" y="4038600"/>
          <p14:tracePt t="58646" x="5486400" y="4044950"/>
          <p14:tracePt t="58662" x="5492750" y="4051300"/>
          <p14:tracePt t="58679" x="5499100" y="4057650"/>
          <p14:tracePt t="58696" x="5499100" y="4070350"/>
          <p14:tracePt t="58712" x="5505450" y="4076700"/>
          <p14:tracePt t="58729" x="5511800" y="4089400"/>
          <p14:tracePt t="58746" x="5518150" y="4102100"/>
          <p14:tracePt t="58779" x="5524500" y="4121150"/>
          <p14:tracePt t="58796" x="5530850" y="4121150"/>
          <p14:tracePt t="58812" x="5537200" y="4140200"/>
          <p14:tracePt t="58829" x="5537200" y="4159250"/>
          <p14:tracePt t="58846" x="5543550" y="4171950"/>
          <p14:tracePt t="58862" x="5549900" y="4191000"/>
          <p14:tracePt t="58879" x="5556250" y="4203700"/>
          <p14:tracePt t="58896" x="5556250" y="4216400"/>
          <p14:tracePt t="58912" x="5575300" y="4235450"/>
          <p14:tracePt t="58929" x="5600700" y="4248150"/>
          <p14:tracePt t="58946" x="5645150" y="4273550"/>
          <p14:tracePt t="58962" x="5778500" y="4318000"/>
          <p14:tracePt t="58979" x="5848350" y="4343400"/>
          <p14:tracePt t="58996" x="6007100" y="4362450"/>
          <p14:tracePt t="59012" x="6267450" y="4375150"/>
          <p14:tracePt t="59029" x="6610350" y="4375150"/>
          <p14:tracePt t="59046" x="6781800" y="4381500"/>
          <p14:tracePt t="59062" x="6883400" y="4381500"/>
          <p14:tracePt t="59079" x="7048500" y="4356100"/>
          <p14:tracePt t="59096" x="7105650" y="4343400"/>
          <p14:tracePt t="59112" x="7156450" y="4330700"/>
          <p14:tracePt t="59129" x="7289800" y="4305300"/>
          <p14:tracePt t="59146" x="7416800" y="4286250"/>
          <p14:tracePt t="59162" x="7505700" y="4254500"/>
          <p14:tracePt t="59179" x="7537450" y="4248150"/>
          <p14:tracePt t="59196" x="7581900" y="4241800"/>
          <p14:tracePt t="59212" x="7658100" y="4222750"/>
          <p14:tracePt t="59229" x="7753350" y="4203700"/>
          <p14:tracePt t="59246" x="7829550" y="4184650"/>
          <p14:tracePt t="59262" x="7874000" y="4171950"/>
          <p14:tracePt t="59279" x="7905750" y="4165600"/>
          <p14:tracePt t="59296" x="7937500" y="4152900"/>
          <p14:tracePt t="59312" x="7975600" y="4133850"/>
          <p14:tracePt t="59329" x="8051800" y="4108450"/>
          <p14:tracePt t="59345" x="8102600" y="4089400"/>
          <p14:tracePt t="59362" x="8140700" y="4070350"/>
          <p14:tracePt t="59379" x="8210550" y="4044950"/>
          <p14:tracePt t="59395" x="8229600" y="4038600"/>
          <p14:tracePt t="59412" x="8242300" y="4025900"/>
          <p14:tracePt t="59429" x="8248650" y="4019550"/>
          <p14:tracePt t="59446" x="8248650" y="4013200"/>
          <p14:tracePt t="59462" x="8223250" y="3968750"/>
          <p14:tracePt t="59479" x="7981950" y="3803650"/>
          <p14:tracePt t="59495" x="7658100" y="3708400"/>
          <p14:tracePt t="59512" x="7486650" y="3721100"/>
          <p14:tracePt t="59529" x="7327900" y="3721100"/>
          <p14:tracePt t="59546" x="7150100" y="3740150"/>
          <p14:tracePt t="59562" x="7080250" y="3740150"/>
          <p14:tracePt t="59579" x="7048500" y="3740150"/>
          <p14:tracePt t="59596" x="7042150" y="3740150"/>
          <p14:tracePt t="59612" x="7035800" y="3740150"/>
          <p14:tracePt t="59629" x="7035800" y="3746500"/>
          <p14:tracePt t="59645" x="7035800" y="3752850"/>
          <p14:tracePt t="59662" x="7035800" y="3765550"/>
          <p14:tracePt t="59679" x="7042150" y="3771900"/>
          <p14:tracePt t="59695" x="7054850" y="3778250"/>
          <p14:tracePt t="59712" x="7073900" y="3784600"/>
          <p14:tracePt t="59729" x="7137400" y="3810000"/>
          <p14:tracePt t="59746" x="7797800" y="3975100"/>
          <p14:tracePt t="59762" x="8077200" y="4044950"/>
          <p14:tracePt t="59779" x="8229600" y="4070350"/>
          <p14:tracePt t="59796" x="8591550" y="4089400"/>
          <p14:tracePt t="59812" x="8686800" y="4089400"/>
          <p14:tracePt t="59829" x="8807450" y="4089400"/>
          <p14:tracePt t="59846" x="8915400" y="4108450"/>
          <p14:tracePt t="59849" x="8953500" y="4114800"/>
          <p14:tracePt t="59862" x="8978900" y="4114800"/>
          <p14:tracePt t="59879" x="8991600" y="4114800"/>
          <p14:tracePt t="59896" x="8997950" y="4114800"/>
          <p14:tracePt t="59912" x="9004300" y="4114800"/>
          <p14:tracePt t="59942" x="9010650" y="4114800"/>
          <p14:tracePt t="59969" x="9017000" y="4114800"/>
          <p14:tracePt t="59983" x="9023350" y="4114800"/>
          <p14:tracePt t="60017" x="9029700" y="4114800"/>
          <p14:tracePt t="60038" x="9036050" y="4108450"/>
          <p14:tracePt t="60052" x="9042400" y="4108450"/>
          <p14:tracePt t="60068" x="9048750" y="4102100"/>
          <p14:tracePt t="60072" x="9061450" y="4095750"/>
          <p14:tracePt t="60088" x="9067800" y="4083050"/>
          <p14:tracePt t="60095" x="9074150" y="4076700"/>
          <p14:tracePt t="60112" x="9080500" y="4070350"/>
          <p14:tracePt t="60129" x="9093200" y="4057650"/>
          <p14:tracePt t="60145" x="9099550" y="4051300"/>
          <p14:tracePt t="60162" x="9105900" y="4044950"/>
          <p14:tracePt t="60179" x="9105900" y="4032250"/>
          <p14:tracePt t="60195" x="9112250" y="4025900"/>
          <p14:tracePt t="60212" x="9118600" y="4013200"/>
          <p14:tracePt t="60229" x="9124950" y="4006850"/>
          <p14:tracePt t="60245" x="9124950" y="4000500"/>
          <p14:tracePt t="60262" x="9131300" y="3987800"/>
          <p14:tracePt t="60279" x="9131300" y="3981450"/>
          <p14:tracePt t="60295" x="9131300" y="3968750"/>
          <p14:tracePt t="60312" x="9131300" y="3962400"/>
          <p14:tracePt t="60329" x="9124950" y="3943350"/>
          <p14:tracePt t="60346" x="9112250" y="3924300"/>
          <p14:tracePt t="60362" x="9105900" y="3911600"/>
          <p14:tracePt t="60367" x="9099550" y="3898900"/>
          <p14:tracePt t="60379" x="9086850" y="3898900"/>
          <p14:tracePt t="60395" x="9080500" y="3892550"/>
          <p14:tracePt t="60412" x="9074150" y="3886200"/>
          <p14:tracePt t="60429" x="9061450" y="3879850"/>
          <p14:tracePt t="60446" x="9048750" y="3873500"/>
          <p14:tracePt t="60462" x="9017000" y="3860800"/>
          <p14:tracePt t="60479" x="8997950" y="3854450"/>
          <p14:tracePt t="60496" x="8966200" y="3854450"/>
          <p14:tracePt t="60512" x="8940800" y="3848100"/>
          <p14:tracePt t="60529" x="8915400" y="3841750"/>
          <p14:tracePt t="60545" x="8883650" y="3829050"/>
          <p14:tracePt t="60562" x="8858250" y="3829050"/>
          <p14:tracePt t="60579" x="8813800" y="3829050"/>
          <p14:tracePt t="60595" x="8788400" y="3829050"/>
          <p14:tracePt t="60612" x="8750300" y="3829050"/>
          <p14:tracePt t="60629" x="8705850" y="3829050"/>
          <p14:tracePt t="60646" x="8674100" y="3829050"/>
          <p14:tracePt t="60662" x="8629650" y="3829050"/>
          <p14:tracePt t="60679" x="8610600" y="3829050"/>
          <p14:tracePt t="60695" x="8597900" y="3829050"/>
          <p14:tracePt t="60712" x="8585200" y="3829050"/>
          <p14:tracePt t="60729" x="8578850" y="3829050"/>
          <p14:tracePt t="60746" x="8572500" y="3829050"/>
          <p14:tracePt t="60762" x="8566150" y="3829050"/>
          <p14:tracePt t="61116" x="8585200" y="3835400"/>
          <p14:tracePt t="61123" x="8629650" y="3841750"/>
          <p14:tracePt t="61129" x="8674100" y="3854450"/>
          <p14:tracePt t="61146" x="8807450" y="3879850"/>
          <p14:tracePt t="61162" x="8959850" y="3911600"/>
          <p14:tracePt t="61179" x="9029700" y="3924300"/>
          <p14:tracePt t="61196" x="9086850" y="3930650"/>
          <p14:tracePt t="61212" x="9144000" y="3937000"/>
          <p14:tracePt t="61229" x="9163050" y="3937000"/>
          <p14:tracePt t="61246" x="9188450" y="3937000"/>
          <p14:tracePt t="61262" x="9226550" y="3937000"/>
          <p14:tracePt t="61279" x="9251950" y="3937000"/>
          <p14:tracePt t="61296" x="9277350" y="3937000"/>
          <p14:tracePt t="61312" x="9309100" y="3937000"/>
          <p14:tracePt t="61329" x="9334500" y="3930650"/>
          <p14:tracePt t="61345" x="9340850" y="3930650"/>
          <p14:tracePt t="61362" x="9347200" y="3924300"/>
          <p14:tracePt t="61379" x="9359900" y="3917950"/>
          <p14:tracePt t="61395" x="9366250" y="3917950"/>
          <p14:tracePt t="61412" x="9372600" y="3911600"/>
          <p14:tracePt t="61429" x="9372600" y="3905250"/>
          <p14:tracePt t="61446" x="9372600" y="3898900"/>
          <p14:tracePt t="61462" x="9372600" y="3879850"/>
          <p14:tracePt t="61479" x="9372600" y="3873500"/>
          <p14:tracePt t="61495" x="9366250" y="3867150"/>
          <p14:tracePt t="61512" x="9359900" y="3860800"/>
          <p14:tracePt t="61529" x="9353550" y="3854450"/>
          <p14:tracePt t="61545" x="9340850" y="3848100"/>
          <p14:tracePt t="61562" x="9334500" y="3848100"/>
          <p14:tracePt t="61579" x="9328150" y="3841750"/>
          <p14:tracePt t="61595" x="9315450" y="3835400"/>
          <p14:tracePt t="61612" x="9309100" y="3835400"/>
          <p14:tracePt t="61629" x="9296400" y="3829050"/>
          <p14:tracePt t="61645" x="9290050" y="3829050"/>
          <p14:tracePt t="61662" x="9277350" y="3822700"/>
          <p14:tracePt t="61679" x="9271000" y="3810000"/>
          <p14:tracePt t="61695" x="9264650" y="3810000"/>
          <p14:tracePt t="61712" x="9251950" y="3810000"/>
          <p14:tracePt t="61729" x="9245600" y="3810000"/>
          <p14:tracePt t="61746" x="9232900" y="3810000"/>
          <p14:tracePt t="61762" x="9213850" y="3810000"/>
          <p14:tracePt t="61778" x="9188450" y="3810000"/>
          <p14:tracePt t="61795" x="9118600" y="3816350"/>
          <p14:tracePt t="61812" x="8966200" y="3841750"/>
          <p14:tracePt t="61828" x="8731250" y="3911600"/>
          <p14:tracePt t="61845" x="8572500" y="3930650"/>
          <p14:tracePt t="61862" x="8559800" y="3930650"/>
          <p14:tracePt t="61879" x="8547100" y="3943350"/>
          <p14:tracePt t="61896" x="8540750" y="3943350"/>
          <p14:tracePt t="61912" x="8534400" y="3943350"/>
          <p14:tracePt t="61929" x="8534400" y="3956050"/>
          <p14:tracePt t="61945" x="8528050" y="3956050"/>
          <p14:tracePt t="61962" x="8528050" y="3962400"/>
          <p14:tracePt t="61979" x="8521700" y="3968750"/>
          <p14:tracePt t="62012" x="8515350" y="3975100"/>
          <p14:tracePt t="62029" x="8515350" y="3981450"/>
          <p14:tracePt t="62046" x="8515350" y="3987800"/>
          <p14:tracePt t="62078" x="8515350" y="3994150"/>
          <p14:tracePt t="62096" x="8515350" y="4000500"/>
          <p14:tracePt t="62112" x="8515350" y="4006850"/>
          <p14:tracePt t="62143" x="8515350" y="4013200"/>
          <p14:tracePt t="62157" x="8515350" y="4019550"/>
          <p14:tracePt t="62254" x="8521700" y="4019550"/>
          <p14:tracePt t="62269" x="8528050" y="4019550"/>
          <p14:tracePt t="62283" x="8534400" y="4019550"/>
          <p14:tracePt t="62290" x="8540750" y="4019550"/>
          <p14:tracePt t="62299" x="8547100" y="4019550"/>
          <p14:tracePt t="62312" x="8566150" y="4013200"/>
          <p14:tracePt t="62329" x="8578850" y="4006850"/>
          <p14:tracePt t="62345" x="8597900" y="4006850"/>
          <p14:tracePt t="62362" x="8604250" y="4006850"/>
          <p14:tracePt t="62378" x="8623300" y="4006850"/>
          <p14:tracePt t="62395" x="8636000" y="4006850"/>
          <p14:tracePt t="62412" x="8648700" y="4006850"/>
          <p14:tracePt t="62416" x="8655050" y="4006850"/>
          <p14:tracePt t="62428" x="8667750" y="4006850"/>
          <p14:tracePt t="62445" x="8680450" y="4006850"/>
          <p14:tracePt t="62462" x="8699500" y="4006850"/>
          <p14:tracePt t="62479" x="8705850" y="4006850"/>
          <p14:tracePt t="62498" x="8718550" y="4006850"/>
          <p14:tracePt t="62512" x="8724900" y="4006850"/>
          <p14:tracePt t="62529" x="8737600" y="4006850"/>
          <p14:tracePt t="62545" x="8743950" y="4006850"/>
          <p14:tracePt t="62562" x="8756650" y="4006850"/>
          <p14:tracePt t="62595" x="8763000" y="4006850"/>
          <p14:tracePt t="62612" x="8769350" y="4006850"/>
          <p14:tracePt t="62628" x="8769350" y="4000500"/>
          <p14:tracePt t="62645" x="8782050" y="4000500"/>
          <p14:tracePt t="62662" x="8782050" y="3994150"/>
          <p14:tracePt t="62679" x="8813800" y="3987800"/>
          <p14:tracePt t="62696" x="8864600" y="3975100"/>
          <p14:tracePt t="62712" x="8959850" y="3956050"/>
          <p14:tracePt t="62728" x="8985250" y="3949700"/>
          <p14:tracePt t="62745" x="9017000" y="3943350"/>
          <p14:tracePt t="62762" x="9048750" y="3937000"/>
          <p14:tracePt t="62778" x="9074150" y="3930650"/>
          <p14:tracePt t="62796" x="9093200" y="3917950"/>
          <p14:tracePt t="62812" x="9124950" y="3911600"/>
          <p14:tracePt t="62828" x="9150350" y="3905250"/>
          <p14:tracePt t="62845" x="9182100" y="3905250"/>
          <p14:tracePt t="62862" x="9201150" y="3905250"/>
          <p14:tracePt t="62878" x="9226550" y="3898900"/>
          <p14:tracePt t="62895" x="9239250" y="3886200"/>
          <p14:tracePt t="62912" x="9258300" y="3879850"/>
          <p14:tracePt t="62915" x="9264650" y="3873500"/>
          <p14:tracePt t="62929" x="9277350" y="3867150"/>
          <p14:tracePt t="62945" x="9290050" y="3867150"/>
          <p14:tracePt t="62962" x="9309100" y="3860800"/>
          <p14:tracePt t="62978" x="9315450" y="3860800"/>
          <p14:tracePt t="62995" x="9321800" y="3854450"/>
          <p14:tracePt t="63012" x="9334500" y="3848100"/>
          <p14:tracePt t="63029" x="9340850" y="3841750"/>
          <p14:tracePt t="63045" x="9353550" y="3835400"/>
          <p14:tracePt t="63062" x="9359900" y="3835400"/>
          <p14:tracePt t="63079" x="9372600" y="3835400"/>
          <p14:tracePt t="63112" x="9378950" y="3829050"/>
          <p14:tracePt t="63129" x="9385300" y="3816350"/>
          <p14:tracePt t="63162" x="9391650" y="3816350"/>
          <p14:tracePt t="63178" x="9398000" y="3803650"/>
          <p14:tracePt t="63195" x="9404350" y="3803650"/>
          <p14:tracePt t="63212" x="9404350" y="3797300"/>
          <p14:tracePt t="63245" x="9404350" y="3790950"/>
          <p14:tracePt t="63262" x="9404350" y="3784600"/>
          <p14:tracePt t="63278" x="9404350" y="3771900"/>
          <p14:tracePt t="63296" x="9404350" y="3759200"/>
          <p14:tracePt t="63312" x="9404350" y="3752850"/>
          <p14:tracePt t="63328" x="9404350" y="3746500"/>
          <p14:tracePt t="63345" x="9398000" y="3733800"/>
          <p14:tracePt t="63362" x="9391650" y="3727450"/>
          <p14:tracePt t="63379" x="9391650" y="3721100"/>
          <p14:tracePt t="63395" x="9385300" y="3721100"/>
          <p14:tracePt t="63412" x="9378950" y="3714750"/>
          <p14:tracePt t="63416" x="9378950" y="3708400"/>
          <p14:tracePt t="63435" x="9372600" y="3708400"/>
          <p14:tracePt t="63445" x="9366250" y="3708400"/>
          <p14:tracePt t="63462" x="9353550" y="3708400"/>
          <p14:tracePt t="63478" x="9334500" y="3708400"/>
          <p14:tracePt t="63495" x="9315450" y="3702050"/>
          <p14:tracePt t="63512" x="9271000" y="3702050"/>
          <p14:tracePt t="63528" x="9245600" y="3702050"/>
          <p14:tracePt t="63546" x="9226550" y="3702050"/>
          <p14:tracePt t="63562" x="9207500" y="3702050"/>
          <p14:tracePt t="63578" x="9188450" y="3702050"/>
          <p14:tracePt t="63595" x="9124950" y="3702050"/>
          <p14:tracePt t="63612" x="9048750" y="3702050"/>
          <p14:tracePt t="63628" x="8972550" y="3702050"/>
          <p14:tracePt t="63645" x="8890000" y="3714750"/>
          <p14:tracePt t="63662" x="8858250" y="3721100"/>
          <p14:tracePt t="63678" x="8813800" y="3727450"/>
          <p14:tracePt t="63695" x="8775700" y="3746500"/>
          <p14:tracePt t="63712" x="8718550" y="3771900"/>
          <p14:tracePt t="63728" x="8693150" y="3784600"/>
          <p14:tracePt t="63745" x="8674100" y="3797300"/>
          <p14:tracePt t="63762" x="8655050" y="3810000"/>
          <p14:tracePt t="63778" x="8642350" y="3810000"/>
          <p14:tracePt t="63797" x="8636000" y="3829050"/>
          <p14:tracePt t="63812" x="8629650" y="3848100"/>
          <p14:tracePt t="63828" x="8629650" y="3854450"/>
          <p14:tracePt t="63845" x="8629650" y="3867150"/>
          <p14:tracePt t="63862" x="8629650" y="3879850"/>
          <p14:tracePt t="63879" x="8629650" y="3886200"/>
          <p14:tracePt t="63895" x="8629650" y="3898900"/>
          <p14:tracePt t="63912" x="8629650" y="3905250"/>
          <p14:tracePt t="63928" x="8636000" y="3911600"/>
          <p14:tracePt t="63945" x="8642350" y="3917950"/>
          <p14:tracePt t="63962" x="8655050" y="3924300"/>
          <p14:tracePt t="63978" x="8661400" y="3924300"/>
          <p14:tracePt t="63995" x="8667750" y="3924300"/>
          <p14:tracePt t="64012" x="8680450" y="3930650"/>
          <p14:tracePt t="64028" x="8693150" y="3937000"/>
          <p14:tracePt t="64046" x="8750300" y="3949700"/>
          <p14:tracePt t="64062" x="8813800" y="3949700"/>
          <p14:tracePt t="64078" x="8883650" y="3956050"/>
          <p14:tracePt t="64095" x="8972550" y="3962400"/>
          <p14:tracePt t="64112" x="8991600" y="3962400"/>
          <p14:tracePt t="64129" x="9036050" y="3962400"/>
          <p14:tracePt t="64145" x="9080500" y="3962400"/>
          <p14:tracePt t="64162" x="9112250" y="3956050"/>
          <p14:tracePt t="64178" x="9194800" y="3943350"/>
          <p14:tracePt t="64196" x="9245600" y="3937000"/>
          <p14:tracePt t="64212" x="9302750" y="3924300"/>
          <p14:tracePt t="64228" x="9328150" y="3911600"/>
          <p14:tracePt t="64245" x="9347200" y="3905250"/>
          <p14:tracePt t="64262" x="9359900" y="3898900"/>
          <p14:tracePt t="64278" x="9366250" y="3898900"/>
          <p14:tracePt t="64296" x="9378950" y="3892550"/>
          <p14:tracePt t="64312" x="9391650" y="3886200"/>
          <p14:tracePt t="64328" x="9404350" y="3873500"/>
          <p14:tracePt t="64345" x="9429750" y="3867150"/>
          <p14:tracePt t="64362" x="9448800" y="3860800"/>
          <p14:tracePt t="64379" x="9455150" y="3854450"/>
          <p14:tracePt t="64395" x="9461500" y="3848100"/>
          <p14:tracePt t="64412" x="9474200" y="3848100"/>
          <p14:tracePt t="64428" x="9480550" y="3841750"/>
          <p14:tracePt t="64445" x="9486900" y="3835400"/>
          <p14:tracePt t="64462" x="9493250" y="3829050"/>
          <p14:tracePt t="64478" x="9493250" y="3816350"/>
          <p14:tracePt t="64495" x="9499600" y="3816350"/>
          <p14:tracePt t="64512" x="9499600" y="3803650"/>
          <p14:tracePt t="64528" x="9499600" y="3797300"/>
          <p14:tracePt t="64545" x="9499600" y="3790950"/>
          <p14:tracePt t="64562" x="9499600" y="3771900"/>
          <p14:tracePt t="64578" x="9499600" y="3765550"/>
          <p14:tracePt t="64595" x="9486900" y="3746500"/>
          <p14:tracePt t="64611" x="9467850" y="3733800"/>
          <p14:tracePt t="64629" x="9461500" y="3727450"/>
          <p14:tracePt t="64645" x="9448800" y="3721100"/>
          <p14:tracePt t="64661" x="9442450" y="3721100"/>
          <p14:tracePt t="64678" x="9436100" y="3714750"/>
          <p14:tracePt t="64695" x="9436100" y="3708400"/>
          <p14:tracePt t="64712" x="9429750" y="3702050"/>
          <p14:tracePt t="64728" x="9417050" y="3702050"/>
          <p14:tracePt t="64745" x="9404350" y="3695700"/>
          <p14:tracePt t="64762" x="9391650" y="3689350"/>
          <p14:tracePt t="64778" x="9385300" y="3683000"/>
          <p14:tracePt t="64796" x="9378950" y="3683000"/>
          <p14:tracePt t="64812" x="9366250" y="3683000"/>
          <p14:tracePt t="64828" x="9359900" y="3683000"/>
          <p14:tracePt t="64845" x="9347200" y="3683000"/>
          <p14:tracePt t="64861" x="9340850" y="3683000"/>
          <p14:tracePt t="64879" x="9334500" y="3683000"/>
          <p14:tracePt t="64895" x="9321800" y="3683000"/>
          <p14:tracePt t="64911" x="9315450" y="3683000"/>
          <p14:tracePt t="64928" x="9309100" y="3670300"/>
          <p14:tracePt t="64945" x="9302750" y="3670300"/>
          <p14:tracePt t="64961" x="9296400" y="3670300"/>
          <p14:tracePt t="64978" x="9290050" y="3657600"/>
          <p14:tracePt t="64995" x="9290050" y="3651250"/>
          <p14:tracePt t="65011" x="9277350" y="3632200"/>
          <p14:tracePt t="65028" x="9271000" y="3613150"/>
          <p14:tracePt t="65045" x="9251950" y="3568700"/>
          <p14:tracePt t="65062" x="9245600" y="3524250"/>
          <p14:tracePt t="65078" x="9232900" y="3486150"/>
          <p14:tracePt t="65095" x="9220200" y="3441700"/>
          <p14:tracePt t="65111" x="9213850" y="3435350"/>
          <p14:tracePt t="65129" x="9213850" y="3422650"/>
          <p14:tracePt t="65145" x="9201150" y="3403600"/>
          <p14:tracePt t="65161" x="9194800" y="3390900"/>
          <p14:tracePt t="65178" x="9188450" y="3378200"/>
          <p14:tracePt t="65195" x="9182100" y="3371850"/>
          <p14:tracePt t="65211" x="9169400" y="3371850"/>
          <p14:tracePt t="65228" x="9163050" y="3359150"/>
          <p14:tracePt t="65245" x="9156700" y="3359150"/>
          <p14:tracePt t="65261" x="9156700" y="3352800"/>
          <p14:tracePt t="65506" x="8978900" y="3352800"/>
          <p14:tracePt t="65513" x="8445500" y="3340100"/>
          <p14:tracePt t="65519" x="7969250" y="3321050"/>
          <p14:tracePt t="65528" x="7683500" y="3308350"/>
          <p14:tracePt t="65545" x="7067550" y="3257550"/>
          <p14:tracePt t="65562" x="6165850" y="3098800"/>
          <p14:tracePt t="65578" x="5505450" y="2971800"/>
          <p14:tracePt t="65595" x="5194300" y="2794000"/>
          <p14:tracePt t="65611" x="4876800" y="2590800"/>
          <p14:tracePt t="65628" x="4654550" y="2368550"/>
          <p14:tracePt t="65645" x="4387850" y="2044700"/>
          <p14:tracePt t="65662" x="4260850" y="1841500"/>
          <p14:tracePt t="65678" x="4184650" y="1739900"/>
          <p14:tracePt t="65695" x="4102100" y="1568450"/>
          <p14:tracePt t="65711" x="4070350" y="1460500"/>
          <p14:tracePt t="65728" x="4044950" y="1327150"/>
          <p14:tracePt t="65745" x="4032250" y="1238250"/>
          <p14:tracePt t="65762" x="4025900" y="1123950"/>
          <p14:tracePt t="65778" x="4025900" y="1060450"/>
          <p14:tracePt t="65795" x="4019550" y="1028700"/>
          <p14:tracePt t="65811" x="4000500" y="990600"/>
          <p14:tracePt t="65828" x="3987800" y="965200"/>
          <p14:tracePt t="65845" x="3968750" y="927100"/>
          <p14:tracePt t="65862" x="3917950" y="869950"/>
          <p14:tracePt t="65878" x="3886200" y="825500"/>
          <p14:tracePt t="65895" x="3803650" y="749300"/>
          <p14:tracePt t="65911" x="3765550" y="711200"/>
          <p14:tracePt t="65929" x="3721100" y="666750"/>
          <p14:tracePt t="65945" x="3708400" y="654050"/>
          <p14:tracePt t="65962" x="3683000" y="635000"/>
          <p14:tracePt t="65978" x="3644900" y="628650"/>
          <p14:tracePt t="65995" x="3625850" y="628650"/>
          <p14:tracePt t="66012" x="3600450" y="628650"/>
          <p14:tracePt t="66028" x="3581400" y="628650"/>
          <p14:tracePt t="66045" x="3568700" y="628650"/>
          <p14:tracePt t="66061" x="3536950" y="628650"/>
          <p14:tracePt t="66078" x="3517900" y="628650"/>
          <p14:tracePt t="66096" x="3498850" y="628650"/>
          <p14:tracePt t="66112" x="3467100" y="641350"/>
          <p14:tracePt t="66128" x="3435350" y="647700"/>
          <p14:tracePt t="66145" x="3403600" y="654050"/>
          <p14:tracePt t="66162" x="3384550" y="660400"/>
          <p14:tracePt t="66178" x="3308350" y="711200"/>
          <p14:tracePt t="66195" x="3244850" y="762000"/>
          <p14:tracePt t="66211" x="3143250" y="876300"/>
          <p14:tracePt t="66228" x="3003550" y="1092200"/>
          <p14:tracePt t="66245" x="2959100" y="1174750"/>
          <p14:tracePt t="66262" x="2946400" y="1219200"/>
          <p14:tracePt t="66278" x="2946400" y="1238250"/>
          <p14:tracePt t="66295" x="2946400" y="1250950"/>
          <p14:tracePt t="66311" x="2952750" y="1282700"/>
          <p14:tracePt t="66328" x="2990850" y="1308100"/>
          <p14:tracePt t="66345" x="3270250" y="1403350"/>
          <p14:tracePt t="66361" x="3695700" y="1441450"/>
          <p14:tracePt t="66378" x="4260850" y="1422400"/>
          <p14:tracePt t="66395" x="4552950" y="1384300"/>
          <p14:tracePt t="66411" x="4705350" y="1352550"/>
          <p14:tracePt t="66428" x="4781550" y="1308100"/>
          <p14:tracePt t="66445" x="4933950" y="1212850"/>
          <p14:tracePt t="66462" x="5105400" y="1117600"/>
          <p14:tracePt t="66478" x="5251450" y="1028700"/>
          <p14:tracePt t="66495" x="5251450" y="1016000"/>
          <p14:tracePt t="66512" x="5251450" y="1003300"/>
          <p14:tracePt t="66528" x="5238750" y="977900"/>
          <p14:tracePt t="66545" x="5080000" y="863600"/>
          <p14:tracePt t="66561" x="4445000" y="622300"/>
          <p14:tracePt t="66578" x="4203700" y="590550"/>
          <p14:tracePt t="66595" x="4006850" y="584200"/>
          <p14:tracePt t="66611" x="3784600" y="635000"/>
          <p14:tracePt t="66628" x="3714750" y="666750"/>
          <p14:tracePt t="66645" x="3676650" y="692150"/>
          <p14:tracePt t="66661" x="3663950" y="698500"/>
          <p14:tracePt t="66678" x="3657600" y="711200"/>
          <p14:tracePt t="66695" x="3657600" y="717550"/>
          <p14:tracePt t="66729" x="3663950" y="723900"/>
          <p14:tracePt t="66745" x="3721100" y="755650"/>
          <p14:tracePt t="66762" x="4921250" y="1212850"/>
          <p14:tracePt t="66778" x="5232400" y="1314450"/>
          <p14:tracePt t="66795" x="5708650" y="1460500"/>
          <p14:tracePt t="66811" x="6292850" y="1562100"/>
          <p14:tracePt t="66828" x="6661150" y="1606550"/>
          <p14:tracePt t="66845" x="7258050" y="1606550"/>
          <p14:tracePt t="66861" x="7696200" y="1593850"/>
          <p14:tracePt t="66878" x="8045450" y="1568450"/>
          <p14:tracePt t="66895" x="8229600" y="1543050"/>
          <p14:tracePt t="66911" x="8420100" y="1511300"/>
          <p14:tracePt t="66928" x="8648700" y="1466850"/>
          <p14:tracePt t="66945" x="8743950" y="1435100"/>
          <p14:tracePt t="66961" x="8851900" y="1409700"/>
          <p14:tracePt t="66978" x="8940800" y="1377950"/>
          <p14:tracePt t="66996" x="8972550" y="1358900"/>
          <p14:tracePt t="67012" x="8991600" y="1346200"/>
          <p14:tracePt t="67028" x="9004300" y="1346200"/>
          <p14:tracePt t="67045" x="9010650" y="1339850"/>
          <p14:tracePt t="67061" x="9010650" y="1333500"/>
          <p14:tracePt t="67095" x="9010650" y="1320800"/>
          <p14:tracePt t="67131" x="9010650" y="1314450"/>
          <p14:tracePt t="67145" x="9010650" y="1308100"/>
          <p14:tracePt t="67166" x="9010650" y="1301750"/>
          <p14:tracePt t="67179" x="9004300" y="1301750"/>
          <p14:tracePt t="67194" x="8997950" y="1282700"/>
          <p14:tracePt t="67211" x="8978900" y="1270000"/>
          <p14:tracePt t="67228" x="8959850" y="1244600"/>
          <p14:tracePt t="67245" x="8940800" y="1225550"/>
          <p14:tracePt t="67262" x="8921750" y="1193800"/>
          <p14:tracePt t="67278" x="8896350" y="1168400"/>
          <p14:tracePt t="67295" x="8851900" y="1104900"/>
          <p14:tracePt t="67311" x="8756650" y="971550"/>
          <p14:tracePt t="67328" x="8731250" y="927100"/>
          <p14:tracePt t="67345" x="8718550" y="908050"/>
          <p14:tracePt t="67361" x="8712200" y="908050"/>
          <p14:tracePt t="67378" x="8705850" y="901700"/>
          <p14:tracePt t="67395" x="8699500" y="895350"/>
          <p14:tracePt t="67428" x="8693150" y="882650"/>
          <p14:tracePt t="67445" x="8686800" y="882650"/>
          <p14:tracePt t="67478" x="8667750" y="869950"/>
          <p14:tracePt t="67495" x="8636000" y="857250"/>
          <p14:tracePt t="67512" x="8597900" y="838200"/>
          <p14:tracePt t="67528" x="8566150" y="825500"/>
          <p14:tracePt t="67545" x="8547100" y="812800"/>
          <p14:tracePt t="67561" x="8464550" y="787400"/>
          <p14:tracePt t="67578" x="8432800" y="774700"/>
          <p14:tracePt t="67595" x="8407400" y="768350"/>
          <p14:tracePt t="67611" x="8356600" y="768350"/>
          <p14:tracePt t="67628" x="8337550" y="768350"/>
          <p14:tracePt t="67645" x="8318500" y="768350"/>
          <p14:tracePt t="67661" x="8299450" y="774700"/>
          <p14:tracePt t="67678" x="8293100" y="781050"/>
          <p14:tracePt t="67695" x="8280400" y="793750"/>
          <p14:tracePt t="67711" x="8274050" y="812800"/>
          <p14:tracePt t="67728" x="8274050" y="831850"/>
          <p14:tracePt t="67745" x="8274050" y="838200"/>
          <p14:tracePt t="67761" x="8274050" y="844550"/>
          <p14:tracePt t="67778" x="8274050" y="857250"/>
          <p14:tracePt t="67794" x="8280400" y="863600"/>
          <p14:tracePt t="67811" x="8286750" y="876300"/>
          <p14:tracePt t="67828" x="8299450" y="895350"/>
          <p14:tracePt t="67845" x="8312150" y="920750"/>
          <p14:tracePt t="67861" x="8343900" y="965200"/>
          <p14:tracePt t="67878" x="8375650" y="990600"/>
          <p14:tracePt t="67895" x="8470900" y="1047750"/>
          <p14:tracePt t="67911" x="8616950" y="1117600"/>
          <p14:tracePt t="67928" x="8718550" y="1155700"/>
          <p14:tracePt t="67945" x="8851900" y="1181100"/>
          <p14:tracePt t="67961" x="8959850" y="1187450"/>
          <p14:tracePt t="67978" x="9105900" y="1181100"/>
          <p14:tracePt t="67994" x="9144000" y="1168400"/>
          <p14:tracePt t="68011" x="9175750" y="1155700"/>
          <p14:tracePt t="68028" x="9194800" y="1143000"/>
          <p14:tracePt t="68045" x="9207500" y="1123950"/>
          <p14:tracePt t="68061" x="9232900" y="1098550"/>
          <p14:tracePt t="68078" x="9245600" y="1085850"/>
          <p14:tracePt t="68094" x="9251950" y="1073150"/>
          <p14:tracePt t="68111" x="9264650" y="1041400"/>
          <p14:tracePt t="68128" x="9264650" y="1028700"/>
          <p14:tracePt t="68145" x="9271000" y="1003300"/>
          <p14:tracePt t="68161" x="9271000" y="977900"/>
          <p14:tracePt t="68178" x="9251950" y="933450"/>
          <p14:tracePt t="68195" x="9099550" y="774700"/>
          <p14:tracePt t="68211" x="8953500" y="660400"/>
          <p14:tracePt t="68228" x="8864600" y="603250"/>
          <p14:tracePt t="68245" x="8832850" y="596900"/>
          <p14:tracePt t="68261" x="8807450" y="596900"/>
          <p14:tracePt t="68278" x="8750300" y="596900"/>
          <p14:tracePt t="68295" x="8680450" y="590550"/>
          <p14:tracePt t="68311" x="8534400" y="596900"/>
          <p14:tracePt t="68328" x="8464550" y="609600"/>
          <p14:tracePt t="68345" x="8426450" y="622300"/>
          <p14:tracePt t="68361" x="8401050" y="647700"/>
          <p14:tracePt t="68378" x="8388350" y="692150"/>
          <p14:tracePt t="68394" x="8375650" y="755650"/>
          <p14:tracePt t="68411" x="8369300" y="787400"/>
          <p14:tracePt t="68428" x="8362950" y="812800"/>
          <p14:tracePt t="68445" x="8356600" y="838200"/>
          <p14:tracePt t="68461" x="8356600" y="850900"/>
          <p14:tracePt t="68478" x="8356600" y="863600"/>
          <p14:tracePt t="68494" x="8356600" y="876300"/>
          <p14:tracePt t="68528" x="8356600" y="895350"/>
          <p14:tracePt t="68544" x="8407400" y="952500"/>
          <p14:tracePt t="68562" x="8629650" y="1079500"/>
          <p14:tracePt t="68578" x="8826500" y="1149350"/>
          <p14:tracePt t="68596" x="9137650" y="1206500"/>
          <p14:tracePt t="68611" x="9232900" y="1212850"/>
          <p14:tracePt t="68628" x="9271000" y="1219200"/>
          <p14:tracePt t="68644" x="9290050" y="1219200"/>
          <p14:tracePt t="68661" x="9296400" y="1219200"/>
          <p14:tracePt t="68678" x="9302750" y="1219200"/>
          <p14:tracePt t="68694" x="9309100" y="1219200"/>
          <p14:tracePt t="68711" x="9315450" y="1219200"/>
          <p14:tracePt t="68728" x="9321800" y="1219200"/>
          <p14:tracePt t="68761" x="9328150" y="1219200"/>
          <p14:tracePt t="68778" x="9334500" y="1212850"/>
          <p14:tracePt t="68795" x="9340850" y="1200150"/>
          <p14:tracePt t="68811" x="9347200" y="1181100"/>
          <p14:tracePt t="68828" x="9353550" y="1162050"/>
          <p14:tracePt t="68845" x="9353550" y="1130300"/>
          <p14:tracePt t="68861" x="9309100" y="1060450"/>
          <p14:tracePt t="68878" x="9201150" y="965200"/>
          <p14:tracePt t="68895" x="8972550" y="882650"/>
          <p14:tracePt t="68911" x="8845550" y="863600"/>
          <p14:tracePt t="68928" x="8826500" y="863600"/>
          <p14:tracePt t="68945" x="8801100" y="863600"/>
          <p14:tracePt t="68961" x="8775700" y="876300"/>
          <p14:tracePt t="68978" x="8705850" y="908050"/>
          <p14:tracePt t="68995" x="8661400" y="939800"/>
          <p14:tracePt t="69011" x="8636000" y="958850"/>
          <p14:tracePt t="69028" x="8623300" y="984250"/>
          <p14:tracePt t="69045" x="8604250" y="1022350"/>
          <p14:tracePt t="69061" x="8540750" y="1149350"/>
          <p14:tracePt t="69078" x="8439150" y="1422400"/>
          <p14:tracePt t="69095" x="8369300" y="1771650"/>
          <p14:tracePt t="69111" x="8312150" y="2044700"/>
          <p14:tracePt t="69128" x="8267700" y="2266950"/>
          <p14:tracePt t="69145" x="8255000" y="2451100"/>
          <p14:tracePt t="69161" x="8261350" y="2609850"/>
          <p14:tracePt t="69178" x="8267700" y="2762250"/>
          <p14:tracePt t="69194" x="8299450" y="2997200"/>
          <p14:tracePt t="69211" x="8324850" y="3124200"/>
          <p14:tracePt t="69228" x="8369300" y="3384550"/>
          <p14:tracePt t="69245" x="8401050" y="3556000"/>
          <p14:tracePt t="69261" x="8413750" y="3651250"/>
          <p14:tracePt t="69278" x="8426450" y="3746500"/>
          <p14:tracePt t="69295" x="8426450" y="3803650"/>
          <p14:tracePt t="69311" x="8420100" y="3848100"/>
          <p14:tracePt t="69328" x="8407400" y="3898900"/>
          <p14:tracePt t="69345" x="8375650" y="3968750"/>
          <p14:tracePt t="69361" x="8261350" y="4114800"/>
          <p14:tracePt t="69378" x="7867650" y="4292600"/>
          <p14:tracePt t="69395" x="7454900" y="4400550"/>
          <p14:tracePt t="69411" x="7124700" y="4451350"/>
          <p14:tracePt t="69428" x="7061200" y="4476750"/>
          <p14:tracePt t="69445" x="7035800" y="4489450"/>
          <p14:tracePt t="69461" x="7016750" y="4508500"/>
          <p14:tracePt t="69478" x="6997700" y="4527550"/>
          <p14:tracePt t="69494" x="6965950" y="4559300"/>
          <p14:tracePt t="69511" x="6940550" y="4584700"/>
          <p14:tracePt t="69528" x="6883400" y="4648200"/>
          <p14:tracePt t="69545" x="6851650" y="4686300"/>
          <p14:tracePt t="69549" x="6845300" y="4705350"/>
          <p14:tracePt t="69561" x="6832600" y="4724400"/>
          <p14:tracePt t="69578" x="6826250" y="4737100"/>
          <p14:tracePt t="69595" x="6819900" y="4737100"/>
          <p14:tracePt t="69611" x="6813550" y="4749800"/>
          <p14:tracePt t="69628" x="6813550" y="4762500"/>
          <p14:tracePt t="69661" x="6813550" y="4768850"/>
          <p14:tracePt t="69678" x="6813550" y="4775200"/>
          <p14:tracePt t="69695" x="6813550" y="4781550"/>
        </p14:tracePtLst>
      </p14:laserTrace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9" y="999234"/>
            <a:ext cx="6482732" cy="3894160"/>
          </a:xfrm>
          <a:prstGeom prst="rect">
            <a:avLst/>
          </a:prstGeom>
        </p:spPr>
      </p:pic>
      <p:sp>
        <p:nvSpPr>
          <p:cNvPr id="3" name="TextBox 2"/>
          <p:cNvSpPr txBox="1"/>
          <p:nvPr/>
        </p:nvSpPr>
        <p:spPr>
          <a:xfrm>
            <a:off x="6906413" y="705709"/>
            <a:ext cx="5046596" cy="5016758"/>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dirty="0" err="1" smtClean="0"/>
              <a:t>W</a:t>
            </a:r>
            <a:r>
              <a:rPr lang="en-US" sz="2000" baseline="30000" dirty="0" err="1" smtClean="0"/>
              <a:t>k</a:t>
            </a:r>
            <a:r>
              <a:rPr lang="en-US" sz="2000" baseline="30000" dirty="0" smtClean="0"/>
              <a:t> </a:t>
            </a:r>
            <a:r>
              <a:rPr lang="en-US" sz="2000" dirty="0" smtClean="0"/>
              <a:t>=&gt; Weight matrices for transformation.</a:t>
            </a:r>
          </a:p>
          <a:p>
            <a:pPr marL="342900" indent="-342900">
              <a:buClr>
                <a:schemeClr val="accent1"/>
              </a:buClr>
              <a:buFont typeface="Wingdings" panose="05000000000000000000" pitchFamily="2" charset="2"/>
              <a:buChar char="q"/>
            </a:pPr>
            <a:endParaRPr lang="en-US" sz="2000" dirty="0"/>
          </a:p>
          <a:p>
            <a:pPr marL="342900" indent="-342900">
              <a:buClr>
                <a:schemeClr val="accent1"/>
              </a:buClr>
              <a:buFont typeface="Wingdings" panose="05000000000000000000" pitchFamily="2" charset="2"/>
              <a:buChar char="q"/>
            </a:pPr>
            <a:r>
              <a:rPr lang="en-US" sz="2000" dirty="0" err="1"/>
              <a:t>Agg</a:t>
            </a:r>
            <a:r>
              <a:rPr lang="en-US" sz="2000" baseline="30000" dirty="0" err="1"/>
              <a:t>k</a:t>
            </a:r>
            <a:r>
              <a:rPr lang="en-US" sz="2000" baseline="30000" dirty="0"/>
              <a:t> </a:t>
            </a:r>
            <a:r>
              <a:rPr lang="en-US" sz="2000" dirty="0"/>
              <a:t>=&gt; Aggregator function:</a:t>
            </a:r>
          </a:p>
          <a:p>
            <a:r>
              <a:rPr lang="en-US" sz="2000" dirty="0"/>
              <a:t>     1)Mean aggregator-Element wise mean of the neighborhood node vectors(No trainable parameters)</a:t>
            </a:r>
          </a:p>
          <a:p>
            <a:endParaRPr lang="en-US" sz="2000" dirty="0"/>
          </a:p>
          <a:p>
            <a:r>
              <a:rPr lang="en-US" sz="2000" dirty="0"/>
              <a:t>       2)LSTM aggregator-Based on LSTM architecture –has trainable parameters but permutation dependent</a:t>
            </a:r>
          </a:p>
          <a:p>
            <a:endParaRPr lang="en-US" sz="2000" dirty="0"/>
          </a:p>
          <a:p>
            <a:r>
              <a:rPr lang="en-US" sz="2000" dirty="0"/>
              <a:t>       3)Pooling aggregator-element wise max pooling </a:t>
            </a:r>
            <a:r>
              <a:rPr lang="en-US" sz="2000" dirty="0" smtClean="0"/>
              <a:t>after </a:t>
            </a:r>
            <a:r>
              <a:rPr lang="en-US" sz="2000" dirty="0"/>
              <a:t>transforming each neighbor vector with a fully connected layer(trainable parameters)</a:t>
            </a:r>
          </a:p>
          <a:p>
            <a:pPr marL="342900" indent="-342900">
              <a:buClr>
                <a:schemeClr val="accent1"/>
              </a:buClr>
              <a:buFont typeface="Wingdings" panose="05000000000000000000" pitchFamily="2" charset="2"/>
              <a:buChar char="q"/>
            </a:pPr>
            <a:endParaRPr lang="en-US" sz="2000" dirty="0" smtClean="0"/>
          </a:p>
        </p:txBody>
      </p:sp>
    </p:spTree>
    <p:extLst>
      <p:ext uri="{BB962C8B-B14F-4D97-AF65-F5344CB8AC3E}">
        <p14:creationId xmlns:p14="http://schemas.microsoft.com/office/powerpoint/2010/main" val="4236323539"/>
      </p:ext>
    </p:extLst>
  </p:cSld>
  <p:clrMapOvr>
    <a:masterClrMapping/>
  </p:clrMapOvr>
  <mc:AlternateContent xmlns:mc="http://schemas.openxmlformats.org/markup-compatibility/2006" xmlns:p14="http://schemas.microsoft.com/office/powerpoint/2010/main">
    <mc:Choice Requires="p14">
      <p:transition spd="slow" p14:dur="2000" advTm="75149"/>
    </mc:Choice>
    <mc:Fallback xmlns="">
      <p:transition spd="slow" advTm="75149"/>
    </mc:Fallback>
  </mc:AlternateContent>
  <p:timing>
    <p:tnLst>
      <p:par>
        <p:cTn id="1" dur="indefinite" restart="never" nodeType="tmRoot"/>
      </p:par>
    </p:tnLst>
  </p:timing>
  <p:extLst mod="1">
    <p:ext uri="{3A86A75C-4F4B-4683-9AE1-C65F6400EC91}">
      <p14:laserTraceLst xmlns:p14="http://schemas.microsoft.com/office/powerpoint/2010/main">
        <p14:tracePtLst>
          <p14:tracePt t="212" x="5975350" y="3759200"/>
          <p14:tracePt t="219" x="5848350" y="3683000"/>
          <p14:tracePt t="226" x="5746750" y="3632200"/>
          <p14:tracePt t="239" x="5594350" y="3517900"/>
          <p14:tracePt t="255" x="5518150" y="3435350"/>
          <p14:tracePt t="272" x="5480050" y="3390900"/>
          <p14:tracePt t="288" x="5422900" y="3302000"/>
          <p14:tracePt t="305" x="5359400" y="3225800"/>
          <p14:tracePt t="321" x="5168900" y="3022600"/>
          <p14:tracePt t="338" x="4895850" y="2692400"/>
          <p14:tracePt t="355" x="4737100" y="2495550"/>
          <p14:tracePt t="371" x="4584700" y="2286000"/>
          <p14:tracePt t="388" x="4489450" y="2133600"/>
          <p14:tracePt t="405" x="4381500" y="1987550"/>
          <p14:tracePt t="421" x="4298950" y="1847850"/>
          <p14:tracePt t="438" x="4222750" y="1701800"/>
          <p14:tracePt t="455" x="4121150" y="1524000"/>
          <p14:tracePt t="471" x="4038600" y="1422400"/>
          <p14:tracePt t="489" x="3962400" y="1346200"/>
          <p14:tracePt t="505" x="3810000" y="1257300"/>
          <p14:tracePt t="522" x="3606800" y="1187450"/>
          <p14:tracePt t="538" x="2984500" y="1085850"/>
          <p14:tracePt t="555" x="2819400" y="1085850"/>
          <p14:tracePt t="572" x="2489200" y="1104900"/>
          <p14:tracePt t="588" x="2279650" y="1123950"/>
          <p14:tracePt t="605" x="2070100" y="1181100"/>
          <p14:tracePt t="621" x="1841500" y="1282700"/>
          <p14:tracePt t="638" x="1701800" y="1377950"/>
          <p14:tracePt t="655" x="1479550" y="1606550"/>
          <p14:tracePt t="671" x="1371600" y="1746250"/>
          <p14:tracePt t="688" x="1225550" y="1879600"/>
          <p14:tracePt t="705" x="1092200" y="2044700"/>
          <p14:tracePt t="721" x="1054100" y="2114550"/>
          <p14:tracePt t="739" x="1028700" y="2178050"/>
          <p14:tracePt t="755" x="996950" y="2254250"/>
          <p14:tracePt t="759" x="977900" y="2305050"/>
          <p14:tracePt t="771" x="952500" y="2400300"/>
          <p14:tracePt t="788" x="889000" y="2622550"/>
          <p14:tracePt t="805" x="889000" y="2851150"/>
          <p14:tracePt t="821" x="889000" y="3136900"/>
          <p14:tracePt t="838" x="889000" y="3340100"/>
          <p14:tracePt t="855" x="984250" y="3536950"/>
          <p14:tracePt t="871" x="1206500" y="3752850"/>
          <p14:tracePt t="888" x="1409700" y="3848100"/>
          <p14:tracePt t="905" x="1682750" y="3937000"/>
          <p14:tracePt t="921" x="1987550" y="3968750"/>
          <p14:tracePt t="938" x="2520950" y="3937000"/>
          <p14:tracePt t="955" x="3295650" y="3790950"/>
          <p14:tracePt t="971" x="3587750" y="3689350"/>
          <p14:tracePt t="988" x="4044950" y="3549650"/>
          <p14:tracePt t="1005" x="4279900" y="3454400"/>
          <p14:tracePt t="1021" x="4432300" y="3333750"/>
          <p14:tracePt t="1038" x="4527550" y="3181350"/>
          <p14:tracePt t="1055" x="4578350" y="2978150"/>
          <p14:tracePt t="1072" x="4533900" y="2787650"/>
          <p14:tracePt t="1088" x="4337050" y="2317750"/>
          <p14:tracePt t="1105" x="4095750" y="1879600"/>
          <p14:tracePt t="1121" x="3829050" y="1397000"/>
          <p14:tracePt t="1138" x="3721100" y="1238250"/>
          <p14:tracePt t="1155" x="3562350" y="1079500"/>
          <p14:tracePt t="1171" x="3467100" y="1016000"/>
          <p14:tracePt t="1188" x="3295650" y="984250"/>
          <p14:tracePt t="1205" x="2762250" y="990600"/>
          <p14:tracePt t="1221" x="2533650" y="1035050"/>
          <p14:tracePt t="1239" x="2235200" y="1143000"/>
          <p14:tracePt t="1254" x="2127250" y="1212850"/>
          <p14:tracePt t="1271" x="2000250" y="1295400"/>
          <p14:tracePt t="1274" x="1949450" y="1339850"/>
          <p14:tracePt t="1288" x="1847850" y="1422400"/>
          <p14:tracePt t="1305" x="1752600" y="1517650"/>
          <p14:tracePt t="1322" x="1670050" y="1581150"/>
          <p14:tracePt t="1338" x="1644650" y="1619250"/>
          <p14:tracePt t="1355" x="1625600" y="1638300"/>
          <p14:tracePt t="1371" x="1612900" y="1676400"/>
          <p14:tracePt t="1390" x="1587500" y="1746250"/>
          <p14:tracePt t="1405" x="1517650" y="2133600"/>
          <p14:tracePt t="1421" x="1498600" y="2368550"/>
          <p14:tracePt t="1438" x="1492250" y="2578100"/>
          <p14:tracePt t="1455" x="1492250" y="2825750"/>
          <p14:tracePt t="1471" x="1517650" y="2971800"/>
          <p14:tracePt t="1488" x="1568450" y="3124200"/>
          <p14:tracePt t="1505" x="1593850" y="3168650"/>
          <p14:tracePt t="1521" x="1619250" y="3194050"/>
          <p14:tracePt t="1538" x="1663700" y="3232150"/>
          <p14:tracePt t="1555" x="1695450" y="3263900"/>
          <p14:tracePt t="1572" x="1733550" y="3295650"/>
          <p14:tracePt t="1588" x="1752600" y="3314700"/>
          <p14:tracePt t="1605" x="1778000" y="3333750"/>
          <p14:tracePt t="1621" x="1809750" y="3365500"/>
          <p14:tracePt t="1638" x="1835150" y="3384550"/>
          <p14:tracePt t="1655" x="1879600" y="3416300"/>
          <p14:tracePt t="1671" x="1930400" y="3441700"/>
          <p14:tracePt t="1688" x="1987550" y="3460750"/>
          <p14:tracePt t="1705" x="2197100" y="3473450"/>
          <p14:tracePt t="1721" x="2527300" y="3448050"/>
          <p14:tracePt t="1738" x="2832100" y="3359150"/>
          <p14:tracePt t="1755" x="3117850" y="3244850"/>
          <p14:tracePt t="1771" x="3359150" y="3092450"/>
          <p14:tracePt t="1788" x="3632200" y="2901950"/>
          <p14:tracePt t="1805" x="3765550" y="2768600"/>
          <p14:tracePt t="1821" x="3822700" y="2686050"/>
          <p14:tracePt t="1838" x="3822700" y="2647950"/>
          <p14:tracePt t="1855" x="3822700" y="2628900"/>
          <p14:tracePt t="1871" x="3790950" y="2559050"/>
          <p14:tracePt t="1888" x="3657600" y="2305050"/>
          <p14:tracePt t="1905" x="3143250" y="1060450"/>
          <p14:tracePt t="1921" x="3048000" y="533400"/>
          <p14:tracePt t="1938" x="2997200" y="361950"/>
          <p14:tracePt t="1955" x="2933700" y="292100"/>
          <p14:tracePt t="1971" x="2914650" y="285750"/>
          <p14:tracePt t="1988" x="2889250" y="279400"/>
          <p14:tracePt t="2004" x="2755900" y="273050"/>
          <p14:tracePt t="2021" x="2406650" y="336550"/>
          <p14:tracePt t="2038" x="2063750" y="463550"/>
          <p14:tracePt t="2055" x="1962150" y="533400"/>
          <p14:tracePt t="2071" x="1860550" y="654050"/>
          <p14:tracePt t="2088" x="1587500" y="1066800"/>
          <p14:tracePt t="2105" x="1428750" y="1447800"/>
          <p14:tracePt t="2121" x="1225550" y="1892300"/>
          <p14:tracePt t="2138" x="1143000" y="2127250"/>
          <p14:tracePt t="2154" x="1079500" y="2260600"/>
          <p14:tracePt t="2171" x="1041400" y="2444750"/>
          <p14:tracePt t="2188" x="1041400" y="2520950"/>
          <p14:tracePt t="2204" x="1022350" y="2679700"/>
          <p14:tracePt t="2221" x="1022350" y="2794000"/>
          <p14:tracePt t="2239" x="1035050" y="2978150"/>
          <p14:tracePt t="2254" x="1041400" y="3060700"/>
          <p14:tracePt t="2271" x="1054100" y="3086100"/>
          <p14:tracePt t="2288" x="1060450" y="3111500"/>
          <p14:tracePt t="2305" x="1066800" y="3117850"/>
          <p14:tracePt t="2321" x="1066800" y="3124200"/>
          <p14:tracePt t="2338" x="1073150" y="3136900"/>
          <p14:tracePt t="2355" x="1079500" y="3136900"/>
          <p14:tracePt t="2643" x="1022350" y="3276600"/>
          <p14:tracePt t="2650" x="952500" y="3454400"/>
          <p14:tracePt t="2658" x="895350" y="3594100"/>
          <p14:tracePt t="2671" x="863600" y="3714750"/>
          <p14:tracePt t="2688" x="857250" y="3790950"/>
          <p14:tracePt t="2704" x="831850" y="3898900"/>
          <p14:tracePt t="2721" x="825500" y="3930650"/>
          <p14:tracePt t="2738" x="819150" y="3962400"/>
          <p14:tracePt t="2754" x="812800" y="3994150"/>
          <p14:tracePt t="2771" x="806450" y="4006850"/>
          <p14:tracePt t="2788" x="806450" y="4013200"/>
          <p14:tracePt t="2805" x="806450" y="4038600"/>
          <p14:tracePt t="2821" x="806450" y="4057650"/>
          <p14:tracePt t="2838" x="825500" y="4121150"/>
          <p14:tracePt t="2855" x="857250" y="4171950"/>
          <p14:tracePt t="2871" x="920750" y="4267200"/>
          <p14:tracePt t="2888" x="971550" y="4311650"/>
          <p14:tracePt t="2904" x="1047750" y="4362450"/>
          <p14:tracePt t="2921" x="1206500" y="4419600"/>
          <p14:tracePt t="2938" x="1720850" y="4464050"/>
          <p14:tracePt t="2954" x="2362200" y="4464050"/>
          <p14:tracePt t="2971" x="2546350" y="4464050"/>
          <p14:tracePt t="2989" x="2641600" y="4451350"/>
          <p14:tracePt t="3004" x="2692400" y="4419600"/>
          <p14:tracePt t="3021" x="2724150" y="4387850"/>
          <p14:tracePt t="3038" x="2800350" y="4298950"/>
          <p14:tracePt t="3055" x="2832100" y="4222750"/>
          <p14:tracePt t="3071" x="2857500" y="4152900"/>
          <p14:tracePt t="3088" x="2851150" y="3962400"/>
          <p14:tracePt t="3104" x="2762250" y="3549650"/>
          <p14:tracePt t="3121" x="2590800" y="2743200"/>
          <p14:tracePt t="3138" x="2552700" y="2540000"/>
          <p14:tracePt t="3154" x="2540000" y="2419350"/>
          <p14:tracePt t="3171" x="2514600" y="2235200"/>
          <p14:tracePt t="3188" x="2489200" y="2146300"/>
          <p14:tracePt t="3204" x="2400300" y="1917700"/>
          <p14:tracePt t="3221" x="2324100" y="1676400"/>
          <p14:tracePt t="3238" x="2241550" y="1428750"/>
          <p14:tracePt t="3254" x="2184400" y="1314450"/>
          <p14:tracePt t="3271" x="2127250" y="1206500"/>
          <p14:tracePt t="3288" x="2051050" y="1085850"/>
          <p14:tracePt t="3304" x="2000250" y="1035050"/>
          <p14:tracePt t="3321" x="1936750" y="984250"/>
          <p14:tracePt t="3326" x="1879600" y="958850"/>
          <p14:tracePt t="3338" x="1727200" y="920750"/>
          <p14:tracePt t="3354" x="1568450" y="908050"/>
          <p14:tracePt t="3371" x="1390650" y="958850"/>
          <p14:tracePt t="3388" x="863600" y="1200150"/>
          <p14:tracePt t="3404" x="660400" y="1339850"/>
          <p14:tracePt t="3421" x="476250" y="1568450"/>
          <p14:tracePt t="3439" x="361950" y="1727200"/>
          <p14:tracePt t="3455" x="209550" y="2286000"/>
          <p14:tracePt t="3471" x="171450" y="2501900"/>
          <p14:tracePt t="3488" x="146050" y="2679700"/>
          <p14:tracePt t="3504" x="139700" y="2959100"/>
          <p14:tracePt t="3521" x="146050" y="3067050"/>
          <p14:tracePt t="3538" x="196850" y="3225800"/>
          <p14:tracePt t="3554" x="241300" y="3327400"/>
          <p14:tracePt t="3571" x="336550" y="3416300"/>
          <p14:tracePt t="3588" x="539750" y="3568700"/>
          <p14:tracePt t="3605" x="704850" y="3676650"/>
          <p14:tracePt t="3621" x="952500" y="3790950"/>
          <p14:tracePt t="3638" x="1143000" y="3860800"/>
          <p14:tracePt t="3654" x="1403350" y="3917950"/>
          <p14:tracePt t="3671" x="2152650" y="4019550"/>
          <p14:tracePt t="3688" x="2495550" y="4051300"/>
          <p14:tracePt t="3705" x="2749550" y="4114800"/>
          <p14:tracePt t="3721" x="2927350" y="4140200"/>
          <p14:tracePt t="3738" x="3187700" y="4184650"/>
          <p14:tracePt t="3754" x="3498850" y="4222750"/>
          <p14:tracePt t="3771" x="3695700" y="4235450"/>
          <p14:tracePt t="3788" x="3740150" y="4248150"/>
          <p14:tracePt t="3804" x="3759200" y="4254500"/>
          <p14:tracePt t="3859" x="3752850" y="4254500"/>
          <p14:tracePt t="4088" x="3892550" y="4298950"/>
          <p14:tracePt t="4095" x="4165600" y="4356100"/>
          <p14:tracePt t="4104" x="4394200" y="4394200"/>
          <p14:tracePt t="4121" x="4832350" y="4387850"/>
          <p14:tracePt t="4138" x="5467350" y="4324350"/>
          <p14:tracePt t="4154" x="6076950" y="4210050"/>
          <p14:tracePt t="4171" x="6946900" y="4095750"/>
          <p14:tracePt t="4188" x="7562850" y="4044950"/>
          <p14:tracePt t="4204" x="8178800" y="3917950"/>
          <p14:tracePt t="4221" x="8445500" y="3860800"/>
          <p14:tracePt t="4238" x="8763000" y="3778250"/>
          <p14:tracePt t="4254" x="9036050" y="3683000"/>
          <p14:tracePt t="4271" x="9188450" y="3632200"/>
          <p14:tracePt t="4288" x="9309100" y="3543300"/>
          <p14:tracePt t="4304" x="9347200" y="3479800"/>
          <p14:tracePt t="4321" x="9359900" y="3441700"/>
          <p14:tracePt t="4338" x="9366250" y="3409950"/>
          <p14:tracePt t="4354" x="9366250" y="3390900"/>
          <p14:tracePt t="4371" x="9359900" y="3314700"/>
          <p14:tracePt t="4388" x="9296400" y="3105150"/>
          <p14:tracePt t="4404" x="9226550" y="2908300"/>
          <p14:tracePt t="4421" x="9156700" y="2781300"/>
          <p14:tracePt t="4438" x="9144000" y="2755900"/>
          <p14:tracePt t="4454" x="9105900" y="2717800"/>
          <p14:tracePt t="4471" x="9080500" y="2692400"/>
          <p14:tracePt t="4488" x="8985250" y="2590800"/>
          <p14:tracePt t="4504" x="8686800" y="2324100"/>
          <p14:tracePt t="4521" x="8483600" y="2165350"/>
          <p14:tracePt t="4538" x="8337550" y="2082800"/>
          <p14:tracePt t="4554" x="8312150" y="2070100"/>
          <p14:tracePt t="4571" x="8286750" y="2057400"/>
          <p14:tracePt t="4588" x="8134350" y="2019300"/>
          <p14:tracePt t="4604" x="7645400" y="2000250"/>
          <p14:tracePt t="4621" x="6851650" y="2012950"/>
          <p14:tracePt t="4638" x="6781800" y="2070100"/>
          <p14:tracePt t="4654" x="6750050" y="2089150"/>
          <p14:tracePt t="4671" x="6686550" y="2120900"/>
          <p14:tracePt t="4687" x="6654800" y="2133600"/>
          <p14:tracePt t="4704" x="6565900" y="2159000"/>
          <p14:tracePt t="4721" x="6496050" y="2184400"/>
          <p14:tracePt t="4738" x="6375400" y="2228850"/>
          <p14:tracePt t="4754" x="6210300" y="2292350"/>
          <p14:tracePt t="4771" x="6184900" y="2305050"/>
          <p14:tracePt t="4788" x="6165850" y="2305050"/>
          <p14:tracePt t="4804" x="6159500" y="2305050"/>
          <p14:tracePt t="4838" x="6153150" y="2305050"/>
          <p14:tracePt t="4901" x="6153150" y="2298700"/>
          <p14:tracePt t="4914" x="6165850" y="2298700"/>
          <p14:tracePt t="4921" x="6172200" y="2292350"/>
          <p14:tracePt t="4929" x="6191250" y="2292350"/>
          <p14:tracePt t="4938" x="6216650" y="2292350"/>
          <p14:tracePt t="4955" x="6318250" y="2298700"/>
          <p14:tracePt t="4971" x="6381750" y="2317750"/>
          <p14:tracePt t="4988" x="6445250" y="2336800"/>
          <p14:tracePt t="5004" x="6610350" y="2374900"/>
          <p14:tracePt t="5021" x="6711950" y="2400300"/>
          <p14:tracePt t="5038" x="6858000" y="2438400"/>
          <p14:tracePt t="5054" x="6908800" y="2451100"/>
          <p14:tracePt t="5071" x="6927850" y="2457450"/>
          <p14:tracePt t="5088" x="6940550" y="2457450"/>
          <p14:tracePt t="5121" x="7004050" y="2457450"/>
          <p14:tracePt t="5138" x="7086600" y="2457450"/>
          <p14:tracePt t="5154" x="7175500" y="2457450"/>
          <p14:tracePt t="5171" x="7296150" y="2444750"/>
          <p14:tracePt t="5187" x="7346950" y="2438400"/>
          <p14:tracePt t="5204" x="7391400" y="2438400"/>
          <p14:tracePt t="5221" x="7410450" y="2438400"/>
          <p14:tracePt t="5238" x="7435850" y="2438400"/>
          <p14:tracePt t="5254" x="7473950" y="2432050"/>
          <p14:tracePt t="5271" x="7486650" y="2425700"/>
          <p14:tracePt t="5289" x="7499350" y="2425700"/>
          <p14:tracePt t="5304" x="7505700" y="2425700"/>
          <p14:tracePt t="5321" x="7518400" y="2425700"/>
          <p14:tracePt t="5338" x="7524750" y="2425700"/>
          <p14:tracePt t="5354" x="7531100" y="2419350"/>
          <p14:tracePt t="5371" x="7537450" y="2406650"/>
          <p14:tracePt t="5387" x="7550150" y="2406650"/>
          <p14:tracePt t="5404" x="7556500" y="2393950"/>
          <p14:tracePt t="5421" x="7569200" y="2393950"/>
          <p14:tracePt t="5438" x="7581900" y="2387600"/>
          <p14:tracePt t="5455" x="7588250" y="2381250"/>
          <p14:tracePt t="5471" x="7594600" y="2374900"/>
          <p14:tracePt t="5488" x="7594600" y="2362200"/>
          <p14:tracePt t="5504" x="7600950" y="2355850"/>
          <p14:tracePt t="5521" x="7600950" y="2343150"/>
          <p14:tracePt t="5538" x="7607300" y="2343150"/>
          <p14:tracePt t="5554" x="7613650" y="2330450"/>
          <p14:tracePt t="5571" x="7620000" y="2324100"/>
          <p14:tracePt t="5588" x="7632700" y="2286000"/>
          <p14:tracePt t="5604" x="7639050" y="2241550"/>
          <p14:tracePt t="5621" x="7651750" y="2184400"/>
          <p14:tracePt t="5637" x="7664450" y="2146300"/>
          <p14:tracePt t="5654" x="7670800" y="2101850"/>
          <p14:tracePt t="5671" x="7696200" y="2025650"/>
          <p14:tracePt t="5688" x="7702550" y="2000250"/>
          <p14:tracePt t="5704" x="7708900" y="1981200"/>
          <p14:tracePt t="5721" x="7715250" y="1962150"/>
          <p14:tracePt t="5737" x="7715250" y="1955800"/>
          <p14:tracePt t="5754" x="7715250" y="1949450"/>
          <p14:tracePt t="5771" x="7715250" y="1943100"/>
          <p14:tracePt t="5788" x="7721600" y="1936750"/>
          <p14:tracePt t="5804" x="7727950" y="1930400"/>
          <p14:tracePt t="5821" x="7734300" y="1930400"/>
          <p14:tracePt t="5837" x="7778750" y="1905000"/>
          <p14:tracePt t="5854" x="7854950" y="1879600"/>
          <p14:tracePt t="5871" x="8064500" y="1816100"/>
          <p14:tracePt t="5887" x="8128000" y="1803400"/>
          <p14:tracePt t="5904" x="8172450" y="1797050"/>
          <p14:tracePt t="5921" x="8185150" y="1797050"/>
          <p14:tracePt t="5938" x="8191500" y="1797050"/>
          <p14:tracePt t="5954" x="8197850" y="1797050"/>
          <p14:tracePt t="5971" x="8210550" y="1803400"/>
          <p14:tracePt t="5987" x="8229600" y="1809750"/>
          <p14:tracePt t="6004" x="8235950" y="1809750"/>
          <p14:tracePt t="6021" x="8242300" y="1809750"/>
          <p14:tracePt t="6037" x="8248650" y="1809750"/>
          <p14:tracePt t="6054" x="8255000" y="1809750"/>
          <p14:tracePt t="6111" x="8248650" y="1809750"/>
          <p14:tracePt t="6116" x="8235950" y="1809750"/>
          <p14:tracePt t="6124" x="8210550" y="1809750"/>
          <p14:tracePt t="6138" x="8128000" y="1784350"/>
          <p14:tracePt t="6154" x="7950200" y="1752600"/>
          <p14:tracePt t="6171" x="7766050" y="1720850"/>
          <p14:tracePt t="6187" x="7702550" y="1708150"/>
          <p14:tracePt t="6204" x="7664450" y="1708150"/>
          <p14:tracePt t="6221" x="7607300" y="1701800"/>
          <p14:tracePt t="6237" x="7581900" y="1701800"/>
          <p14:tracePt t="6254" x="7531100" y="1701800"/>
          <p14:tracePt t="6271" x="7512050" y="1701800"/>
          <p14:tracePt t="6287" x="7499350" y="1701800"/>
          <p14:tracePt t="6304" x="7493000" y="1701800"/>
          <p14:tracePt t="6326" x="7486650" y="1701800"/>
          <p14:tracePt t="6401" x="7493000" y="1701800"/>
          <p14:tracePt t="6414" x="7499350" y="1701800"/>
          <p14:tracePt t="6430" x="7512050" y="1701800"/>
          <p14:tracePt t="6436" x="7518400" y="1695450"/>
          <p14:tracePt t="6450" x="7531100" y="1695450"/>
          <p14:tracePt t="6458" x="7543800" y="1695450"/>
          <p14:tracePt t="6471" x="7556500" y="1689100"/>
          <p14:tracePt t="6487" x="7569200" y="1689100"/>
          <p14:tracePt t="6504" x="7613650" y="1682750"/>
          <p14:tracePt t="6521" x="7639050" y="1682750"/>
          <p14:tracePt t="6538" x="7658100" y="1682750"/>
          <p14:tracePt t="6554" x="7683500" y="1676400"/>
          <p14:tracePt t="6571" x="7696200" y="1676400"/>
          <p14:tracePt t="6587" x="7740650" y="1670050"/>
          <p14:tracePt t="6604" x="7778750" y="1663700"/>
          <p14:tracePt t="6621" x="7804150" y="1663700"/>
          <p14:tracePt t="6637" x="7816850" y="1663700"/>
          <p14:tracePt t="6654" x="7829550" y="1663700"/>
          <p14:tracePt t="6671" x="7835900" y="1663700"/>
          <p14:tracePt t="6687" x="7848600" y="1663700"/>
          <p14:tracePt t="6704" x="7886700" y="1651000"/>
          <p14:tracePt t="6721" x="8007350" y="1638300"/>
          <p14:tracePt t="6737" x="8058150" y="1631950"/>
          <p14:tracePt t="6754" x="8102600" y="1625600"/>
          <p14:tracePt t="6771" x="8140700" y="1625600"/>
          <p14:tracePt t="6788" x="8166100" y="1625600"/>
          <p14:tracePt t="6804" x="8216900" y="1625600"/>
          <p14:tracePt t="6821" x="8242300" y="1625600"/>
          <p14:tracePt t="6839" x="8267700" y="1625600"/>
          <p14:tracePt t="6854" x="8286750" y="1625600"/>
          <p14:tracePt t="6871" x="8299450" y="1625600"/>
          <p14:tracePt t="6887" x="8305800" y="1625600"/>
          <p14:tracePt t="6904" x="8318500" y="1625600"/>
          <p14:tracePt t="6921" x="8324850" y="1625600"/>
          <p14:tracePt t="6937" x="8331200" y="1625600"/>
          <p14:tracePt t="6954" x="8350250" y="1625600"/>
          <p14:tracePt t="6971" x="8382000" y="1619250"/>
          <p14:tracePt t="6987" x="8401050" y="1619250"/>
          <p14:tracePt t="7004" x="8445500" y="1612900"/>
          <p14:tracePt t="7021" x="8470900" y="1612900"/>
          <p14:tracePt t="7040" x="8496300" y="1612900"/>
          <p14:tracePt t="7054" x="8553450" y="1606550"/>
          <p14:tracePt t="7071" x="8597900" y="1606550"/>
          <p14:tracePt t="7087" x="8616950" y="1606550"/>
          <p14:tracePt t="7104" x="8636000" y="1606550"/>
          <p14:tracePt t="7121" x="8648700" y="1606550"/>
          <p14:tracePt t="7137" x="8661400" y="1606550"/>
          <p14:tracePt t="7154" x="8667750" y="1606550"/>
          <p14:tracePt t="7171" x="8674100" y="1606550"/>
          <p14:tracePt t="7187" x="8680450" y="1606550"/>
          <p14:tracePt t="7561" x="8769350" y="1631950"/>
          <p14:tracePt t="7569" x="9124950" y="1701800"/>
          <p14:tracePt t="7576" x="9544050" y="1752600"/>
          <p14:tracePt t="7588" x="9829800" y="1778000"/>
          <p14:tracePt t="7604" x="10267950" y="1790700"/>
          <p14:tracePt t="7621" x="10318750" y="1790700"/>
          <p14:tracePt t="7637" x="10534650" y="1765300"/>
          <p14:tracePt t="7654" x="10699750" y="1739900"/>
          <p14:tracePt t="7671" x="10877550" y="1733550"/>
          <p14:tracePt t="7687" x="11029950" y="1727200"/>
          <p14:tracePt t="7704" x="11112500" y="1727200"/>
          <p14:tracePt t="7721" x="11169650" y="1714500"/>
          <p14:tracePt t="7737" x="11182350" y="1714500"/>
          <p14:tracePt t="7754" x="11195050" y="1714500"/>
          <p14:tracePt t="7771" x="11201400" y="1714500"/>
          <p14:tracePt t="7787" x="11207750" y="1714500"/>
          <p14:tracePt t="7804" x="11214100" y="1714500"/>
          <p14:tracePt t="7838" x="11214100" y="1708150"/>
          <p14:tracePt t="7854" x="11131550" y="1682750"/>
          <p14:tracePt t="7871" x="10445750" y="1606550"/>
          <p14:tracePt t="7887" x="9855200" y="1587500"/>
          <p14:tracePt t="7904" x="9779000" y="1587500"/>
          <p14:tracePt t="7908" x="9734550" y="1587500"/>
          <p14:tracePt t="7921" x="9588500" y="1593850"/>
          <p14:tracePt t="7937" x="9378950" y="1612900"/>
          <p14:tracePt t="7954" x="9194800" y="1612900"/>
          <p14:tracePt t="7971" x="8858250" y="1657350"/>
          <p14:tracePt t="7987" x="8756650" y="1676400"/>
          <p14:tracePt t="8004" x="8686800" y="1720850"/>
          <p14:tracePt t="8021" x="8591550" y="1771650"/>
          <p14:tracePt t="8037" x="8445500" y="1828800"/>
          <p14:tracePt t="8054" x="8267700" y="1898650"/>
          <p14:tracePt t="8071" x="8172450" y="1949450"/>
          <p14:tracePt t="8088" x="8020050" y="2025650"/>
          <p14:tracePt t="8104" x="7937500" y="2076450"/>
          <p14:tracePt t="8121" x="7886700" y="2095500"/>
          <p14:tracePt t="8137" x="7829550" y="2120900"/>
          <p14:tracePt t="8154" x="7810500" y="2139950"/>
          <p14:tracePt t="8171" x="7772400" y="2159000"/>
          <p14:tracePt t="8187" x="7715250" y="2184400"/>
          <p14:tracePt t="8204" x="7689850" y="2190750"/>
          <p14:tracePt t="8221" x="7670800" y="2190750"/>
          <p14:tracePt t="8237" x="7658100" y="2190750"/>
          <p14:tracePt t="8254" x="7651750" y="2190750"/>
          <p14:tracePt t="8270" x="7639050" y="2190750"/>
          <p14:tracePt t="8304" x="7632700" y="2190750"/>
          <p14:tracePt t="8321" x="7626350" y="2190750"/>
          <p14:tracePt t="8339" x="7620000" y="2190750"/>
          <p14:tracePt t="8367" x="7620000" y="2184400"/>
          <p14:tracePt t="8381" x="7620000" y="2178050"/>
          <p14:tracePt t="8390" x="7620000" y="2171700"/>
          <p14:tracePt t="8404" x="7620000" y="2165350"/>
          <p14:tracePt t="8421" x="7620000" y="2152650"/>
          <p14:tracePt t="8454" x="7620000" y="2139950"/>
          <p14:tracePt t="8471" x="7620000" y="2127250"/>
          <p14:tracePt t="8487" x="7620000" y="2120900"/>
          <p14:tracePt t="8504" x="7620000" y="2108200"/>
          <p14:tracePt t="8521" x="7626350" y="2101850"/>
          <p14:tracePt t="8539" x="7632700" y="2095500"/>
          <p14:tracePt t="8554" x="7632700" y="2082800"/>
          <p14:tracePt t="8571" x="7639050" y="2076450"/>
          <p14:tracePt t="8588" x="7651750" y="2057400"/>
          <p14:tracePt t="8604" x="7658100" y="2044700"/>
          <p14:tracePt t="8621" x="7664450" y="2038350"/>
          <p14:tracePt t="8638" x="7670800" y="2019300"/>
          <p14:tracePt t="8654" x="7670800" y="2012950"/>
          <p14:tracePt t="8671" x="7677150" y="2000250"/>
          <p14:tracePt t="8687" x="7683500" y="1993900"/>
          <p14:tracePt t="8704" x="7683500" y="1981200"/>
          <p14:tracePt t="8721" x="7683500" y="1968500"/>
          <p14:tracePt t="8754" x="7683500" y="1949450"/>
          <p14:tracePt t="8787" x="7683500" y="1936750"/>
          <p14:tracePt t="8804" x="7677150" y="1924050"/>
          <p14:tracePt t="8821" x="7677150" y="1917700"/>
          <p14:tracePt t="8837" x="7670800" y="1917700"/>
          <p14:tracePt t="8854" x="7658100" y="1911350"/>
          <p14:tracePt t="8871" x="7658100" y="1905000"/>
          <p14:tracePt t="8887" x="7645400" y="1905000"/>
          <p14:tracePt t="8904" x="7632700" y="1898650"/>
          <p14:tracePt t="8921" x="7600950" y="1898650"/>
          <p14:tracePt t="8937" x="7588250" y="1898650"/>
          <p14:tracePt t="8954" x="7581900" y="1898650"/>
          <p14:tracePt t="8971" x="7569200" y="1898650"/>
          <p14:tracePt t="8987" x="7562850" y="1898650"/>
          <p14:tracePt t="9004" x="7550150" y="1905000"/>
          <p14:tracePt t="9020" x="7550150" y="1911350"/>
          <p14:tracePt t="9037" x="7543800" y="1911350"/>
          <p14:tracePt t="9054" x="7543800" y="1917700"/>
          <p14:tracePt t="9088" x="7543800" y="1924050"/>
          <p14:tracePt t="9104" x="7543800" y="1930400"/>
          <p14:tracePt t="9120" x="7550150" y="1930400"/>
          <p14:tracePt t="9137" x="7556500" y="1936750"/>
          <p14:tracePt t="9154" x="7569200" y="1943100"/>
          <p14:tracePt t="9171" x="7607300" y="1955800"/>
          <p14:tracePt t="9187" x="7683500" y="1974850"/>
          <p14:tracePt t="9204" x="7797800" y="2006600"/>
          <p14:tracePt t="9221" x="7994650" y="2038350"/>
          <p14:tracePt t="9237" x="8128000" y="2057400"/>
          <p14:tracePt t="9254" x="8267700" y="2057400"/>
          <p14:tracePt t="9270" x="8578850" y="2038350"/>
          <p14:tracePt t="9287" x="8801100" y="2000250"/>
          <p14:tracePt t="9304" x="8915400" y="1987550"/>
          <p14:tracePt t="9320" x="8934450" y="1981200"/>
          <p14:tracePt t="9337" x="8966200" y="1981200"/>
          <p14:tracePt t="9354" x="9036050" y="1974850"/>
          <p14:tracePt t="9371" x="9086850" y="1974850"/>
          <p14:tracePt t="9387" x="9220200" y="1962150"/>
          <p14:tracePt t="9404" x="9277350" y="1949450"/>
          <p14:tracePt t="9421" x="9309100" y="1949450"/>
          <p14:tracePt t="9437" x="9315450" y="1949450"/>
          <p14:tracePt t="9454" x="9321800" y="1949450"/>
          <p14:tracePt t="9471" x="9328150" y="1949450"/>
          <p14:tracePt t="9494" x="9334500" y="1949450"/>
          <p14:tracePt t="9506" x="9347200" y="1943100"/>
          <p14:tracePt t="9521" x="9372600" y="1936750"/>
          <p14:tracePt t="9538" x="9423400" y="1924050"/>
          <p14:tracePt t="9554" x="9486900" y="1911350"/>
          <p14:tracePt t="9570" x="9505950" y="1911350"/>
          <p14:tracePt t="9587" x="9525000" y="1911350"/>
          <p14:tracePt t="9604" x="9556750" y="1911350"/>
          <p14:tracePt t="9621" x="9575800" y="1911350"/>
          <p14:tracePt t="9637" x="9607550" y="1911350"/>
          <p14:tracePt t="9654" x="9639300" y="1911350"/>
          <p14:tracePt t="9671" x="9671050" y="1911350"/>
          <p14:tracePt t="9687" x="9683750" y="1917700"/>
          <p14:tracePt t="9704" x="9690100" y="1917700"/>
          <p14:tracePt t="9720" x="9702800" y="1924050"/>
          <p14:tracePt t="9737" x="9709150" y="1930400"/>
          <p14:tracePt t="9754" x="9728200" y="1936750"/>
          <p14:tracePt t="9770" x="9772650" y="1949450"/>
          <p14:tracePt t="9787" x="9779000" y="1949450"/>
          <p14:tracePt t="9803" x="9791700" y="1962150"/>
          <p14:tracePt t="9821" x="9798050" y="1962150"/>
          <p14:tracePt t="9837" x="9804400" y="1962150"/>
          <p14:tracePt t="9854" x="9804400" y="1974850"/>
          <p14:tracePt t="9887" x="9804400" y="1981200"/>
          <p14:tracePt t="9904" x="9798050" y="1993900"/>
          <p14:tracePt t="9920" x="9779000" y="2000250"/>
          <p14:tracePt t="9937" x="9721850" y="2012950"/>
          <p14:tracePt t="9954" x="9690100" y="2012950"/>
          <p14:tracePt t="9970" x="9671050" y="2006600"/>
          <p14:tracePt t="9987" x="9664700" y="2006600"/>
          <p14:tracePt t="10004" x="9658350" y="2006600"/>
          <p14:tracePt t="10021" x="9639300" y="2006600"/>
          <p14:tracePt t="10037" x="9632950" y="2000250"/>
          <p14:tracePt t="10054" x="9594850" y="1987550"/>
          <p14:tracePt t="10070" x="9575800" y="1981200"/>
          <p14:tracePt t="10089" x="9556750" y="1974850"/>
          <p14:tracePt t="10104" x="9544050" y="1968500"/>
          <p14:tracePt t="10120" x="9537700" y="1962150"/>
          <p14:tracePt t="10137" x="9525000" y="1962150"/>
          <p14:tracePt t="10154" x="9518650" y="1962150"/>
          <p14:tracePt t="10187" x="9505950" y="1962150"/>
          <p14:tracePt t="10204" x="9505950" y="1955800"/>
          <p14:tracePt t="10221" x="9499600" y="1949450"/>
          <p14:tracePt t="10253" x="9499600" y="1943100"/>
          <p14:tracePt t="10270" x="9499600" y="1936750"/>
          <p14:tracePt t="10287" x="9499600" y="1930400"/>
          <p14:tracePt t="10311" x="9499600" y="1924050"/>
          <p14:tracePt t="10326" x="9499600" y="1917700"/>
          <p14:tracePt t="10430" x="9505950" y="1917700"/>
          <p14:tracePt t="10445" x="9512300" y="1917700"/>
          <p14:tracePt t="10459" x="9518650" y="1917700"/>
          <p14:tracePt t="10472" x="9525000" y="1917700"/>
          <p14:tracePt t="10478" x="9531350" y="1924050"/>
          <p14:tracePt t="10501" x="9537700" y="1924050"/>
          <p14:tracePt t="10507" x="9544050" y="1924050"/>
          <p14:tracePt t="10520" x="9550400" y="1930400"/>
          <p14:tracePt t="10537" x="9563100" y="1936750"/>
          <p14:tracePt t="10554" x="9569450" y="1943100"/>
          <p14:tracePt t="10570" x="9582150" y="1943100"/>
          <p14:tracePt t="10590" x="9601200" y="1949450"/>
          <p14:tracePt t="10604" x="9613900" y="1949450"/>
          <p14:tracePt t="10621" x="9626600" y="1955800"/>
          <p14:tracePt t="10637" x="9652000" y="1955800"/>
          <p14:tracePt t="10654" x="9658350" y="1955800"/>
          <p14:tracePt t="10670" x="9671050" y="1955800"/>
          <p14:tracePt t="10687" x="9690100" y="1962150"/>
          <p14:tracePt t="10704" x="9709150" y="1962150"/>
          <p14:tracePt t="10720" x="9734550" y="1962150"/>
          <p14:tracePt t="10737" x="9759950" y="1962150"/>
          <p14:tracePt t="10754" x="9772650" y="1962150"/>
          <p14:tracePt t="10770" x="9791700" y="1962150"/>
          <p14:tracePt t="10788" x="9798050" y="1962150"/>
          <p14:tracePt t="10804" x="9836150" y="1962150"/>
          <p14:tracePt t="10820" x="9893300" y="1962150"/>
          <p14:tracePt t="10838" x="9969500" y="1968500"/>
          <p14:tracePt t="10854" x="10077450" y="1974850"/>
          <p14:tracePt t="10870" x="10115550" y="1981200"/>
          <p14:tracePt t="10887" x="10153650" y="1981200"/>
          <p14:tracePt t="10904" x="10179050" y="1981200"/>
          <p14:tracePt t="10920" x="10204450" y="1981200"/>
          <p14:tracePt t="10937" x="10242550" y="1981200"/>
          <p14:tracePt t="10954" x="10261600" y="1981200"/>
          <p14:tracePt t="10960" x="10274300" y="1981200"/>
          <p14:tracePt t="10970" x="10293350" y="1981200"/>
          <p14:tracePt t="10988" x="10318750" y="1981200"/>
          <p14:tracePt t="11004" x="10350500" y="1981200"/>
          <p14:tracePt t="11020" x="10401300" y="1981200"/>
          <p14:tracePt t="11037" x="10433050" y="1987550"/>
          <p14:tracePt t="11054" x="10496550" y="1987550"/>
          <p14:tracePt t="11070" x="10547350" y="1987550"/>
          <p14:tracePt t="11087" x="10585450" y="1987550"/>
          <p14:tracePt t="11103" x="10617200" y="1987550"/>
          <p14:tracePt t="11120" x="10629900" y="1987550"/>
          <p14:tracePt t="11137" x="10668000" y="1987550"/>
          <p14:tracePt t="11153" x="10687050" y="1987550"/>
          <p14:tracePt t="11170" x="10706100" y="1987550"/>
          <p14:tracePt t="11187" x="10737850" y="1987550"/>
          <p14:tracePt t="11203" x="10756900" y="1987550"/>
          <p14:tracePt t="11220" x="10775950" y="1987550"/>
          <p14:tracePt t="11237" x="10788650" y="1987550"/>
          <p14:tracePt t="11253" x="10801350" y="1987550"/>
          <p14:tracePt t="11270" x="10826750" y="1987550"/>
          <p14:tracePt t="11287" x="10839450" y="1987550"/>
          <p14:tracePt t="11304" x="10864850" y="1987550"/>
          <p14:tracePt t="11320" x="10883900" y="1987550"/>
          <p14:tracePt t="11337" x="10896600" y="1987550"/>
          <p14:tracePt t="11354" x="10915650" y="1987550"/>
          <p14:tracePt t="11370" x="10928350" y="1987550"/>
          <p14:tracePt t="11387" x="10947400" y="1987550"/>
          <p14:tracePt t="11404" x="10960100" y="1987550"/>
          <p14:tracePt t="11420" x="10972800" y="1987550"/>
          <p14:tracePt t="11437" x="10979150" y="1981200"/>
          <p14:tracePt t="11453" x="10991850" y="1981200"/>
          <p14:tracePt t="11470" x="10998200" y="1981200"/>
          <p14:tracePt t="11487" x="11010900" y="1981200"/>
          <p14:tracePt t="11503" x="11010900" y="1974850"/>
          <p14:tracePt t="11520" x="11017250" y="1974850"/>
          <p14:tracePt t="11537" x="11023600" y="1974850"/>
          <p14:tracePt t="11570" x="11023600" y="1968500"/>
          <p14:tracePt t="11587" x="11023600" y="1962150"/>
          <p14:tracePt t="11965" x="11074400" y="1962150"/>
          <p14:tracePt t="11971" x="11201400" y="1962150"/>
          <p14:tracePt t="11979" x="11315700" y="1962150"/>
          <p14:tracePt t="11987" x="11398250" y="1955800"/>
          <p14:tracePt t="12004" x="11531600" y="1936750"/>
          <p14:tracePt t="12020" x="11652250" y="1930400"/>
          <p14:tracePt t="12037" x="11766550" y="1924050"/>
          <p14:tracePt t="12054" x="11880850" y="1905000"/>
          <p14:tracePt t="12070" x="11912600" y="1898650"/>
          <p14:tracePt t="12087" x="11938000" y="1892300"/>
          <p14:tracePt t="12103" x="11963400" y="1885950"/>
          <p14:tracePt t="12120" x="11976100" y="1885950"/>
          <p14:tracePt t="12137" x="11982450" y="1885950"/>
          <p14:tracePt t="12153" x="11988800" y="1885950"/>
          <p14:tracePt t="12170" x="11995150" y="1885950"/>
          <p14:tracePt t="12187" x="12001500" y="1885950"/>
          <p14:tracePt t="12229" x="12001500" y="1879600"/>
          <p14:tracePt t="12242" x="11995150" y="1879600"/>
          <p14:tracePt t="12264" x="11988800" y="1879600"/>
          <p14:tracePt t="12271" x="11982450" y="1879600"/>
          <p14:tracePt t="12277" x="11976100" y="1879600"/>
          <p14:tracePt t="12287" x="11950700" y="1873250"/>
          <p14:tracePt t="12304" x="10833100" y="1835150"/>
          <p14:tracePt t="12320" x="10217150" y="1866900"/>
          <p14:tracePt t="12337" x="10045700" y="1917700"/>
          <p14:tracePt t="12353" x="9569450" y="2000250"/>
          <p14:tracePt t="12370" x="9290050" y="2070100"/>
          <p14:tracePt t="12387" x="8972550" y="2152650"/>
          <p14:tracePt t="12403" x="8521700" y="2241550"/>
          <p14:tracePt t="12420" x="8216900" y="2330450"/>
          <p14:tracePt t="12437" x="7899400" y="2457450"/>
          <p14:tracePt t="12454" x="7797800" y="2482850"/>
          <p14:tracePt t="12471" x="7747000" y="2501900"/>
          <p14:tracePt t="12487" x="7727950" y="2501900"/>
          <p14:tracePt t="12503" x="7715250" y="2508250"/>
          <p14:tracePt t="12520" x="7708900" y="2514600"/>
          <p14:tracePt t="12537" x="7702550" y="2520950"/>
          <p14:tracePt t="12813" x="7651750" y="2520950"/>
          <p14:tracePt t="12820" x="7499350" y="2501900"/>
          <p14:tracePt t="12826" x="7308850" y="2451100"/>
          <p14:tracePt t="12838" x="7181850" y="2419350"/>
          <p14:tracePt t="12853" x="7048500" y="2381250"/>
          <p14:tracePt t="12870" x="7035800" y="2381250"/>
          <p14:tracePt t="12887" x="7029450" y="2381250"/>
          <p14:tracePt t="12904" x="7023100" y="2381250"/>
          <p14:tracePt t="12920" x="7016750" y="2381250"/>
          <p14:tracePt t="12966" x="7023100" y="2381250"/>
          <p14:tracePt t="12980" x="7035800" y="2381250"/>
          <p14:tracePt t="12987" x="7048500" y="2381250"/>
          <p14:tracePt t="13003" x="7080250" y="2381250"/>
          <p14:tracePt t="13020" x="7289800" y="2400300"/>
          <p14:tracePt t="13037" x="7461250" y="2400300"/>
          <p14:tracePt t="13053" x="7550150" y="2406650"/>
          <p14:tracePt t="13070" x="7867650" y="2419350"/>
          <p14:tracePt t="13087" x="8102600" y="2438400"/>
          <p14:tracePt t="13103" x="8274050" y="2444750"/>
          <p14:tracePt t="13120" x="8350250" y="2444750"/>
          <p14:tracePt t="13137" x="8394700" y="2444750"/>
          <p14:tracePt t="13154" x="8432800" y="2444750"/>
          <p14:tracePt t="13170" x="8451850" y="2444750"/>
          <p14:tracePt t="13187" x="8477250" y="2444750"/>
          <p14:tracePt t="13204" x="8496300" y="2444750"/>
          <p14:tracePt t="13220" x="8547100" y="2432050"/>
          <p14:tracePt t="13237" x="8629650" y="2419350"/>
          <p14:tracePt t="13253" x="8680450" y="2406650"/>
          <p14:tracePt t="13270" x="8743950" y="2393950"/>
          <p14:tracePt t="13287" x="8763000" y="2393950"/>
          <p14:tracePt t="13303" x="8782050" y="2393950"/>
          <p14:tracePt t="13320" x="8807450" y="2393950"/>
          <p14:tracePt t="13337" x="8832850" y="2393950"/>
          <p14:tracePt t="13353" x="8883650" y="2387600"/>
          <p14:tracePt t="13370" x="8928100" y="2387600"/>
          <p14:tracePt t="13386" x="8966200" y="2387600"/>
          <p14:tracePt t="13403" x="9017000" y="2387600"/>
          <p14:tracePt t="13420" x="9042400" y="2387600"/>
          <p14:tracePt t="13436" x="9048750" y="2387600"/>
          <p14:tracePt t="13453" x="9067800" y="2387600"/>
          <p14:tracePt t="13470" x="9080500" y="2387600"/>
          <p14:tracePt t="13487" x="9099550" y="2387600"/>
          <p14:tracePt t="13503" x="9105900" y="2387600"/>
          <p14:tracePt t="13520" x="9124950" y="2387600"/>
          <p14:tracePt t="13537" x="9137650" y="2387600"/>
          <p14:tracePt t="13553" x="9144000" y="2387600"/>
          <p14:tracePt t="13570" x="9156700" y="2387600"/>
          <p14:tracePt t="13587" x="9163050" y="2387600"/>
          <p14:tracePt t="13603" x="9175750" y="2387600"/>
          <p14:tracePt t="13620" x="9182100" y="2387600"/>
          <p14:tracePt t="13637" x="9188450" y="2387600"/>
          <p14:tracePt t="13653" x="9194800" y="2387600"/>
          <p14:tracePt t="13670" x="9201150" y="2387600"/>
          <p14:tracePt t="14528" x="9226550" y="2387600"/>
          <p14:tracePt t="14535" x="9251950" y="2387600"/>
          <p14:tracePt t="14542" x="9277350" y="2387600"/>
          <p14:tracePt t="14553" x="9302750" y="2387600"/>
          <p14:tracePt t="14570" x="9391650" y="2381250"/>
          <p14:tracePt t="14587" x="9442450" y="2381250"/>
          <p14:tracePt t="14604" x="9505950" y="2381250"/>
          <p14:tracePt t="14620" x="9563100" y="2381250"/>
          <p14:tracePt t="14637" x="9658350" y="2381250"/>
          <p14:tracePt t="14653" x="9791700" y="2387600"/>
          <p14:tracePt t="14670" x="9829800" y="2393950"/>
          <p14:tracePt t="14687" x="9874250" y="2406650"/>
          <p14:tracePt t="14703" x="9899650" y="2413000"/>
          <p14:tracePt t="14720" x="9925050" y="2413000"/>
          <p14:tracePt t="14737" x="9982200" y="2425700"/>
          <p14:tracePt t="14753" x="10033000" y="2432050"/>
          <p14:tracePt t="14770" x="10083800" y="2438400"/>
          <p14:tracePt t="14786" x="10128250" y="2451100"/>
          <p14:tracePt t="14803" x="10140950" y="2457450"/>
          <p14:tracePt t="14820" x="10153650" y="2457450"/>
          <p14:tracePt t="14837" x="10160000" y="2457450"/>
          <p14:tracePt t="14853" x="10166350" y="2457450"/>
          <p14:tracePt t="14887" x="10172700" y="2457450"/>
          <p14:tracePt t="14903" x="10179050" y="2457450"/>
          <p14:tracePt t="14931" x="10185400" y="2457450"/>
          <p14:tracePt t="14952" x="10191750" y="2457450"/>
          <p14:tracePt t="14980" x="10198100" y="2457450"/>
          <p14:tracePt t="15007" x="10204450" y="2457450"/>
          <p14:tracePt t="15021" x="10210800" y="2457450"/>
          <p14:tracePt t="15036" x="10217150" y="2457450"/>
          <p14:tracePt t="15043" x="10229850" y="2457450"/>
          <p14:tracePt t="15053" x="10242550" y="2457450"/>
          <p14:tracePt t="15070" x="10312400" y="2438400"/>
          <p14:tracePt t="15087" x="10375900" y="2432050"/>
          <p14:tracePt t="15103" x="10439400" y="2419350"/>
          <p14:tracePt t="15120" x="10471150" y="2413000"/>
          <p14:tracePt t="15137" x="10528300" y="2413000"/>
          <p14:tracePt t="15153" x="10610850" y="2400300"/>
          <p14:tracePt t="15170" x="10655300" y="2393950"/>
          <p14:tracePt t="15187" x="10680700" y="2393950"/>
          <p14:tracePt t="15203" x="10699750" y="2393950"/>
          <p14:tracePt t="15220" x="10712450" y="2393950"/>
          <p14:tracePt t="15236" x="10718800" y="2393950"/>
          <p14:tracePt t="15253" x="10731500" y="2393950"/>
          <p14:tracePt t="15270" x="10737850" y="2393950"/>
          <p14:tracePt t="15286" x="10744200" y="2393950"/>
          <p14:tracePt t="15320" x="10750550" y="2393950"/>
          <p14:tracePt t="15336" x="10756900" y="2393950"/>
          <p14:tracePt t="15353" x="10756900" y="2387600"/>
          <p14:tracePt t="15377" x="10756900" y="2381250"/>
          <p14:tracePt t="15386" x="10756900" y="2374900"/>
          <p14:tracePt t="15403" x="10737850" y="2362200"/>
          <p14:tracePt t="15420" x="10706100" y="2343150"/>
          <p14:tracePt t="15437" x="10598150" y="2292350"/>
          <p14:tracePt t="15453" x="10502900" y="2260600"/>
          <p14:tracePt t="15470" x="10420350" y="2235200"/>
          <p14:tracePt t="15486" x="10318750" y="2216150"/>
          <p14:tracePt t="15503" x="10179050" y="2190750"/>
          <p14:tracePt t="15520" x="9702800" y="2152650"/>
          <p14:tracePt t="15536" x="9518650" y="2133600"/>
          <p14:tracePt t="15553" x="9398000" y="2108200"/>
          <p14:tracePt t="15570" x="9309100" y="2108200"/>
          <p14:tracePt t="15586" x="9277350" y="2108200"/>
          <p14:tracePt t="15603" x="9226550" y="2108200"/>
          <p14:tracePt t="15620" x="9188450" y="2108200"/>
          <p14:tracePt t="15636" x="9080500" y="2108200"/>
          <p14:tracePt t="15653" x="8877300" y="2120900"/>
          <p14:tracePt t="15670" x="8839200" y="2120900"/>
          <p14:tracePt t="15686" x="8807450" y="2120900"/>
          <p14:tracePt t="15703" x="8788400" y="2127250"/>
          <p14:tracePt t="15720" x="8782050" y="2133600"/>
          <p14:tracePt t="15736" x="8763000" y="2139950"/>
          <p14:tracePt t="15753" x="8750300" y="2139950"/>
          <p14:tracePt t="15770" x="8737600" y="2146300"/>
          <p14:tracePt t="15786" x="8705850" y="2152650"/>
          <p14:tracePt t="15803" x="8680450" y="2159000"/>
          <p14:tracePt t="15820" x="8661400" y="2165350"/>
          <p14:tracePt t="15836" x="8655050" y="2165350"/>
          <p14:tracePt t="15853" x="8642350" y="2171700"/>
          <p14:tracePt t="15870" x="8629650" y="2178050"/>
          <p14:tracePt t="15886" x="8623300" y="2178050"/>
          <p14:tracePt t="15903" x="8610600" y="2184400"/>
          <p14:tracePt t="15920" x="8604250" y="2190750"/>
          <p14:tracePt t="15936" x="8597900" y="2197100"/>
          <p14:tracePt t="15969" x="8591550" y="2203450"/>
          <p14:tracePt t="15986" x="8585200" y="2209800"/>
          <p14:tracePt t="16003" x="8578850" y="2209800"/>
          <p14:tracePt t="16020" x="8578850" y="2216150"/>
          <p14:tracePt t="16036" x="8578850" y="2222500"/>
          <p14:tracePt t="16053" x="8578850" y="2228850"/>
          <p14:tracePt t="16071" x="8578850" y="2235200"/>
          <p14:tracePt t="16086" x="8578850" y="2241550"/>
          <p14:tracePt t="16103" x="8578850" y="2247900"/>
          <p14:tracePt t="16120" x="8585200" y="2254250"/>
          <p14:tracePt t="16137" x="8585200" y="2260600"/>
          <p14:tracePt t="16153" x="8591550" y="2260600"/>
          <p14:tracePt t="16170" x="8597900" y="2266950"/>
          <p14:tracePt t="16186" x="8597900" y="2273300"/>
          <p14:tracePt t="16203" x="8604250" y="2273300"/>
          <p14:tracePt t="16224" x="8610600" y="2273300"/>
          <p14:tracePt t="16236" x="8616950" y="2273300"/>
          <p14:tracePt t="16253" x="8623300" y="2273300"/>
          <p14:tracePt t="16270" x="8636000" y="2273300"/>
          <p14:tracePt t="16286" x="8648700" y="2273300"/>
          <p14:tracePt t="16303" x="8648700" y="2266950"/>
          <p14:tracePt t="16319" x="8667750" y="2266950"/>
          <p14:tracePt t="16353" x="8680450" y="2260600"/>
          <p14:tracePt t="16370" x="8731250" y="2247900"/>
          <p14:tracePt t="16386" x="8788400" y="2235200"/>
          <p14:tracePt t="16403" x="8870950" y="2222500"/>
          <p14:tracePt t="16420" x="8902700" y="2216150"/>
          <p14:tracePt t="16436" x="8921750" y="2216150"/>
          <p14:tracePt t="16453" x="8928100" y="2216150"/>
          <p14:tracePt t="16470" x="8940800" y="2216150"/>
          <p14:tracePt t="16486" x="8947150" y="2209800"/>
          <p14:tracePt t="16503" x="8953500" y="2209800"/>
          <p14:tracePt t="16520" x="8953500" y="2197100"/>
          <p14:tracePt t="16536" x="8953500" y="2178050"/>
          <p14:tracePt t="16553" x="8947150" y="2159000"/>
          <p14:tracePt t="16570" x="8896350" y="2108200"/>
          <p14:tracePt t="16586" x="8832850" y="2082800"/>
          <p14:tracePt t="16603" x="8775700" y="2063750"/>
          <p14:tracePt t="16620" x="8705850" y="2044700"/>
          <p14:tracePt t="16636" x="8661400" y="2038350"/>
          <p14:tracePt t="16653" x="8483600" y="2038350"/>
          <p14:tracePt t="16670" x="8375650" y="2038350"/>
          <p14:tracePt t="16687" x="8299450" y="2038350"/>
          <p14:tracePt t="16703" x="8128000" y="2057400"/>
          <p14:tracePt t="16720" x="8070850" y="2063750"/>
          <p14:tracePt t="16737" x="8013700" y="2070100"/>
          <p14:tracePt t="16753" x="8007350" y="2070100"/>
          <p14:tracePt t="16770" x="8001000" y="2076450"/>
          <p14:tracePt t="16786" x="8001000" y="2082800"/>
          <p14:tracePt t="17210" x="8007350" y="2095500"/>
          <p14:tracePt t="17217" x="8026400" y="2108200"/>
          <p14:tracePt t="17225" x="8051800" y="2127250"/>
          <p14:tracePt t="17236" x="8153400" y="2184400"/>
          <p14:tracePt t="17253" x="8382000" y="2266950"/>
          <p14:tracePt t="17270" x="8591550" y="2324100"/>
          <p14:tracePt t="17286" x="8845550" y="2349500"/>
          <p14:tracePt t="17303" x="8915400" y="2355850"/>
          <p14:tracePt t="17320" x="8978900" y="2362200"/>
          <p14:tracePt t="17336" x="9105900" y="2368550"/>
          <p14:tracePt t="17353" x="9404350" y="2368550"/>
          <p14:tracePt t="17370" x="9639300" y="2368550"/>
          <p14:tracePt t="17386" x="9766300" y="2362200"/>
          <p14:tracePt t="17403" x="9906000" y="2349500"/>
          <p14:tracePt t="17419" x="9944100" y="2349500"/>
          <p14:tracePt t="17436" x="9969500" y="2349500"/>
          <p14:tracePt t="17453" x="10217150" y="2330450"/>
          <p14:tracePt t="17470" x="10541000" y="2286000"/>
          <p14:tracePt t="17486" x="10769600" y="2266950"/>
          <p14:tracePt t="17503" x="10833100" y="2254250"/>
          <p14:tracePt t="17520" x="10858500" y="2254250"/>
          <p14:tracePt t="17536" x="10871200" y="2254250"/>
          <p14:tracePt t="17563" x="10877550" y="2254250"/>
          <p14:tracePt t="17571" x="10883900" y="2254250"/>
          <p14:tracePt t="17586" x="10890250" y="2247900"/>
          <p14:tracePt t="17603" x="10909300" y="2247900"/>
          <p14:tracePt t="17620" x="10953750" y="2241550"/>
          <p14:tracePt t="17637" x="10985500" y="2235200"/>
          <p14:tracePt t="17653" x="11017250" y="2228850"/>
          <p14:tracePt t="17670" x="11029950" y="2228850"/>
          <p14:tracePt t="17686" x="11036300" y="2228850"/>
          <p14:tracePt t="17703" x="11042650" y="2228850"/>
          <p14:tracePt t="17720" x="11055350" y="2228850"/>
          <p14:tracePt t="17736" x="11068050" y="2228850"/>
          <p14:tracePt t="17753" x="11080750" y="2228850"/>
          <p14:tracePt t="17770" x="11093450" y="2228850"/>
          <p14:tracePt t="17786" x="11106150" y="2228850"/>
          <p14:tracePt t="17822" x="11106150" y="2222500"/>
          <p14:tracePt t="17836" x="11106150" y="2216150"/>
          <p14:tracePt t="17853" x="11093450" y="2203450"/>
          <p14:tracePt t="17869" x="10883900" y="2171700"/>
          <p14:tracePt t="17886" x="10337800" y="2178050"/>
          <p14:tracePt t="17903" x="10090150" y="2203450"/>
          <p14:tracePt t="17920" x="9823450" y="2279650"/>
          <p14:tracePt t="17936" x="9709150" y="2305050"/>
          <p14:tracePt t="17953" x="9613900" y="2343150"/>
          <p14:tracePt t="17969" x="9417050" y="2419350"/>
          <p14:tracePt t="17986" x="9105900" y="2527300"/>
          <p14:tracePt t="18003" x="8674100" y="2660650"/>
          <p14:tracePt t="18020" x="8420100" y="2736850"/>
          <p14:tracePt t="18036" x="8312150" y="2787650"/>
          <p14:tracePt t="18053" x="8223250" y="2819400"/>
          <p14:tracePt t="18057" x="8147050" y="2844800"/>
          <p14:tracePt t="18069" x="8058150" y="2863850"/>
          <p14:tracePt t="18086" x="7912100" y="2895600"/>
          <p14:tracePt t="18103" x="7854950" y="2908300"/>
          <p14:tracePt t="18120" x="7778750" y="2921000"/>
          <p14:tracePt t="18136" x="7734300" y="2933700"/>
          <p14:tracePt t="18153" x="7702550" y="2933700"/>
          <p14:tracePt t="18169" x="7689850" y="2940050"/>
          <p14:tracePt t="18186" x="7683500" y="2940050"/>
          <p14:tracePt t="18203" x="7677150" y="2940050"/>
          <p14:tracePt t="18245" x="7689850" y="2940050"/>
          <p14:tracePt t="18259" x="7702550" y="2940050"/>
          <p14:tracePt t="18270" x="7715250" y="2940050"/>
          <p14:tracePt t="18286" x="7766050" y="2933700"/>
          <p14:tracePt t="18303" x="7950200" y="2901950"/>
          <p14:tracePt t="18320" x="8616950" y="2787650"/>
          <p14:tracePt t="18336" x="8978900" y="2717800"/>
          <p14:tracePt t="18353" x="9461500" y="2622550"/>
          <p14:tracePt t="18370" x="9709150" y="2578100"/>
          <p14:tracePt t="18386" x="9842500" y="2559050"/>
          <p14:tracePt t="18403" x="9925050" y="2527300"/>
          <p14:tracePt t="18419" x="9969500" y="2514600"/>
          <p14:tracePt t="18436" x="10001250" y="2501900"/>
          <p14:tracePt t="18453" x="10185400" y="2470150"/>
          <p14:tracePt t="18469" x="10325100" y="2463800"/>
          <p14:tracePt t="18486" x="10363200" y="2457450"/>
          <p14:tracePt t="18503" x="10382250" y="2457450"/>
          <p14:tracePt t="18519" x="10388600" y="2457450"/>
          <p14:tracePt t="18558" x="10388600" y="2451100"/>
          <p14:tracePt t="18569" x="10382250" y="2451100"/>
          <p14:tracePt t="18586" x="10179050" y="2400300"/>
          <p14:tracePt t="18603" x="9931400" y="2374900"/>
          <p14:tracePt t="18620" x="9715500" y="2374900"/>
          <p14:tracePt t="18636" x="9563100" y="2400300"/>
          <p14:tracePt t="18653" x="9448800" y="2413000"/>
          <p14:tracePt t="18669" x="9137650" y="2444750"/>
          <p14:tracePt t="18686" x="8807450" y="2495550"/>
          <p14:tracePt t="18703" x="8667750" y="2546350"/>
          <p14:tracePt t="18719" x="8540750" y="2565400"/>
          <p14:tracePt t="18736" x="8420100" y="2590800"/>
          <p14:tracePt t="18753" x="8356600" y="2603500"/>
          <p14:tracePt t="18769" x="8331200" y="2609850"/>
          <p14:tracePt t="18786" x="8235950" y="2622550"/>
          <p14:tracePt t="18803" x="8140700" y="2628900"/>
          <p14:tracePt t="18819" x="8064500" y="2635250"/>
          <p14:tracePt t="18836" x="8020050" y="2635250"/>
          <p14:tracePt t="18853" x="8007350" y="2635250"/>
          <p14:tracePt t="18869" x="8001000" y="2635250"/>
          <p14:tracePt t="18886" x="7994650" y="2635250"/>
          <p14:tracePt t="18903" x="7988300" y="2635250"/>
          <p14:tracePt t="18936" x="7975600" y="2635250"/>
          <p14:tracePt t="18953" x="7962900" y="2635250"/>
          <p14:tracePt t="18969" x="7956550" y="2635250"/>
          <p14:tracePt t="19002" x="7943850" y="2635250"/>
          <p14:tracePt t="19036" x="7931150" y="2635250"/>
          <p14:tracePt t="19053" x="7905750" y="2635250"/>
          <p14:tracePt t="19070" x="7880350" y="2635250"/>
          <p14:tracePt t="19074" x="7861300" y="2635250"/>
          <p14:tracePt t="19086" x="7842250" y="2635250"/>
          <p14:tracePt t="19103" x="7835900" y="2635250"/>
          <p14:tracePt t="19120" x="7823200" y="2635250"/>
          <p14:tracePt t="19136" x="7816850" y="2635250"/>
          <p14:tracePt t="19153" x="7804150" y="2635250"/>
          <p14:tracePt t="19186" x="7791450" y="2635250"/>
          <p14:tracePt t="19219" x="7785100" y="2635250"/>
          <p14:tracePt t="19236" x="7778750" y="2635250"/>
          <p14:tracePt t="19843" x="7791450" y="2635250"/>
          <p14:tracePt t="19850" x="7816850" y="2635250"/>
          <p14:tracePt t="19857" x="7848600" y="2635250"/>
          <p14:tracePt t="19870" x="8001000" y="2603500"/>
          <p14:tracePt t="19886" x="8185150" y="2571750"/>
          <p14:tracePt t="19903" x="8312150" y="2546350"/>
          <p14:tracePt t="19919" x="8413750" y="2520950"/>
          <p14:tracePt t="19936" x="8458200" y="2514600"/>
          <p14:tracePt t="19953" x="8509000" y="2508250"/>
          <p14:tracePt t="19969" x="8521700" y="2501900"/>
          <p14:tracePt t="19986" x="8534400" y="2501900"/>
          <p14:tracePt t="20003" x="8553450" y="2501900"/>
          <p14:tracePt t="20019" x="8559800" y="2495550"/>
          <p14:tracePt t="20036" x="8585200" y="2489200"/>
          <p14:tracePt t="20053" x="8604250" y="2489200"/>
          <p14:tracePt t="20069" x="8616950" y="2489200"/>
          <p14:tracePt t="20074" x="8616950" y="2482850"/>
          <p14:tracePt t="20086" x="8623300" y="2476500"/>
          <p14:tracePt t="20103" x="8636000" y="2470150"/>
          <p14:tracePt t="20120" x="8642350" y="2470150"/>
          <p14:tracePt t="20136" x="8648700" y="2463800"/>
          <p14:tracePt t="20153" x="8648700" y="2457450"/>
          <p14:tracePt t="20186" x="8648700" y="2451100"/>
          <p14:tracePt t="20202" x="8648700" y="2438400"/>
          <p14:tracePt t="20219" x="8648700" y="2425700"/>
          <p14:tracePt t="20253" x="8648700" y="2419350"/>
          <p14:tracePt t="20270" x="8648700" y="2413000"/>
          <p14:tracePt t="20286" x="8648700" y="2393950"/>
          <p14:tracePt t="20302" x="8642350" y="2368550"/>
          <p14:tracePt t="20319" x="8610600" y="2286000"/>
          <p14:tracePt t="20336" x="8553450" y="2159000"/>
          <p14:tracePt t="20353" x="8528050" y="2101850"/>
          <p14:tracePt t="20370" x="8502650" y="2070100"/>
          <p14:tracePt t="20386" x="8496300" y="2057400"/>
          <p14:tracePt t="20402" x="8477250" y="2044700"/>
          <p14:tracePt t="20419" x="8451850" y="2012950"/>
          <p14:tracePt t="20436" x="8432800" y="1993900"/>
          <p14:tracePt t="20452" x="8407400" y="1974850"/>
          <p14:tracePt t="20469" x="8375650" y="1955800"/>
          <p14:tracePt t="20486" x="8350250" y="1943100"/>
          <p14:tracePt t="20502" x="8318500" y="1936750"/>
          <p14:tracePt t="20520" x="8286750" y="1930400"/>
          <p14:tracePt t="20536" x="8261350" y="1924050"/>
          <p14:tracePt t="20552" x="8210550" y="1924050"/>
          <p14:tracePt t="20569" x="8178800" y="1924050"/>
          <p14:tracePt t="20586" x="8128000" y="1936750"/>
          <p14:tracePt t="20602" x="8108950" y="1943100"/>
          <p14:tracePt t="20619" x="8096250" y="1955800"/>
          <p14:tracePt t="20636" x="8070850" y="1981200"/>
          <p14:tracePt t="20652" x="8064500" y="1987550"/>
          <p14:tracePt t="20670" x="8051800" y="2012950"/>
          <p14:tracePt t="20686" x="8039100" y="2032000"/>
          <p14:tracePt t="20702" x="8026400" y="2057400"/>
          <p14:tracePt t="20719" x="8020050" y="2076450"/>
          <p14:tracePt t="20736" x="8013700" y="2089150"/>
          <p14:tracePt t="20752" x="8007350" y="2127250"/>
          <p14:tracePt t="20769" x="8001000" y="2159000"/>
          <p14:tracePt t="20786" x="7994650" y="2197100"/>
          <p14:tracePt t="20802" x="7994650" y="2235200"/>
          <p14:tracePt t="20819" x="7994650" y="2254250"/>
          <p14:tracePt t="20836" x="7994650" y="2266950"/>
          <p14:tracePt t="20852" x="7994650" y="2273300"/>
          <p14:tracePt t="20869" x="7994650" y="2286000"/>
          <p14:tracePt t="20886" x="8007350" y="2305050"/>
          <p14:tracePt t="20902" x="8026400" y="2317750"/>
          <p14:tracePt t="20919" x="8115300" y="2355850"/>
          <p14:tracePt t="20936" x="8216900" y="2381250"/>
          <p14:tracePt t="20952" x="8356600" y="2400300"/>
          <p14:tracePt t="20969" x="8597900" y="2400300"/>
          <p14:tracePt t="20986" x="8763000" y="2387600"/>
          <p14:tracePt t="21002" x="8870950" y="2368550"/>
          <p14:tracePt t="21019" x="8896350" y="2368550"/>
          <p14:tracePt t="21036" x="8909050" y="2362200"/>
          <p14:tracePt t="21052" x="8915400" y="2355850"/>
          <p14:tracePt t="21069" x="8921750" y="2355850"/>
          <p14:tracePt t="21086" x="8921750" y="2349500"/>
          <p14:tracePt t="21102" x="8921750" y="2343150"/>
          <p14:tracePt t="21119" x="8921750" y="2317750"/>
          <p14:tracePt t="21136" x="8851900" y="2241550"/>
          <p14:tracePt t="21152" x="8642350" y="2095500"/>
          <p14:tracePt t="21169" x="8388350" y="1981200"/>
          <p14:tracePt t="21186" x="8083550" y="1917700"/>
          <p14:tracePt t="21202" x="7943850" y="1911350"/>
          <p14:tracePt t="21219" x="7880350" y="1911350"/>
          <p14:tracePt t="21236" x="7810500" y="1917700"/>
          <p14:tracePt t="21252" x="7696200" y="1955800"/>
          <p14:tracePt t="21269" x="7626350" y="1974850"/>
          <p14:tracePt t="21286" x="7600950" y="1993900"/>
          <p14:tracePt t="21302" x="7581900" y="2006600"/>
          <p14:tracePt t="21319" x="7581900" y="2012950"/>
          <p14:tracePt t="21336" x="7581900" y="2032000"/>
          <p14:tracePt t="21352" x="7581900" y="2051050"/>
          <p14:tracePt t="21369" x="7581900" y="2070100"/>
          <p14:tracePt t="21386" x="7600950" y="2127250"/>
          <p14:tracePt t="21402" x="7620000" y="2165350"/>
          <p14:tracePt t="21419" x="7645400" y="2190750"/>
          <p14:tracePt t="21436" x="7689850" y="2241550"/>
          <p14:tracePt t="21452" x="7740650" y="2266950"/>
          <p14:tracePt t="21469" x="7924800" y="2330450"/>
          <p14:tracePt t="21485" x="8274050" y="2381250"/>
          <p14:tracePt t="21502" x="8572500" y="2374900"/>
          <p14:tracePt t="21519" x="8737600" y="2336800"/>
          <p14:tracePt t="21536" x="8858250" y="2305050"/>
          <p14:tracePt t="21552" x="8934450" y="2266950"/>
          <p14:tracePt t="21569" x="8940800" y="2260600"/>
          <p14:tracePt t="21586" x="8953500" y="2254250"/>
          <p14:tracePt t="21619" x="8953500" y="2247900"/>
          <p14:tracePt t="21636" x="8953500" y="2241550"/>
          <p14:tracePt t="21652" x="8934450" y="2228850"/>
          <p14:tracePt t="21669" x="8712200" y="2178050"/>
          <p14:tracePt t="21686" x="8413750" y="2159000"/>
          <p14:tracePt t="21702" x="8286750" y="2171700"/>
          <p14:tracePt t="21719" x="8223250" y="2197100"/>
          <p14:tracePt t="21736" x="8204200" y="2203450"/>
          <p14:tracePt t="21752" x="8191500" y="2216150"/>
          <p14:tracePt t="21769" x="8178800" y="2228850"/>
          <p14:tracePt t="21786" x="8153400" y="2254250"/>
          <p14:tracePt t="21802" x="8140700" y="2292350"/>
          <p14:tracePt t="21819" x="8128000" y="2305050"/>
          <p14:tracePt t="21836" x="8128000" y="2324100"/>
          <p14:tracePt t="21852" x="8128000" y="2330450"/>
          <p14:tracePt t="21869" x="8128000" y="2336800"/>
          <p14:tracePt t="21886" x="8134350" y="2349500"/>
          <p14:tracePt t="21902" x="8140700" y="2349500"/>
          <p14:tracePt t="22185" x="8134350" y="2362200"/>
          <p14:tracePt t="22192" x="8121650" y="2387600"/>
          <p14:tracePt t="22202" x="8089900" y="2438400"/>
          <p14:tracePt t="22219" x="8026400" y="2584450"/>
          <p14:tracePt t="22236" x="7943850" y="2743200"/>
          <p14:tracePt t="22252" x="7924800" y="2781300"/>
          <p14:tracePt t="22269" x="7905750" y="2825750"/>
          <p14:tracePt t="22286" x="7893050" y="2838450"/>
          <p14:tracePt t="22302" x="7880350" y="2863850"/>
          <p14:tracePt t="22319" x="7874000" y="2876550"/>
          <p14:tracePt t="22336" x="7867650" y="2889250"/>
          <p14:tracePt t="22352" x="7867650" y="2901950"/>
          <p14:tracePt t="22369" x="7861300" y="2908300"/>
          <p14:tracePt t="22385" x="7848600" y="2921000"/>
          <p14:tracePt t="22402" x="7848600" y="2933700"/>
          <p14:tracePt t="22420" x="7842250" y="2946400"/>
          <p14:tracePt t="22436" x="7829550" y="2971800"/>
          <p14:tracePt t="22452" x="7823200" y="2990850"/>
          <p14:tracePt t="22469" x="7823200" y="3016250"/>
          <p14:tracePt t="22485" x="7816850" y="3022600"/>
          <p14:tracePt t="22502" x="7810500" y="3035300"/>
          <p14:tracePt t="22519" x="7810500" y="3041650"/>
          <p14:tracePt t="22536" x="7797800" y="3048000"/>
          <p14:tracePt t="22552" x="7791450" y="3054350"/>
          <p14:tracePt t="22569" x="7785100" y="3060700"/>
          <p14:tracePt t="22586" x="7778750" y="3060700"/>
          <p14:tracePt t="22602" x="7740650" y="3067050"/>
          <p14:tracePt t="22619" x="7696200" y="3073400"/>
          <p14:tracePt t="22622" x="7683500" y="3073400"/>
          <p14:tracePt t="22636" x="7664450" y="3079750"/>
          <p14:tracePt t="22652" x="7658100" y="3086100"/>
          <p14:tracePt t="22669" x="7645400" y="3092450"/>
          <p14:tracePt t="22686" x="7632700" y="3092450"/>
          <p14:tracePt t="22702" x="7626350" y="3098800"/>
          <p14:tracePt t="22719" x="7620000" y="3105150"/>
          <p14:tracePt t="22735" x="7613650" y="3105150"/>
          <p14:tracePt t="22752" x="7613650" y="3111500"/>
          <p14:tracePt t="22769" x="7607300" y="3117850"/>
          <p14:tracePt t="22786" x="7607300" y="3124200"/>
          <p14:tracePt t="22819" x="7607300" y="3130550"/>
          <p14:tracePt t="22836" x="7607300" y="3136900"/>
          <p14:tracePt t="22866" x="7607300" y="3143250"/>
          <p14:tracePt t="22880" x="7607300" y="3149600"/>
          <p14:tracePt t="22914" x="7613650" y="3149600"/>
          <p14:tracePt t="22936" x="7620000" y="3149600"/>
          <p14:tracePt t="22957" x="7626350" y="3149600"/>
          <p14:tracePt t="22969" x="7632700" y="3143250"/>
          <p14:tracePt t="22977" x="7639050" y="3143250"/>
          <p14:tracePt t="22991" x="7645400" y="3143250"/>
          <p14:tracePt t="23002" x="7651750" y="3143250"/>
          <p14:tracePt t="23019" x="7658100" y="3130550"/>
          <p14:tracePt t="23036" x="7670800" y="3130550"/>
          <p14:tracePt t="23052" x="7677150" y="3124200"/>
          <p14:tracePt t="23069" x="7696200" y="3117850"/>
          <p14:tracePt t="23086" x="7753350" y="3111500"/>
          <p14:tracePt t="23102" x="7988300" y="3092450"/>
          <p14:tracePt t="23119" x="8166100" y="3086100"/>
          <p14:tracePt t="23123" x="8229600" y="3086100"/>
          <p14:tracePt t="23136" x="8305800" y="3086100"/>
          <p14:tracePt t="23152" x="8337550" y="3086100"/>
          <p14:tracePt t="23169" x="8356600" y="3086100"/>
          <p14:tracePt t="23186" x="8382000" y="3086100"/>
          <p14:tracePt t="23202" x="8407400" y="3086100"/>
          <p14:tracePt t="23219" x="8445500" y="3079750"/>
          <p14:tracePt t="23235" x="8489950" y="3073400"/>
          <p14:tracePt t="23252" x="8509000" y="3073400"/>
          <p14:tracePt t="23269" x="8521700" y="3073400"/>
          <p14:tracePt t="23286" x="8528050" y="3073400"/>
          <p14:tracePt t="23302" x="8540750" y="3073400"/>
          <p14:tracePt t="23319" x="8547100" y="3073400"/>
          <p14:tracePt t="23336" x="8553450" y="3073400"/>
          <p14:tracePt t="23352" x="8559800" y="3073400"/>
          <p14:tracePt t="23388" x="8566150" y="3073400"/>
          <p14:tracePt t="23402" x="8572500" y="3073400"/>
          <p14:tracePt t="23435" x="8578850" y="3073400"/>
          <p14:tracePt t="23450" x="8585200" y="3073400"/>
          <p14:tracePt t="23483" x="8591550" y="3073400"/>
          <p14:tracePt t="23519" x="8597900" y="3073400"/>
          <p14:tracePt t="23526" x="8616950" y="3067050"/>
          <p14:tracePt t="23535" x="8648700" y="3067050"/>
          <p14:tracePt t="23552" x="9036050" y="3073400"/>
          <p14:tracePt t="23569" x="9283700" y="3073400"/>
          <p14:tracePt t="23586" x="9474200" y="3073400"/>
          <p14:tracePt t="23602" x="9613900" y="3067050"/>
          <p14:tracePt t="23619" x="9620250" y="3067050"/>
          <p14:tracePt t="23636" x="9632950" y="3067050"/>
          <p14:tracePt t="23652" x="9639300" y="3067050"/>
          <p14:tracePt t="23669" x="9645650" y="3067050"/>
          <p14:tracePt t="23701" x="9652000" y="3067050"/>
          <p14:tracePt t="23712" x="9658350" y="3067050"/>
          <p14:tracePt t="23728" x="9664700" y="3067050"/>
          <p14:tracePt t="23811" x="9671050" y="3067050"/>
          <p14:tracePt t="23831" x="9677400" y="3067050"/>
          <p14:tracePt t="23860" x="9683750" y="3067050"/>
          <p14:tracePt t="23867" x="9696450" y="3067050"/>
          <p14:tracePt t="23874" x="9715500" y="3060700"/>
          <p14:tracePt t="23886" x="9785350" y="3054350"/>
          <p14:tracePt t="23902" x="9899650" y="3054350"/>
          <p14:tracePt t="23919" x="10020300" y="3054350"/>
          <p14:tracePt t="23936" x="10140950" y="3060700"/>
          <p14:tracePt t="23952" x="10185400" y="3073400"/>
          <p14:tracePt t="23969" x="10223500" y="3079750"/>
          <p14:tracePt t="23985" x="10236200" y="3086100"/>
          <p14:tracePt t="24002" x="10242550" y="3086100"/>
          <p14:tracePt t="24019" x="10248900" y="3098800"/>
          <p14:tracePt t="24035" x="10255250" y="3098800"/>
          <p14:tracePt t="24052" x="10261600" y="3098800"/>
          <p14:tracePt t="24458" x="10350500" y="3098800"/>
          <p14:tracePt t="24464" x="10464800" y="3098800"/>
          <p14:tracePt t="24472" x="10572750" y="3098800"/>
          <p14:tracePt t="24485" x="10788650" y="3073400"/>
          <p14:tracePt t="24502" x="10998200" y="3028950"/>
          <p14:tracePt t="24518" x="11182350" y="2997200"/>
          <p14:tracePt t="24535" x="11398250" y="2959100"/>
          <p14:tracePt t="24552" x="11557000" y="2946400"/>
          <p14:tracePt t="24569" x="11684000" y="2921000"/>
          <p14:tracePt t="24585" x="11703050" y="2914650"/>
          <p14:tracePt t="24602" x="11715750" y="2914650"/>
          <p14:tracePt t="24681" x="11696700" y="2914650"/>
          <p14:tracePt t="24687" x="11633200" y="2921000"/>
          <p14:tracePt t="24693" x="11391900" y="2940050"/>
          <p14:tracePt t="24702" x="10775950" y="3041650"/>
          <p14:tracePt t="24719" x="10299700" y="3187700"/>
          <p14:tracePt t="24736" x="9721850" y="3333750"/>
          <p14:tracePt t="24752" x="9315450" y="3435350"/>
          <p14:tracePt t="24769" x="9175750" y="3473450"/>
          <p14:tracePt t="24785" x="8699500" y="3600450"/>
          <p14:tracePt t="24802" x="8369300" y="3657600"/>
          <p14:tracePt t="24819" x="7823200" y="3778250"/>
          <p14:tracePt t="24836" x="7708900" y="3810000"/>
          <p14:tracePt t="24852" x="7429500" y="3854450"/>
          <p14:tracePt t="24869" x="7315200" y="3854450"/>
          <p14:tracePt t="24885" x="7258050" y="3854450"/>
          <p14:tracePt t="24902" x="7207250" y="3848100"/>
          <p14:tracePt t="24919" x="7194550" y="3848100"/>
          <p14:tracePt t="24935" x="7188200" y="3848100"/>
          <p14:tracePt t="24969" x="7181850" y="3848100"/>
          <p14:tracePt t="24986" x="7175500" y="3848100"/>
          <p14:tracePt t="25013" x="7169150" y="3848100"/>
          <p14:tracePt t="25090" x="7175500" y="3841750"/>
          <p14:tracePt t="25098" x="7181850" y="3841750"/>
          <p14:tracePt t="25103" x="7188200" y="3841750"/>
          <p14:tracePt t="25119" x="7219950" y="3841750"/>
          <p14:tracePt t="25136" x="7315200" y="3822700"/>
          <p14:tracePt t="25152" x="8058150" y="3683000"/>
          <p14:tracePt t="25169" x="8413750" y="3613150"/>
          <p14:tracePt t="25186" x="8782050" y="3511550"/>
          <p14:tracePt t="25202" x="8858250" y="3492500"/>
          <p14:tracePt t="25219" x="8890000" y="3492500"/>
          <p14:tracePt t="25305" x="8883650" y="3486150"/>
          <p14:tracePt t="25313" x="8870950" y="3486150"/>
          <p14:tracePt t="25321" x="8839200" y="3479800"/>
          <p14:tracePt t="25335" x="8667750" y="3454400"/>
          <p14:tracePt t="25352" x="8350250" y="3429000"/>
          <p14:tracePt t="25369" x="8293100" y="3422650"/>
          <p14:tracePt t="25385" x="8267700" y="3422650"/>
          <p14:tracePt t="25402" x="8223250" y="3416300"/>
          <p14:tracePt t="25418" x="8172450" y="3409950"/>
          <p14:tracePt t="25436" x="8115300" y="3409950"/>
          <p14:tracePt t="25452" x="8096250" y="3409950"/>
          <p14:tracePt t="25469" x="8089900" y="3409950"/>
          <p14:tracePt t="25485" x="8077200" y="3409950"/>
          <p14:tracePt t="25502" x="8070850" y="3409950"/>
          <p14:tracePt t="25519" x="8070850" y="3416300"/>
          <p14:tracePt t="25535" x="8070850" y="3422650"/>
          <p14:tracePt t="25569" x="8077200" y="3429000"/>
          <p14:tracePt t="25585" x="8089900" y="3435350"/>
          <p14:tracePt t="25602" x="8153400" y="3448050"/>
          <p14:tracePt t="25619" x="8318500" y="3454400"/>
          <p14:tracePt t="25635" x="8896350" y="3422650"/>
          <p14:tracePt t="25652" x="9169400" y="3365500"/>
          <p14:tracePt t="25669" x="9239250" y="3352800"/>
          <p14:tracePt t="25685" x="9290050" y="3346450"/>
          <p14:tracePt t="25702" x="9328150" y="3346450"/>
          <p14:tracePt t="25719" x="9334500" y="3346450"/>
          <p14:tracePt t="25735" x="9340850" y="3346450"/>
          <p14:tracePt t="26668" x="9258300" y="3346450"/>
          <p14:tracePt t="26673" x="9163050" y="3365500"/>
          <p14:tracePt t="26685" x="9099550" y="3371850"/>
          <p14:tracePt t="26702" x="9004300" y="3390900"/>
          <p14:tracePt t="26719" x="8896350" y="3409950"/>
          <p14:tracePt t="26736" x="8705850" y="3448050"/>
          <p14:tracePt t="26752" x="8616950" y="3460750"/>
          <p14:tracePt t="26768" x="8540750" y="3486150"/>
          <p14:tracePt t="26785" x="8407400" y="3498850"/>
          <p14:tracePt t="26802" x="8356600" y="3511550"/>
          <p14:tracePt t="26819" x="8337550" y="3511550"/>
          <p14:tracePt t="26835" x="8318500" y="3517900"/>
          <p14:tracePt t="26852" x="8312150" y="3517900"/>
          <p14:tracePt t="26868" x="8305800" y="3524250"/>
          <p14:tracePt t="26885" x="8305800" y="3530600"/>
          <p14:tracePt t="26902" x="8299450" y="3536950"/>
          <p14:tracePt t="26935" x="8299450" y="3543300"/>
          <p14:tracePt t="26952" x="8312150" y="3549650"/>
          <p14:tracePt t="26969" x="8318500" y="3549650"/>
          <p14:tracePt t="26985" x="8343900" y="3556000"/>
          <p14:tracePt t="27002" x="8413750" y="3562350"/>
          <p14:tracePt t="27018" x="8521700" y="3568700"/>
          <p14:tracePt t="27035" x="8826500" y="3581400"/>
          <p14:tracePt t="27052" x="9010650" y="3575050"/>
          <p14:tracePt t="27069" x="9099550" y="3568700"/>
          <p14:tracePt t="27085" x="9213850" y="3568700"/>
          <p14:tracePt t="27102" x="9385300" y="3568700"/>
          <p14:tracePt t="27118" x="9518650" y="3568700"/>
          <p14:tracePt t="27135" x="9652000" y="3568700"/>
          <p14:tracePt t="27152" x="9715500" y="3568700"/>
          <p14:tracePt t="27168" x="9728200" y="3568700"/>
          <p14:tracePt t="27185" x="9734550" y="3568700"/>
          <p14:tracePt t="27230" x="9728200" y="3562350"/>
          <p14:tracePt t="27238" x="9702800" y="3556000"/>
          <p14:tracePt t="27244" x="9664700" y="3549650"/>
          <p14:tracePt t="27252" x="9582150" y="3530600"/>
          <p14:tracePt t="27268" x="9017000" y="3441700"/>
          <p14:tracePt t="27285" x="8743950" y="3390900"/>
          <p14:tracePt t="27302" x="8661400" y="3384550"/>
          <p14:tracePt t="27319" x="8616950" y="3384550"/>
          <p14:tracePt t="27335" x="8585200" y="3384550"/>
          <p14:tracePt t="27352" x="8578850" y="3384550"/>
          <p14:tracePt t="27368" x="8572500" y="3390900"/>
          <p14:tracePt t="27402" x="8578850" y="3403600"/>
          <p14:tracePt t="27418" x="8585200" y="3403600"/>
          <p14:tracePt t="27435" x="8597900" y="3403600"/>
          <p14:tracePt t="27452" x="8655050" y="3416300"/>
          <p14:tracePt t="27468" x="9061450" y="3441700"/>
          <p14:tracePt t="27485" x="10274300" y="3416300"/>
          <p14:tracePt t="27502" x="10502900" y="3397250"/>
          <p14:tracePt t="27518" x="10547350" y="3397250"/>
          <p14:tracePt t="27535" x="10604500" y="3390900"/>
          <p14:tracePt t="27552" x="10629900" y="3390900"/>
          <p14:tracePt t="27569" x="10655300" y="3390900"/>
          <p14:tracePt t="27585" x="10718800" y="3390900"/>
          <p14:tracePt t="27602" x="10756900" y="3390900"/>
          <p14:tracePt t="27619" x="10839450" y="3384550"/>
          <p14:tracePt t="27635" x="10915650" y="3371850"/>
          <p14:tracePt t="27652" x="11004550" y="3352800"/>
          <p14:tracePt t="27668" x="11074400" y="3340100"/>
          <p14:tracePt t="27685" x="11087100" y="3340100"/>
          <p14:tracePt t="27702" x="11093450" y="3340100"/>
          <p14:tracePt t="27718" x="11099800" y="3340100"/>
          <p14:tracePt t="27738" x="11106150" y="3340100"/>
          <p14:tracePt t="27780" x="11087100" y="3340100"/>
          <p14:tracePt t="27788" x="11055350" y="3340100"/>
          <p14:tracePt t="27792" x="10953750" y="3321050"/>
          <p14:tracePt t="27802" x="10642600" y="3302000"/>
          <p14:tracePt t="27818" x="10179050" y="3276600"/>
          <p14:tracePt t="27835" x="10115550" y="3270250"/>
          <p14:tracePt t="27851" x="10109200" y="3270250"/>
          <p14:tracePt t="27868" x="10096500" y="3270250"/>
          <p14:tracePt t="27885" x="10090150" y="3270250"/>
          <p14:tracePt t="27902" x="10090150" y="3276600"/>
          <p14:tracePt t="27918" x="10090150" y="3282950"/>
          <p14:tracePt t="27952" x="10090150" y="3289300"/>
          <p14:tracePt t="27968" x="10090150" y="3295650"/>
          <p14:tracePt t="27994" x="10090150" y="3302000"/>
          <p14:tracePt t="28016" x="10096500" y="3302000"/>
          <p14:tracePt t="28023" x="10102850" y="3302000"/>
          <p14:tracePt t="28035" x="10160000" y="3308350"/>
          <p14:tracePt t="28052" x="10350500" y="3321050"/>
          <p14:tracePt t="28068" x="10636250" y="3340100"/>
          <p14:tracePt t="28085" x="10871200" y="3346450"/>
          <p14:tracePt t="28102" x="10947400" y="3352800"/>
          <p14:tracePt t="28119" x="10972800" y="3352800"/>
          <p14:tracePt t="28135" x="10998200" y="3359150"/>
          <p14:tracePt t="28152" x="11010900" y="3359150"/>
          <p14:tracePt t="28168" x="11023600" y="3359150"/>
          <p14:tracePt t="28185" x="11029950" y="3359150"/>
          <p14:tracePt t="28202" x="11055350" y="3359150"/>
          <p14:tracePt t="28218" x="11118850" y="3359150"/>
          <p14:tracePt t="28235" x="11195050" y="3359150"/>
          <p14:tracePt t="28252" x="11341100" y="3352800"/>
          <p14:tracePt t="28268" x="11430000" y="3340100"/>
          <p14:tracePt t="28285" x="11487150" y="3333750"/>
          <p14:tracePt t="28302" x="11499850" y="3333750"/>
          <p14:tracePt t="28335" x="11506200" y="3333750"/>
          <p14:tracePt t="28352" x="11512550" y="3333750"/>
          <p14:tracePt t="28371" x="11506200" y="3333750"/>
          <p14:tracePt t="28385" x="11093450" y="3384550"/>
          <p14:tracePt t="28402" x="10483850" y="3429000"/>
          <p14:tracePt t="28418" x="9645650" y="3498850"/>
          <p14:tracePt t="28435" x="9175750" y="3549650"/>
          <p14:tracePt t="28452" x="8788400" y="3587750"/>
          <p14:tracePt t="28468" x="8489950" y="3606800"/>
          <p14:tracePt t="28485" x="8013700" y="3619500"/>
          <p14:tracePt t="28502" x="7734300" y="3594100"/>
          <p14:tracePt t="28519" x="7524750" y="3575050"/>
          <p14:tracePt t="28535" x="7416800" y="3530600"/>
          <p14:tracePt t="28552" x="7416800" y="3524250"/>
          <p14:tracePt t="28593" x="7416800" y="3517900"/>
          <p14:tracePt t="28606" x="7416800" y="3511550"/>
          <p14:tracePt t="28627" x="7416800" y="3505200"/>
          <p14:tracePt t="28641" x="7416800" y="3498850"/>
          <p14:tracePt t="28651" x="7423150" y="3492500"/>
          <p14:tracePt t="28669" x="7429500" y="3486150"/>
          <p14:tracePt t="28685" x="7435850" y="3473450"/>
          <p14:tracePt t="28702" x="7448550" y="3454400"/>
          <p14:tracePt t="28718" x="7454900" y="3448050"/>
          <p14:tracePt t="28722" x="7454900" y="3441700"/>
          <p14:tracePt t="28735" x="7461250" y="3441700"/>
          <p14:tracePt t="28752" x="7467600" y="3422650"/>
          <p14:tracePt t="28768" x="7480300" y="3409950"/>
          <p14:tracePt t="28785" x="7581900" y="3314700"/>
          <p14:tracePt t="28801" x="7766050" y="3155950"/>
          <p14:tracePt t="28818" x="7969250" y="3009900"/>
          <p14:tracePt t="28835" x="8083550" y="2946400"/>
          <p14:tracePt t="28851" x="8115300" y="2933700"/>
          <p14:tracePt t="28869" x="8166100" y="2933700"/>
          <p14:tracePt t="28885" x="8210550" y="2933700"/>
          <p14:tracePt t="28901" x="8324850" y="2946400"/>
          <p14:tracePt t="28918" x="8464550" y="2971800"/>
          <p14:tracePt t="28935" x="8597900" y="3009900"/>
          <p14:tracePt t="28952" x="8636000" y="3028950"/>
          <p14:tracePt t="28968" x="8648700" y="3041650"/>
          <p14:tracePt t="28985" x="8655050" y="3048000"/>
          <p14:tracePt t="29001" x="8655050" y="3060700"/>
          <p14:tracePt t="29019" x="8655050" y="3067050"/>
          <p14:tracePt t="29035" x="8655050" y="3079750"/>
          <p14:tracePt t="29051" x="8655050" y="3086100"/>
          <p14:tracePt t="29068" x="8655050" y="3092450"/>
          <p14:tracePt t="29085" x="8655050" y="3111500"/>
          <p14:tracePt t="29118" x="8642350" y="3124200"/>
          <p14:tracePt t="29135" x="8642350" y="3130550"/>
          <p14:tracePt t="29151" x="8642350" y="3136900"/>
          <p14:tracePt t="29168" x="8629650" y="3149600"/>
          <p14:tracePt t="29185" x="8623300" y="3168650"/>
          <p14:tracePt t="29202" x="8610600" y="3187700"/>
          <p14:tracePt t="29220" x="8591550" y="3194050"/>
          <p14:tracePt t="29225" x="8591550" y="3206750"/>
          <p14:tracePt t="29235" x="8585200" y="3206750"/>
          <p14:tracePt t="29251" x="8559800" y="3219450"/>
          <p14:tracePt t="29268" x="8534400" y="3232150"/>
          <p14:tracePt t="29285" x="8515350" y="3238500"/>
          <p14:tracePt t="29301" x="8432800" y="3244850"/>
          <p14:tracePt t="29318" x="8210550" y="3232150"/>
          <p14:tracePt t="29335" x="7747000" y="3175000"/>
          <p14:tracePt t="29351" x="7696200" y="3175000"/>
          <p14:tracePt t="29369" x="7670800" y="3162300"/>
          <p14:tracePt t="29385" x="7651750" y="3149600"/>
          <p14:tracePt t="29418" x="7645400" y="3136900"/>
          <p14:tracePt t="29454" x="7645400" y="3130550"/>
          <p14:tracePt t="29474" x="7645400" y="3124200"/>
          <p14:tracePt t="29490" x="7645400" y="3117850"/>
          <p14:tracePt t="29565" x="7651750" y="3117850"/>
          <p14:tracePt t="29580" x="7658100" y="3117850"/>
          <p14:tracePt t="29593" x="7664450" y="3117850"/>
          <p14:tracePt t="29711" x="7664450" y="3124200"/>
          <p14:tracePt t="29732" x="7664450" y="3130550"/>
          <p14:tracePt t="29752" x="7664450" y="3136900"/>
          <p14:tracePt t="29760" x="7664450" y="3143250"/>
          <p14:tracePt t="29774" x="7664450" y="3149600"/>
          <p14:tracePt t="29785" x="7664450" y="3155950"/>
          <p14:tracePt t="29802" x="7664450" y="3162300"/>
          <p14:tracePt t="29818" x="7664450" y="3168650"/>
          <p14:tracePt t="29835" x="7664450" y="3175000"/>
          <p14:tracePt t="29851" x="7664450" y="3181350"/>
          <p14:tracePt t="29872" x="7664450" y="3187700"/>
          <p14:tracePt t="29885" x="7664450" y="3194050"/>
          <p14:tracePt t="29921" x="7664450" y="3200400"/>
          <p14:tracePt t="29932" x="7664450" y="3206750"/>
          <p14:tracePt t="29967" x="7664450" y="3213100"/>
          <p14:tracePt t="29975" x="7670800" y="3213100"/>
          <p14:tracePt t="29985" x="7670800" y="3219450"/>
          <p14:tracePt t="30001" x="7677150" y="3225800"/>
          <p14:tracePt t="30035" x="7683500" y="3232150"/>
          <p14:tracePt t="30051" x="7689850" y="3238500"/>
          <p14:tracePt t="30068" x="7696200" y="3238500"/>
          <p14:tracePt t="30085" x="7696200" y="3244850"/>
          <p14:tracePt t="30101" x="7702550" y="3251200"/>
          <p14:tracePt t="30118" x="7708900" y="3251200"/>
          <p14:tracePt t="30151" x="7715250" y="3251200"/>
          <p14:tracePt t="30168" x="7721600" y="3251200"/>
          <p14:tracePt t="30185" x="7727950" y="3251200"/>
          <p14:tracePt t="33030" x="7727950" y="3302000"/>
          <p14:tracePt t="33040" x="7708900" y="3378200"/>
          <p14:tracePt t="33044" x="7689850" y="3441700"/>
          <p14:tracePt t="33051" x="7677150" y="3498850"/>
          <p14:tracePt t="33068" x="7658100" y="3568700"/>
          <p14:tracePt t="33084" x="7645400" y="3613150"/>
          <p14:tracePt t="33101" x="7632700" y="3657600"/>
          <p14:tracePt t="33118" x="7620000" y="3670300"/>
          <p14:tracePt t="33134" x="7620000" y="3676650"/>
          <p14:tracePt t="33151" x="7607300" y="3689350"/>
          <p14:tracePt t="33170" x="7594600" y="3702050"/>
          <p14:tracePt t="33184" x="7575550" y="3714750"/>
          <p14:tracePt t="33201" x="7531100" y="3733800"/>
          <p14:tracePt t="33218" x="7461250" y="3765550"/>
          <p14:tracePt t="33234" x="7372350" y="3790950"/>
          <p14:tracePt t="33251" x="7302500" y="3803650"/>
          <p14:tracePt t="33268" x="7251700" y="3810000"/>
          <p14:tracePt t="33284" x="7232650" y="3810000"/>
          <p14:tracePt t="33301" x="7219950" y="3810000"/>
          <p14:tracePt t="33318" x="7207250" y="3810000"/>
          <p14:tracePt t="33351" x="7200900" y="3810000"/>
          <p14:tracePt t="33368" x="7194550" y="3810000"/>
          <p14:tracePt t="33384" x="7188200" y="3810000"/>
          <p14:tracePt t="33421" x="7194550" y="3810000"/>
          <p14:tracePt t="33427" x="7200900" y="3810000"/>
          <p14:tracePt t="33441" x="7207250" y="3810000"/>
          <p14:tracePt t="33451" x="7213600" y="3810000"/>
          <p14:tracePt t="33468" x="7226300" y="3803650"/>
          <p14:tracePt t="33484" x="7283450" y="3784600"/>
          <p14:tracePt t="33501" x="7340600" y="3778250"/>
          <p14:tracePt t="33518" x="7442200" y="3765550"/>
          <p14:tracePt t="33534" x="7493000" y="3759200"/>
          <p14:tracePt t="33551" x="7562850" y="3752850"/>
          <p14:tracePt t="33568" x="7632700" y="3746500"/>
          <p14:tracePt t="33584" x="7740650" y="3740150"/>
          <p14:tracePt t="33601" x="7893050" y="3714750"/>
          <p14:tracePt t="33618" x="7962900" y="3702050"/>
          <p14:tracePt t="33634" x="8020050" y="3676650"/>
          <p14:tracePt t="33651" x="8045450" y="3663950"/>
          <p14:tracePt t="33668" x="8051800" y="3663950"/>
          <p14:tracePt t="33684" x="8064500" y="3657600"/>
          <p14:tracePt t="33701" x="8070850" y="3651250"/>
          <p14:tracePt t="33718" x="8077200" y="3638550"/>
          <p14:tracePt t="33734" x="8089900" y="3606800"/>
          <p14:tracePt t="33751" x="8089900" y="3587750"/>
          <p14:tracePt t="33768" x="8089900" y="3556000"/>
          <p14:tracePt t="33784" x="8089900" y="3530600"/>
          <p14:tracePt t="33801" x="8077200" y="3486150"/>
          <p14:tracePt t="33818" x="8058150" y="3448050"/>
          <p14:tracePt t="33834" x="8045450" y="3397250"/>
          <p14:tracePt t="33851" x="8020050" y="3327400"/>
          <p14:tracePt t="33868" x="8007350" y="3308350"/>
          <p14:tracePt t="33884" x="7975600" y="3270250"/>
          <p14:tracePt t="33901" x="7937500" y="3251200"/>
          <p14:tracePt t="33918" x="7880350" y="3238500"/>
          <p14:tracePt t="33934" x="7791450" y="3238500"/>
          <p14:tracePt t="33951" x="7759700" y="3251200"/>
          <p14:tracePt t="33968" x="7734300" y="3276600"/>
          <p14:tracePt t="33984" x="7721600" y="3289300"/>
          <p14:tracePt t="34001" x="7708900" y="3321050"/>
          <p14:tracePt t="34018" x="7626350" y="3460750"/>
          <p14:tracePt t="34034" x="7512050" y="3606800"/>
          <p14:tracePt t="34051" x="7410450" y="3771900"/>
          <p14:tracePt t="34068" x="7378700" y="3822700"/>
          <p14:tracePt t="34084" x="7372350" y="3860800"/>
          <p14:tracePt t="34101" x="7359650" y="3892550"/>
          <p14:tracePt t="34118" x="7359650" y="3898900"/>
          <p14:tracePt t="34134" x="7359650" y="3911600"/>
          <p14:tracePt t="34151" x="7359650" y="3924300"/>
          <p14:tracePt t="34184" x="7378700" y="3943350"/>
          <p14:tracePt t="34201" x="7410450" y="3949700"/>
          <p14:tracePt t="34218" x="7594600" y="3968750"/>
          <p14:tracePt t="34234" x="7950200" y="3968750"/>
          <p14:tracePt t="34251" x="8280400" y="3968750"/>
          <p14:tracePt t="34268" x="8483600" y="3949700"/>
          <p14:tracePt t="34284" x="8616950" y="3937000"/>
          <p14:tracePt t="34301" x="8743950" y="3917950"/>
          <p14:tracePt t="34318" x="8782050" y="3911600"/>
          <p14:tracePt t="34334" x="8839200" y="3911600"/>
          <p14:tracePt t="34351" x="8978900" y="3905250"/>
          <p14:tracePt t="34367" x="9042400" y="3898900"/>
          <p14:tracePt t="34384" x="9137650" y="3898900"/>
          <p14:tracePt t="34401" x="9175750" y="3898900"/>
          <p14:tracePt t="34417" x="9207500" y="3898900"/>
          <p14:tracePt t="34434" x="9258300" y="3898900"/>
          <p14:tracePt t="34451" x="9283700" y="3898900"/>
          <p14:tracePt t="34468" x="9290050" y="3898900"/>
          <p14:tracePt t="34484" x="9296400" y="3898900"/>
          <p14:tracePt t="34501" x="9302750" y="3898900"/>
          <p14:tracePt t="34517" x="9302750" y="3892550"/>
          <p14:tracePt t="34534" x="9220200" y="3854450"/>
          <p14:tracePt t="34551" x="8547100" y="3746500"/>
          <p14:tracePt t="34568" x="8439150" y="3746500"/>
          <p14:tracePt t="34584" x="8331200" y="3752850"/>
          <p14:tracePt t="34601" x="8077200" y="3778250"/>
          <p14:tracePt t="34617" x="7956550" y="3803650"/>
          <p14:tracePt t="34635" x="7874000" y="3810000"/>
          <p14:tracePt t="34651" x="7835900" y="3816350"/>
          <p14:tracePt t="34668" x="7810500" y="3822700"/>
          <p14:tracePt t="34684" x="7791450" y="3822700"/>
          <p14:tracePt t="34701" x="7785100" y="3829050"/>
          <p14:tracePt t="34718" x="7778750" y="3835400"/>
          <p14:tracePt t="34734" x="7778750" y="3841750"/>
          <p14:tracePt t="34751" x="7791450" y="3848100"/>
          <p14:tracePt t="34767" x="7810500" y="3854450"/>
          <p14:tracePt t="34784" x="7854950" y="3860800"/>
          <p14:tracePt t="34801" x="8426450" y="3911600"/>
          <p14:tracePt t="34817" x="8731250" y="3937000"/>
          <p14:tracePt t="34822" x="8794750" y="3937000"/>
          <p14:tracePt t="34834" x="8870950" y="3937000"/>
          <p14:tracePt t="34851" x="9048750" y="3937000"/>
          <p14:tracePt t="34867" x="9093200" y="3943350"/>
          <p14:tracePt t="34884" x="9105900" y="3943350"/>
          <p14:tracePt t="34901" x="9112250" y="3943350"/>
          <p14:tracePt t="34917" x="9118600" y="3949700"/>
          <p14:tracePt t="34934" x="9124950" y="3956050"/>
          <p14:tracePt t="34951" x="9131300" y="3956050"/>
          <p14:tracePt t="34967" x="9131300" y="3962400"/>
          <p14:tracePt t="34984" x="9137650" y="3968750"/>
          <p14:tracePt t="35001" x="9144000" y="3975100"/>
          <p14:tracePt t="35018" x="9144000" y="4006850"/>
          <p14:tracePt t="35034" x="9010650" y="4140200"/>
          <p14:tracePt t="35051" x="8521700" y="4406900"/>
          <p14:tracePt t="35068" x="8477250" y="4425950"/>
          <p14:tracePt t="35084" x="8439150" y="4445000"/>
          <p14:tracePt t="35101" x="8331200" y="4483100"/>
          <p14:tracePt t="35117" x="8185150" y="4533900"/>
          <p14:tracePt t="35134" x="8083550" y="4578350"/>
          <p14:tracePt t="35151" x="7994650" y="4616450"/>
          <p14:tracePt t="35167" x="7969250" y="4635500"/>
          <p14:tracePt t="35184" x="7931150" y="4654550"/>
          <p14:tracePt t="35201" x="7912100" y="4667250"/>
          <p14:tracePt t="35217" x="7899400" y="4673600"/>
          <p14:tracePt t="35234" x="7874000" y="4692650"/>
          <p14:tracePt t="35251" x="7861300" y="4705350"/>
          <p14:tracePt t="35267" x="7835900" y="4724400"/>
          <p14:tracePt t="35284" x="7829550" y="4730750"/>
          <p14:tracePt t="35301" x="7816850" y="4737100"/>
          <p14:tracePt t="35317" x="7810500" y="4737100"/>
          <p14:tracePt t="35334" x="7804150" y="4737100"/>
          <p14:tracePt t="35359" x="7804150" y="4730750"/>
          <p14:tracePt t="35372" x="7804150" y="4724400"/>
          <p14:tracePt t="35384" x="7804150" y="4711700"/>
          <p14:tracePt t="35401" x="7804150" y="4692650"/>
          <p14:tracePt t="35417" x="7804150" y="4673600"/>
          <p14:tracePt t="35434" x="7804150" y="4648200"/>
          <p14:tracePt t="35451" x="7797800" y="4635500"/>
          <p14:tracePt t="35467" x="7791450" y="4622800"/>
          <p14:tracePt t="35484" x="7791450" y="4591050"/>
          <p14:tracePt t="35501" x="7785100" y="4578350"/>
          <p14:tracePt t="35517" x="7778750" y="4559300"/>
          <p14:tracePt t="35534" x="7778750" y="4552950"/>
          <p14:tracePt t="35551" x="7778750" y="4546600"/>
          <p14:tracePt t="35567" x="7778750" y="4533900"/>
          <p14:tracePt t="35584" x="7778750" y="4527550"/>
          <p14:tracePt t="35601" x="7778750" y="4508500"/>
          <p14:tracePt t="35617" x="7778750" y="4489450"/>
          <p14:tracePt t="35634" x="7778750" y="4457700"/>
          <p14:tracePt t="35651" x="7759700" y="4413250"/>
          <p14:tracePt t="35667" x="7747000" y="4387850"/>
          <p14:tracePt t="35684" x="7708900" y="4337050"/>
          <p14:tracePt t="35701" x="7658100" y="4292600"/>
          <p14:tracePt t="35717" x="7588250" y="4248150"/>
          <p14:tracePt t="35734" x="7499350" y="4210050"/>
          <p14:tracePt t="35751" x="7473950" y="4203700"/>
          <p14:tracePt t="35767" x="7442200" y="4203700"/>
          <p14:tracePt t="35784" x="7429500" y="4203700"/>
          <p14:tracePt t="35801" x="7416800" y="4210050"/>
          <p14:tracePt t="35817" x="7404100" y="4216400"/>
          <p14:tracePt t="35834" x="7397750" y="4216400"/>
          <p14:tracePt t="35838" x="7391400" y="4222750"/>
          <p14:tracePt t="35851" x="7385050" y="4229100"/>
          <p14:tracePt t="35867" x="7378700" y="4235450"/>
          <p14:tracePt t="35884" x="7378700" y="4241800"/>
          <p14:tracePt t="35901" x="7372350" y="4254500"/>
          <p14:tracePt t="35918" x="7372350" y="4267200"/>
          <p14:tracePt t="35934" x="7372350" y="4273550"/>
          <p14:tracePt t="35951" x="7372350" y="4279900"/>
          <p14:tracePt t="35984" x="7391400" y="4286250"/>
          <p14:tracePt t="36001" x="7397750" y="4292600"/>
          <p14:tracePt t="36017" x="7435850" y="4298950"/>
          <p14:tracePt t="36034" x="7512050" y="4318000"/>
          <p14:tracePt t="36051" x="7600950" y="4349750"/>
          <p14:tracePt t="36067" x="8001000" y="4425950"/>
          <p14:tracePt t="36084" x="8305800" y="4457700"/>
          <p14:tracePt t="36101" x="8496300" y="4470400"/>
          <p14:tracePt t="36117" x="8636000" y="4483100"/>
          <p14:tracePt t="36134" x="8782050" y="4483100"/>
          <p14:tracePt t="36151" x="8851900" y="4483100"/>
          <p14:tracePt t="36167" x="8877300" y="4476750"/>
          <p14:tracePt t="36184" x="8959850" y="4470400"/>
          <p14:tracePt t="36201" x="9048750" y="4457700"/>
          <p14:tracePt t="36218" x="9131300" y="4451350"/>
          <p14:tracePt t="36234" x="9220200" y="4425950"/>
          <p14:tracePt t="36251" x="9271000" y="4406900"/>
          <p14:tracePt t="36268" x="9315450" y="4387850"/>
          <p14:tracePt t="36284" x="9372600" y="4362450"/>
          <p14:tracePt t="36301" x="9391650" y="4349750"/>
          <p14:tracePt t="36317" x="9417050" y="4337050"/>
          <p14:tracePt t="36334" x="9429750" y="4330700"/>
          <p14:tracePt t="36338" x="9436100" y="4324350"/>
          <p14:tracePt t="36351" x="9448800" y="4324350"/>
          <p14:tracePt t="36367" x="9467850" y="4305300"/>
          <p14:tracePt t="36384" x="9480550" y="4298950"/>
          <p14:tracePt t="36401" x="9499600" y="4279900"/>
          <p14:tracePt t="36417" x="9505950" y="4267200"/>
          <p14:tracePt t="36434" x="9505950" y="4254500"/>
          <p14:tracePt t="36451" x="9505950" y="4235450"/>
          <p14:tracePt t="36467" x="9493250" y="4191000"/>
          <p14:tracePt t="36484" x="9347200" y="4070350"/>
          <p14:tracePt t="36501" x="9213850" y="4019550"/>
          <p14:tracePt t="36518" x="9042400" y="3994150"/>
          <p14:tracePt t="36534" x="8718550" y="3987800"/>
          <p14:tracePt t="36551" x="8553450" y="4006850"/>
          <p14:tracePt t="36567" x="8083550" y="4083050"/>
          <p14:tracePt t="36584" x="7912100" y="4108450"/>
          <p14:tracePt t="36601" x="7626350" y="4146550"/>
          <p14:tracePt t="36617" x="7512050" y="4178300"/>
          <p14:tracePt t="36634" x="7461250" y="4203700"/>
          <p14:tracePt t="36651" x="7302500" y="4248150"/>
          <p14:tracePt t="36667" x="7137400" y="4318000"/>
          <p14:tracePt t="36684" x="7042150" y="4356100"/>
          <p14:tracePt t="36701" x="7016750" y="4375150"/>
          <p14:tracePt t="36717" x="7010400" y="4387850"/>
          <p14:tracePt t="36734" x="7004050" y="4394200"/>
          <p14:tracePt t="36751" x="7004050" y="4400550"/>
          <p14:tracePt t="36768" x="7004050" y="4413250"/>
          <p14:tracePt t="36784" x="7023100" y="4419600"/>
          <p14:tracePt t="36801" x="7061200" y="4438650"/>
          <p14:tracePt t="36817" x="7302500" y="4546600"/>
          <p14:tracePt t="36834" x="7473950" y="4603750"/>
          <p14:tracePt t="36851" x="8362950" y="4616450"/>
          <p14:tracePt t="36867" x="8597900" y="4584700"/>
          <p14:tracePt t="36884" x="8801100" y="4572000"/>
          <p14:tracePt t="36901" x="8902700" y="4546600"/>
          <p14:tracePt t="36917" x="8972550" y="4527550"/>
          <p14:tracePt t="36934" x="9201150" y="4483100"/>
          <p14:tracePt t="36951" x="9366250" y="4457700"/>
          <p14:tracePt t="36968" x="9455150" y="4438650"/>
          <p14:tracePt t="36984" x="9525000" y="4419600"/>
          <p14:tracePt t="37001" x="9556750" y="4406900"/>
          <p14:tracePt t="37017" x="9601200" y="4394200"/>
          <p14:tracePt t="37034" x="9652000" y="4375150"/>
          <p14:tracePt t="37051" x="9677400" y="4362450"/>
          <p14:tracePt t="37067" x="9702800" y="4362450"/>
          <p14:tracePt t="37084" x="9709150" y="4356100"/>
          <p14:tracePt t="37101" x="9715500" y="4356100"/>
          <p14:tracePt t="37117" x="9721850" y="4356100"/>
          <p14:tracePt t="37134" x="9728200" y="4356100"/>
          <p14:tracePt t="37470" x="9753600" y="4356100"/>
          <p14:tracePt t="37477" x="9779000" y="4356100"/>
          <p14:tracePt t="37484" x="9791700" y="4356100"/>
          <p14:tracePt t="37501" x="9880600" y="4356100"/>
          <p14:tracePt t="37517" x="10039350" y="4356100"/>
          <p14:tracePt t="37534" x="10312400" y="4337050"/>
          <p14:tracePt t="37550" x="10388600" y="4330700"/>
          <p14:tracePt t="37567" x="10439400" y="4330700"/>
          <p14:tracePt t="37584" x="10477500" y="4330700"/>
          <p14:tracePt t="37600" x="10502900" y="4330700"/>
          <p14:tracePt t="37617" x="10528300" y="4330700"/>
          <p14:tracePt t="37634" x="10553700" y="4330700"/>
          <p14:tracePt t="37651" x="10566400" y="4330700"/>
          <p14:tracePt t="37668" x="10572750" y="4330700"/>
          <p14:tracePt t="37684" x="10579100" y="4330700"/>
          <p14:tracePt t="37700" x="10591800" y="4324350"/>
          <p14:tracePt t="37720" x="10598150" y="4318000"/>
          <p14:tracePt t="37734" x="10604500" y="4311650"/>
          <p14:tracePt t="37767" x="10598150" y="4292600"/>
          <p14:tracePt t="37784" x="10547350" y="4267200"/>
          <p14:tracePt t="37800" x="10483850" y="4248150"/>
          <p14:tracePt t="37817" x="10420350" y="4241800"/>
          <p14:tracePt t="37834" x="10267950" y="4241800"/>
          <p14:tracePt t="37851" x="10128250" y="4241800"/>
          <p14:tracePt t="37867" x="9988550" y="4248150"/>
          <p14:tracePt t="37884" x="9950450" y="4254500"/>
          <p14:tracePt t="37900" x="9893300" y="4260850"/>
          <p14:tracePt t="37917" x="9829800" y="4273550"/>
          <p14:tracePt t="37934" x="9759950" y="4273550"/>
          <p14:tracePt t="37950" x="9721850" y="4286250"/>
          <p14:tracePt t="37967" x="9709150" y="4286250"/>
          <p14:tracePt t="37984" x="9702800" y="4292600"/>
          <p14:tracePt t="38000" x="9696450" y="4298950"/>
          <p14:tracePt t="38017" x="9690100" y="4305300"/>
          <p14:tracePt t="38050" x="9690100" y="4311650"/>
          <p14:tracePt t="38068" x="9696450" y="4318000"/>
          <p14:tracePt t="38095" x="9696450" y="4324350"/>
          <p14:tracePt t="38104" x="9702800" y="4324350"/>
          <p14:tracePt t="38117" x="9709150" y="4330700"/>
          <p14:tracePt t="38134" x="9709150" y="4337050"/>
          <p14:tracePt t="38150" x="9715500" y="4337050"/>
          <p14:tracePt t="38167" x="9721850" y="4337050"/>
          <p14:tracePt t="38184" x="9721850" y="4343400"/>
          <p14:tracePt t="38200" x="9728200" y="4343400"/>
          <p14:tracePt t="38217" x="9734550" y="4343400"/>
          <p14:tracePt t="38234" x="9740900" y="4343400"/>
          <p14:tracePt t="38250" x="9753600" y="4343400"/>
          <p14:tracePt t="38267" x="9759950" y="4343400"/>
          <p14:tracePt t="38284" x="9772650" y="4343400"/>
          <p14:tracePt t="38301" x="9779000" y="4343400"/>
          <p14:tracePt t="38319" x="9791700" y="4343400"/>
          <p14:tracePt t="38334" x="9804400" y="4343400"/>
          <p14:tracePt t="38350" x="9817100" y="4343400"/>
          <p14:tracePt t="38367" x="9829800" y="4343400"/>
          <p14:tracePt t="38384" x="9842500" y="4343400"/>
          <p14:tracePt t="38400" x="9861550" y="4343400"/>
          <p14:tracePt t="38417" x="9874250" y="4343400"/>
          <p14:tracePt t="38434" x="9886950" y="4343400"/>
          <p14:tracePt t="38450" x="9906000" y="4343400"/>
          <p14:tracePt t="38467" x="9912350" y="4343400"/>
          <p14:tracePt t="38484" x="9925050" y="4343400"/>
          <p14:tracePt t="38500" x="9931400" y="4343400"/>
          <p14:tracePt t="38517" x="9944100" y="4343400"/>
          <p14:tracePt t="38534" x="9950450" y="4343400"/>
          <p14:tracePt t="38550" x="9956800" y="4343400"/>
          <p14:tracePt t="38568" x="9975850" y="4343400"/>
          <p14:tracePt t="38584" x="9982200" y="4343400"/>
          <p14:tracePt t="38600" x="9994900" y="4343400"/>
          <p14:tracePt t="38617" x="10007600" y="4343400"/>
          <p14:tracePt t="38634" x="10020300" y="4343400"/>
          <p14:tracePt t="38650" x="10033000" y="4343400"/>
          <p14:tracePt t="38667" x="10045700" y="4343400"/>
          <p14:tracePt t="38684" x="10052050" y="4343400"/>
          <p14:tracePt t="38700" x="10071100" y="4343400"/>
          <p14:tracePt t="38719" x="10083800" y="4343400"/>
          <p14:tracePt t="38734" x="10090150" y="4343400"/>
          <p14:tracePt t="38750" x="10102850" y="4343400"/>
          <p14:tracePt t="38767" x="10109200" y="4343400"/>
          <p14:tracePt t="38784" x="10121900" y="4343400"/>
          <p14:tracePt t="38800" x="10128250" y="4343400"/>
          <p14:tracePt t="38818" x="10134600" y="4343400"/>
          <p14:tracePt t="38834" x="10153650" y="4343400"/>
          <p14:tracePt t="38850" x="10172700" y="4343400"/>
          <p14:tracePt t="38867" x="10204450" y="4343400"/>
          <p14:tracePt t="38884" x="10229850" y="4343400"/>
          <p14:tracePt t="38900" x="10248900" y="4343400"/>
          <p14:tracePt t="38917" x="10261600" y="4343400"/>
          <p14:tracePt t="38934" x="10267950" y="4343400"/>
          <p14:tracePt t="38950" x="10287000" y="4343400"/>
          <p14:tracePt t="38967" x="10299700" y="4343400"/>
          <p14:tracePt t="38984" x="10318750" y="4343400"/>
          <p14:tracePt t="39000" x="10331450" y="4343400"/>
          <p14:tracePt t="39017" x="10344150" y="4343400"/>
          <p14:tracePt t="39034" x="10356850" y="4343400"/>
          <p14:tracePt t="39050" x="10369550" y="4343400"/>
          <p14:tracePt t="39084" x="10382250" y="4343400"/>
          <p14:tracePt t="39100" x="10388600" y="4343400"/>
          <p14:tracePt t="39117" x="10401300" y="4343400"/>
          <p14:tracePt t="39134" x="10414000" y="4343400"/>
          <p14:tracePt t="39151" x="10420350" y="4343400"/>
          <p14:tracePt t="39167" x="10433050" y="4343400"/>
          <p14:tracePt t="39184" x="10439400" y="4343400"/>
          <p14:tracePt t="39200" x="10445750" y="4343400"/>
          <p14:tracePt t="39217" x="10458450" y="4343400"/>
          <p14:tracePt t="39234" x="10464800" y="4343400"/>
          <p14:tracePt t="39250" x="10477500" y="4343400"/>
          <p14:tracePt t="39267" x="10483850" y="4343400"/>
          <p14:tracePt t="39284" x="10502900" y="4337050"/>
          <p14:tracePt t="39300" x="10509250" y="4337050"/>
          <p14:tracePt t="39317" x="10528300" y="4337050"/>
          <p14:tracePt t="39334" x="10547350" y="4337050"/>
          <p14:tracePt t="39350" x="10553700" y="4337050"/>
          <p14:tracePt t="39367" x="10572750" y="4337050"/>
          <p14:tracePt t="39384" x="10579100" y="4337050"/>
          <p14:tracePt t="39401" x="10591800" y="4337050"/>
          <p14:tracePt t="39417" x="10598150" y="4337050"/>
          <p14:tracePt t="39434" x="10604500" y="4337050"/>
          <p14:tracePt t="39450" x="10617200" y="4330700"/>
          <p14:tracePt t="39484" x="10629900" y="4330700"/>
          <p14:tracePt t="39521" x="10636250" y="4330700"/>
          <p14:tracePt t="39534" x="10642600" y="4324350"/>
          <p14:tracePt t="39550" x="10648950" y="4324350"/>
          <p14:tracePt t="39568" x="10668000" y="4318000"/>
          <p14:tracePt t="39584" x="10687050" y="4318000"/>
          <p14:tracePt t="39600" x="10699750" y="4311650"/>
          <p14:tracePt t="39617" x="10718800" y="4305300"/>
          <p14:tracePt t="39634" x="10737850" y="4305300"/>
          <p14:tracePt t="39651" x="10750550" y="4305300"/>
          <p14:tracePt t="39667" x="10756900" y="4305300"/>
          <p14:tracePt t="39684" x="10763250" y="4305300"/>
          <p14:tracePt t="39700" x="10769600" y="4298950"/>
          <p14:tracePt t="39717" x="10775950" y="4298950"/>
          <p14:tracePt t="39734" x="10782300" y="4298950"/>
          <p14:tracePt t="39750" x="10788650" y="4298950"/>
          <p14:tracePt t="39771" x="10795000" y="4298950"/>
          <p14:tracePt t="39791" x="10801350" y="4298950"/>
          <p14:tracePt t="39917" x="10801350" y="4292600"/>
          <p14:tracePt t="39925" x="10788650" y="4292600"/>
          <p14:tracePt t="39938" x="10782300" y="4292600"/>
          <p14:tracePt t="39950" x="10769600" y="4286250"/>
          <p14:tracePt t="39967" x="10744200" y="4279900"/>
          <p14:tracePt t="39984" x="10718800" y="4273550"/>
          <p14:tracePt t="40001" x="10674350" y="4267200"/>
          <p14:tracePt t="40017" x="10617200" y="4260850"/>
          <p14:tracePt t="40034" x="10547350" y="4248150"/>
          <p14:tracePt t="40050" x="10509250" y="4248150"/>
          <p14:tracePt t="40067" x="10490200" y="4248150"/>
          <p14:tracePt t="40084" x="10458450" y="4248150"/>
          <p14:tracePt t="40100" x="10426700" y="4248150"/>
          <p14:tracePt t="40117" x="10299700" y="4241800"/>
          <p14:tracePt t="40134" x="10198100" y="4235450"/>
          <p14:tracePt t="40150" x="10140950" y="4235450"/>
          <p14:tracePt t="40167" x="10109200" y="4235450"/>
          <p14:tracePt t="40184" x="10096500" y="4235450"/>
          <p14:tracePt t="40200" x="10090150" y="4235450"/>
          <p14:tracePt t="40217" x="10077450" y="4235450"/>
          <p14:tracePt t="40250" x="10071100" y="4235450"/>
          <p14:tracePt t="40361" x="10071100" y="4241800"/>
          <p14:tracePt t="40368" x="10077450" y="4241800"/>
          <p14:tracePt t="40375" x="10077450" y="4248150"/>
          <p14:tracePt t="40384" x="10083800" y="4248150"/>
          <p14:tracePt t="40437" x="10090150" y="4248150"/>
          <p14:tracePt t="40451" x="10096500" y="4248150"/>
          <p14:tracePt t="41798" x="10102850" y="4248150"/>
          <p14:tracePt t="41807" x="10121900" y="4235450"/>
          <p14:tracePt t="41819" x="10140950" y="4222750"/>
          <p14:tracePt t="41834" x="10185400" y="4197350"/>
          <p14:tracePt t="41850" x="10223500" y="4178300"/>
          <p14:tracePt t="41867" x="10306050" y="4140200"/>
          <p14:tracePt t="41884" x="10369550" y="4114800"/>
          <p14:tracePt t="41900" x="10401300" y="4095750"/>
          <p14:tracePt t="41917" x="10420350" y="4089400"/>
          <p14:tracePt t="41933" x="10420350" y="4083050"/>
          <p14:tracePt t="41950" x="10433050" y="4076700"/>
          <p14:tracePt t="41967" x="10433050" y="4057650"/>
          <p14:tracePt t="41971" x="10433050" y="4044950"/>
          <p14:tracePt t="41983" x="10433050" y="4025900"/>
          <p14:tracePt t="42000" x="10325100" y="3810000"/>
          <p14:tracePt t="42017" x="10071100" y="3511550"/>
          <p14:tracePt t="42034" x="9988550" y="3371850"/>
          <p14:tracePt t="42050" x="9969500" y="3340100"/>
          <p14:tracePt t="42067" x="9956800" y="3321050"/>
          <p14:tracePt t="42083" x="9937750" y="3295650"/>
          <p14:tracePt t="42100" x="9918700" y="3282950"/>
          <p14:tracePt t="42117" x="9848850" y="3238500"/>
          <p14:tracePt t="42134" x="9817100" y="3213100"/>
          <p14:tracePt t="42150" x="9791700" y="3200400"/>
          <p14:tracePt t="42167" x="9772650" y="3194050"/>
          <p14:tracePt t="42184" x="9766300" y="3194050"/>
          <p14:tracePt t="42200" x="9759950" y="3194050"/>
          <p14:tracePt t="42217" x="9747250" y="3194050"/>
          <p14:tracePt t="42233" x="9728200" y="3194050"/>
          <p14:tracePt t="42250" x="9677400" y="3194050"/>
          <p14:tracePt t="42266" x="9632950" y="3187700"/>
          <p14:tracePt t="42284" x="9569450" y="3181350"/>
          <p14:tracePt t="42300" x="9518650" y="3181350"/>
          <p14:tracePt t="42317" x="9474200" y="3181350"/>
          <p14:tracePt t="42334" x="9417050" y="3181350"/>
          <p14:tracePt t="42350" x="9398000" y="3181350"/>
          <p14:tracePt t="42367" x="9385300" y="3181350"/>
          <p14:tracePt t="42384" x="9372600" y="3181350"/>
          <p14:tracePt t="42400" x="9366250" y="3187700"/>
          <p14:tracePt t="42417" x="9366250" y="3194050"/>
          <p14:tracePt t="43487" x="9385300" y="3232150"/>
          <p14:tracePt t="43495" x="9417050" y="3295650"/>
          <p14:tracePt t="43500" x="9448800" y="3365500"/>
          <p14:tracePt t="43517" x="9512300" y="3530600"/>
          <p14:tracePt t="43533" x="9531350" y="3632200"/>
          <p14:tracePt t="43550" x="9550400" y="3714750"/>
          <p14:tracePt t="43566" x="9556750" y="3752850"/>
          <p14:tracePt t="43583" x="9563100" y="3816350"/>
          <p14:tracePt t="43600" x="9569450" y="3867150"/>
          <p14:tracePt t="43618" x="9575800" y="3930650"/>
          <p14:tracePt t="43633" x="9582150" y="3975100"/>
          <p14:tracePt t="43650" x="9588500" y="4013200"/>
          <p14:tracePt t="43666" x="9594850" y="4108450"/>
          <p14:tracePt t="43683" x="9601200" y="4171950"/>
          <p14:tracePt t="43700" x="9613900" y="4260850"/>
          <p14:tracePt t="43717" x="9639300" y="4387850"/>
          <p14:tracePt t="43733" x="9652000" y="4464050"/>
          <p14:tracePt t="43750" x="9671050" y="4533900"/>
          <p14:tracePt t="43767" x="9677400" y="4559300"/>
          <p14:tracePt t="43783" x="9690100" y="4584700"/>
          <p14:tracePt t="43800" x="9696450" y="4616450"/>
          <p14:tracePt t="43817" x="9709150" y="4635500"/>
          <p14:tracePt t="43833" x="9715500" y="4648200"/>
          <p14:tracePt t="43850" x="9728200" y="4654550"/>
          <p14:tracePt t="43866" x="9740900" y="4667250"/>
          <p14:tracePt t="43883" x="9779000" y="4679950"/>
          <p14:tracePt t="43900" x="9829800" y="4692650"/>
          <p14:tracePt t="43917" x="9874250" y="4699000"/>
          <p14:tracePt t="43933" x="9931400" y="4711700"/>
          <p14:tracePt t="43950" x="9956800" y="4711700"/>
          <p14:tracePt t="43966" x="9994900" y="4711700"/>
          <p14:tracePt t="43983" x="10013950" y="4711700"/>
          <p14:tracePt t="44000" x="10026650" y="4711700"/>
          <p14:tracePt t="44017" x="10033000" y="4711700"/>
          <p14:tracePt t="44033" x="10039350" y="4711700"/>
          <p14:tracePt t="44050" x="10052050" y="4711700"/>
          <p14:tracePt t="44067" x="10064750" y="4705350"/>
          <p14:tracePt t="44083" x="10071100" y="4679950"/>
          <p14:tracePt t="44100" x="10077450" y="4654550"/>
          <p14:tracePt t="44117" x="10077450" y="4616450"/>
          <p14:tracePt t="44133" x="10064750" y="4565650"/>
          <p14:tracePt t="44150" x="10039350" y="4521200"/>
          <p14:tracePt t="44166" x="10001250" y="4451350"/>
          <p14:tracePt t="44183" x="9975850" y="4419600"/>
          <p14:tracePt t="44200" x="9944100" y="4381500"/>
          <p14:tracePt t="44216" x="9886950" y="4324350"/>
          <p14:tracePt t="44233" x="9861550" y="4305300"/>
          <p14:tracePt t="44250" x="9836150" y="4286250"/>
          <p14:tracePt t="44266" x="9823450" y="4279900"/>
          <p14:tracePt t="44283" x="9817100" y="4273550"/>
          <p14:tracePt t="44300" x="9804400" y="4267200"/>
          <p14:tracePt t="44317" x="9798050" y="4260850"/>
          <p14:tracePt t="44333" x="9791700" y="4254500"/>
          <p14:tracePt t="44366" x="9785350" y="4248150"/>
          <p14:tracePt t="44383" x="9779000" y="4241800"/>
          <p14:tracePt t="44400" x="9772650" y="4241800"/>
          <p14:tracePt t="44417" x="9772650" y="4229100"/>
          <p14:tracePt t="44433" x="9766300" y="4222750"/>
          <p14:tracePt t="44450" x="9759950" y="4210050"/>
          <p14:tracePt t="44467" x="9759950" y="4203700"/>
          <p14:tracePt t="44483" x="9753600" y="4203700"/>
          <p14:tracePt t="44500" x="9747250" y="4191000"/>
          <p14:tracePt t="44517" x="9740900" y="4191000"/>
          <p14:tracePt t="44550" x="9740900" y="4178300"/>
          <p14:tracePt t="44567" x="9734550" y="4178300"/>
          <p14:tracePt t="44583" x="9728200" y="4178300"/>
          <p14:tracePt t="44616" x="9709150" y="4178300"/>
          <p14:tracePt t="44633" x="9690100" y="4178300"/>
          <p14:tracePt t="44650" x="9683750" y="4178300"/>
          <p14:tracePt t="44666" x="9677400" y="4178300"/>
          <p14:tracePt t="44683" x="9664700" y="4184650"/>
          <p14:tracePt t="44700" x="9658350" y="4184650"/>
          <p14:tracePt t="44716" x="9645650" y="4191000"/>
          <p14:tracePt t="44733" x="9639300" y="4197350"/>
          <p14:tracePt t="44750" x="9632950" y="4203700"/>
          <p14:tracePt t="44767" x="9626600" y="4203700"/>
          <p14:tracePt t="44783" x="9626600" y="4210050"/>
          <p14:tracePt t="44800" x="9620250" y="4216400"/>
          <p14:tracePt t="44816" x="9613900" y="4216400"/>
          <p14:tracePt t="44833" x="9613900" y="4235450"/>
          <p14:tracePt t="44866" x="9613900" y="4248150"/>
          <p14:tracePt t="44883" x="9613900" y="4260850"/>
          <p14:tracePt t="44900" x="9613900" y="4267200"/>
          <p14:tracePt t="44917" x="9620250" y="4279900"/>
          <p14:tracePt t="44933" x="9620250" y="4286250"/>
          <p14:tracePt t="44950" x="9626600" y="4292600"/>
          <p14:tracePt t="44966" x="9639300" y="4305300"/>
          <p14:tracePt t="44983" x="9652000" y="4311650"/>
          <p14:tracePt t="45000" x="9658350" y="4324350"/>
          <p14:tracePt t="45017" x="9671050" y="4330700"/>
          <p14:tracePt t="45033" x="9690100" y="4337050"/>
          <p14:tracePt t="45050" x="9747250" y="4356100"/>
          <p14:tracePt t="45066" x="9836150" y="4368800"/>
          <p14:tracePt t="45083" x="10020300" y="4400550"/>
          <p14:tracePt t="45100" x="10147300" y="4419600"/>
          <p14:tracePt t="45116" x="10287000" y="4425950"/>
          <p14:tracePt t="45133" x="10382250" y="4432300"/>
          <p14:tracePt t="45150" x="10420350" y="4438650"/>
          <p14:tracePt t="45166" x="10477500" y="4445000"/>
          <p14:tracePt t="45183" x="10604500" y="4445000"/>
          <p14:tracePt t="45200" x="10763250" y="4438650"/>
          <p14:tracePt t="45216" x="10941050" y="4432300"/>
          <p14:tracePt t="45233" x="11068050" y="4432300"/>
          <p14:tracePt t="45250" x="11252200" y="4425950"/>
          <p14:tracePt t="45266" x="11309350" y="4419600"/>
          <p14:tracePt t="45283" x="11347450" y="4419600"/>
          <p14:tracePt t="45300" x="11398250" y="4406900"/>
          <p14:tracePt t="45316" x="11455400" y="4400550"/>
          <p14:tracePt t="45333" x="11576050" y="4394200"/>
          <p14:tracePt t="45350" x="11614150" y="4387850"/>
          <p14:tracePt t="45366" x="11626850" y="4387850"/>
          <p14:tracePt t="45383" x="11633200" y="4387850"/>
          <p14:tracePt t="45400" x="11633200" y="4381500"/>
          <p14:tracePt t="45416" x="11633200" y="4375150"/>
          <p14:tracePt t="45433" x="11633200" y="4368800"/>
          <p14:tracePt t="45450" x="11614150" y="4330700"/>
          <p14:tracePt t="45466" x="11264900" y="4019550"/>
          <p14:tracePt t="45483" x="10725150" y="3765550"/>
          <p14:tracePt t="45500" x="10477500" y="3708400"/>
          <p14:tracePt t="45516" x="10426700" y="3708400"/>
          <p14:tracePt t="45533" x="10337800" y="3708400"/>
          <p14:tracePt t="45550" x="10166350" y="3733800"/>
          <p14:tracePt t="45566" x="10090150" y="3752850"/>
          <p14:tracePt t="45583" x="10033000" y="3784600"/>
          <p14:tracePt t="45600" x="9950450" y="3816350"/>
          <p14:tracePt t="45616" x="9867900" y="3848100"/>
          <p14:tracePt t="45633" x="9766300" y="3879850"/>
          <p14:tracePt t="45650" x="9702800" y="3898900"/>
          <p14:tracePt t="45667" x="9594850" y="3943350"/>
          <p14:tracePt t="45683" x="9493250" y="3994150"/>
          <p14:tracePt t="45700" x="9410700" y="4038600"/>
          <p14:tracePt t="45716" x="9347200" y="4070350"/>
          <p14:tracePt t="45733" x="9321800" y="4089400"/>
          <p14:tracePt t="45750" x="9315450" y="4108450"/>
          <p14:tracePt t="45766" x="9302750" y="4127500"/>
          <p14:tracePt t="45783" x="9302750" y="4140200"/>
          <p14:tracePt t="45800" x="9302750" y="4165600"/>
          <p14:tracePt t="45816" x="9309100" y="4203700"/>
          <p14:tracePt t="45833" x="9334500" y="4318000"/>
          <p14:tracePt t="45850" x="9340850" y="4406900"/>
          <p14:tracePt t="45866" x="9347200" y="4476750"/>
          <p14:tracePt t="45883" x="9353550" y="4533900"/>
          <p14:tracePt t="45900" x="9359900" y="4565650"/>
          <p14:tracePt t="45917" x="9366250" y="4610100"/>
          <p14:tracePt t="45933" x="9372600" y="4629150"/>
          <p14:tracePt t="45950" x="9372600" y="4654550"/>
          <p14:tracePt t="45966" x="9385300" y="4679950"/>
          <p14:tracePt t="45983" x="9391650" y="4686300"/>
          <p14:tracePt t="46000" x="9398000" y="4699000"/>
          <p14:tracePt t="46016" x="9410700" y="4711700"/>
          <p14:tracePt t="46033" x="9423400" y="4718050"/>
          <p14:tracePt t="46050" x="9429750" y="4730750"/>
          <p14:tracePt t="46066" x="9436100" y="4730750"/>
          <p14:tracePt t="46083" x="9448800" y="4737100"/>
          <p14:tracePt t="46100" x="9455150" y="4743450"/>
          <p14:tracePt t="46116" x="9467850" y="4743450"/>
          <p14:tracePt t="46133" x="9474200" y="4743450"/>
          <p14:tracePt t="46150" x="9486900" y="4743450"/>
          <p14:tracePt t="46166" x="9499600" y="4743450"/>
          <p14:tracePt t="46200" x="9512300" y="4743450"/>
          <p14:tracePt t="46216" x="9518650" y="4743450"/>
          <p14:tracePt t="46238" x="9525000" y="4743450"/>
          <p14:tracePt t="46251" x="9531350" y="4743450"/>
          <p14:tracePt t="48113" x="9563100" y="4743450"/>
          <p14:tracePt t="48121" x="9658350" y="4749800"/>
          <p14:tracePt t="48127" x="9823450" y="4762500"/>
          <p14:tracePt t="48135" x="10001250" y="4756150"/>
          <p14:tracePt t="48150" x="10210800" y="4737100"/>
          <p14:tracePt t="48166" x="10280650" y="4724400"/>
          <p14:tracePt t="48183" x="10350500" y="4705350"/>
          <p14:tracePt t="48199" x="10433050" y="4679950"/>
          <p14:tracePt t="48216" x="10547350" y="4648200"/>
          <p14:tracePt t="48233" x="10579100" y="4635500"/>
          <p14:tracePt t="48249" x="10617200" y="4622800"/>
          <p14:tracePt t="48266" x="10642600" y="4616450"/>
          <p14:tracePt t="48283" x="10661650" y="4610100"/>
          <p14:tracePt t="48299" x="10674350" y="4603750"/>
          <p14:tracePt t="48316" x="10680700" y="4603750"/>
          <p14:tracePt t="48333" x="10687050" y="4603750"/>
          <p14:tracePt t="48349" x="10687050" y="4597400"/>
          <p14:tracePt t="48366" x="10693400" y="4597400"/>
          <p14:tracePt t="48382" x="10693400" y="4584700"/>
          <p14:tracePt t="48399" x="10693400" y="4565650"/>
          <p14:tracePt t="48416" x="10629900" y="4527550"/>
          <p14:tracePt t="48433" x="10433050" y="4432300"/>
          <p14:tracePt t="48449" x="10363200" y="4400550"/>
          <p14:tracePt t="48466" x="10280650" y="4387850"/>
          <p14:tracePt t="48483" x="10191750" y="4381500"/>
          <p14:tracePt t="48499" x="10013950" y="4375150"/>
          <p14:tracePt t="48516" x="9842500" y="4375150"/>
          <p14:tracePt t="48533" x="9804400" y="4375150"/>
          <p14:tracePt t="48549" x="9779000" y="4375150"/>
          <p14:tracePt t="48566" x="9772650" y="4375150"/>
          <p14:tracePt t="48583" x="9766300" y="4375150"/>
          <p14:tracePt t="48600" x="9753600" y="4375150"/>
          <p14:tracePt t="48616" x="9747250" y="4375150"/>
          <p14:tracePt t="48621" x="9740900" y="4375150"/>
          <p14:tracePt t="48633" x="9734550" y="4375150"/>
          <p14:tracePt t="48662" x="9728200" y="4375150"/>
          <p14:tracePt t="48676" x="9721850" y="4375150"/>
          <p14:tracePt t="48690" x="9715500" y="4375150"/>
          <p14:tracePt t="48725" x="9709150" y="4375150"/>
          <p14:tracePt t="48738" x="9702800" y="4375150"/>
          <p14:tracePt t="48772" x="9696450" y="4375150"/>
          <p14:tracePt t="48794" x="9690100" y="4375150"/>
          <p14:tracePt t="48807" x="9683750" y="4375150"/>
          <p14:tracePt t="48835" x="9677400" y="4375150"/>
          <p14:tracePt t="48858" x="9671050" y="4375150"/>
          <p14:tracePt t="48905" x="9664700" y="4375150"/>
          <p14:tracePt t="48921" x="9658350" y="4375150"/>
          <p14:tracePt t="51559" x="9683750" y="4394200"/>
          <p14:tracePt t="51566" x="9753600" y="4432300"/>
          <p14:tracePt t="51573" x="9829800" y="4470400"/>
          <p14:tracePt t="51582" x="9906000" y="4521200"/>
          <p14:tracePt t="51599" x="10121900" y="4660900"/>
          <p14:tracePt t="51616" x="10236200" y="4724400"/>
          <p14:tracePt t="51632" x="10344150" y="4775200"/>
          <p14:tracePt t="51649" x="10426700" y="4806950"/>
          <p14:tracePt t="51665" x="10439400" y="4813300"/>
          <p14:tracePt t="51682" x="10445750" y="4819650"/>
          <p14:tracePt t="51773" x="10445750" y="4806950"/>
          <p14:tracePt t="51780" x="10439400" y="4794250"/>
          <p14:tracePt t="51788" x="10426700" y="4756150"/>
          <p14:tracePt t="51799" x="10369550" y="4686300"/>
          <p14:tracePt t="51815" x="10077450" y="4464050"/>
          <p14:tracePt t="51832" x="9956800" y="4400550"/>
          <p14:tracePt t="51849" x="9899650" y="4375150"/>
          <p14:tracePt t="51865" x="9836150" y="4368800"/>
          <p14:tracePt t="51882" x="9804400" y="4362450"/>
          <p14:tracePt t="51899" x="9759950" y="4356100"/>
          <p14:tracePt t="51915" x="9734550" y="4349750"/>
          <p14:tracePt t="51932" x="9709150" y="4343400"/>
          <p14:tracePt t="51949" x="9702800" y="4343400"/>
          <p14:tracePt t="51965" x="9690100" y="4343400"/>
          <p14:tracePt t="51982" x="9683750" y="4343400"/>
          <p14:tracePt t="51999" x="9677400" y="4343400"/>
          <p14:tracePt t="52016" x="9664700" y="4337050"/>
          <p14:tracePt t="52032" x="9658350" y="4337050"/>
          <p14:tracePt t="52049" x="9645650" y="4330700"/>
          <p14:tracePt t="52065" x="9620250" y="4324350"/>
          <p14:tracePt t="52082" x="9601200" y="4311650"/>
          <p14:tracePt t="52099" x="9588500" y="4305300"/>
          <p14:tracePt t="52115" x="9582150" y="4305300"/>
          <p14:tracePt t="52132" x="9569450" y="4298950"/>
          <p14:tracePt t="52149" x="9563100" y="4298950"/>
          <p14:tracePt t="52165" x="9556750" y="4298950"/>
          <p14:tracePt t="52182" x="9550400" y="4298950"/>
          <p14:tracePt t="52224" x="9550400" y="4305300"/>
          <p14:tracePt t="52240" x="9550400" y="4311650"/>
          <p14:tracePt t="52253" x="9556750" y="4311650"/>
          <p14:tracePt t="52273" x="9556750" y="4318000"/>
          <p14:tracePt t="52280" x="9563100" y="4324350"/>
          <p14:tracePt t="52287" x="9569450" y="4324350"/>
          <p14:tracePt t="52299" x="9575800" y="4330700"/>
          <p14:tracePt t="52315" x="9645650" y="4368800"/>
          <p14:tracePt t="52332" x="9709150" y="4400550"/>
          <p14:tracePt t="52349" x="9829800" y="4457700"/>
          <p14:tracePt t="52365" x="9893300" y="4483100"/>
          <p14:tracePt t="52382" x="9937750" y="4502150"/>
          <p14:tracePt t="52399" x="9994900" y="4533900"/>
          <p14:tracePt t="52415" x="10039350" y="4552950"/>
          <p14:tracePt t="52432" x="10077450" y="4572000"/>
          <p14:tracePt t="52449" x="10083800" y="4572000"/>
          <p14:tracePt t="52465" x="10090150" y="4572000"/>
          <p14:tracePt t="52482" x="10096500" y="4584700"/>
          <p14:tracePt t="52516" x="10096500" y="4591050"/>
          <p14:tracePt t="52532" x="10090150" y="4597400"/>
          <p14:tracePt t="52549" x="10071100" y="4610100"/>
          <p14:tracePt t="52565" x="10007600" y="4622800"/>
          <p14:tracePt t="52582" x="9772650" y="4679950"/>
          <p14:tracePt t="52599" x="9302750" y="4857750"/>
          <p14:tracePt t="52615" x="8788400" y="4991100"/>
          <p14:tracePt t="52632" x="8604250" y="5054600"/>
          <p14:tracePt t="52649" x="8312150" y="5124450"/>
          <p14:tracePt t="52665" x="8210550" y="5149850"/>
          <p14:tracePt t="52682" x="8153400" y="5168900"/>
          <p14:tracePt t="52699" x="8134350" y="5175250"/>
          <p14:tracePt t="52715" x="8115300" y="5175250"/>
          <p14:tracePt t="52732" x="8064500" y="5181600"/>
          <p14:tracePt t="52749" x="8045450" y="5187950"/>
          <p14:tracePt t="52766" x="8039100" y="5187950"/>
          <p14:tracePt t="52799" x="8032750" y="5187950"/>
          <p14:tracePt t="52815" x="8026400" y="5187950"/>
          <p14:tracePt t="54039" x="8083550" y="5187950"/>
          <p14:tracePt t="54046" x="8166100" y="5187950"/>
          <p14:tracePt t="54054" x="8274050" y="5187950"/>
          <p14:tracePt t="54065" x="8451850" y="5187950"/>
          <p14:tracePt t="54082" x="8585200" y="5187950"/>
          <p14:tracePt t="54099" x="8705850" y="5207000"/>
          <p14:tracePt t="54116" x="8851900" y="5251450"/>
          <p14:tracePt t="54132" x="8890000" y="5264150"/>
          <p14:tracePt t="54149" x="8902700" y="5276850"/>
          <p14:tracePt t="54165" x="8953500" y="5295900"/>
          <p14:tracePt t="54182" x="8997950" y="5308600"/>
          <p14:tracePt t="54198" x="9029700" y="5321300"/>
          <p14:tracePt t="54216" x="9042400" y="5327650"/>
          <p14:tracePt t="54232" x="9055100" y="5334000"/>
          <p14:tracePt t="54265" x="9061450" y="5334000"/>
          <p14:tracePt t="54282" x="9067800" y="5334000"/>
          <p14:tracePt t="54299" x="9074150" y="5334000"/>
          <p14:tracePt t="54316" x="9086850" y="5334000"/>
          <p14:tracePt t="54332" x="9099550" y="5334000"/>
          <p14:tracePt t="54349" x="9118600" y="5334000"/>
          <p14:tracePt t="54365" x="9156700" y="5321300"/>
          <p14:tracePt t="54382" x="9188450" y="5314950"/>
          <p14:tracePt t="54399" x="9207500" y="5302250"/>
          <p14:tracePt t="54415" x="9239250" y="5295900"/>
          <p14:tracePt t="54432" x="9251950" y="5295900"/>
          <p14:tracePt t="54449" x="9283700" y="5283200"/>
          <p14:tracePt t="54465" x="9315450" y="5270500"/>
          <p14:tracePt t="54482" x="9347200" y="5257800"/>
          <p14:tracePt t="54498" x="9359900" y="5251450"/>
          <p14:tracePt t="54515" x="9372600" y="5245100"/>
          <p14:tracePt t="54532" x="9378950" y="5238750"/>
          <p14:tracePt t="54549" x="9391650" y="5232400"/>
          <p14:tracePt t="54565" x="9410700" y="5219700"/>
          <p14:tracePt t="54582" x="9423400" y="5219700"/>
          <p14:tracePt t="54599" x="9436100" y="5207000"/>
          <p14:tracePt t="54615" x="9448800" y="5194300"/>
          <p14:tracePt t="54632" x="9455150" y="5187950"/>
          <p14:tracePt t="54649" x="9467850" y="5175250"/>
          <p14:tracePt t="54665" x="9474200" y="5175250"/>
          <p14:tracePt t="54682" x="9474200" y="5162550"/>
          <p14:tracePt t="54699" x="9480550" y="5137150"/>
          <p14:tracePt t="54715" x="9455150" y="5086350"/>
          <p14:tracePt t="54732" x="9156700" y="4851400"/>
          <p14:tracePt t="54749" x="8934450" y="4737100"/>
          <p14:tracePt t="54765" x="8756650" y="4648200"/>
          <p14:tracePt t="54770" x="8667750" y="4622800"/>
          <p14:tracePt t="54782" x="8540750" y="4597400"/>
          <p14:tracePt t="54799" x="8458200" y="4572000"/>
          <p14:tracePt t="54815" x="8153400" y="4565650"/>
          <p14:tracePt t="54832" x="7994650" y="4565650"/>
          <p14:tracePt t="54849" x="7880350" y="4559300"/>
          <p14:tracePt t="54865" x="7816850" y="4546600"/>
          <p14:tracePt t="54882" x="7804150" y="4546600"/>
          <p14:tracePt t="54899" x="7797800" y="4546600"/>
          <p14:tracePt t="54956" x="7791450" y="4546600"/>
          <p14:tracePt t="55020" x="7791450" y="4552950"/>
          <p14:tracePt t="55110" x="7791450" y="4559300"/>
          <p14:tracePt t="55122" x="7791450" y="4565650"/>
          <p14:tracePt t="55164" x="7791450" y="4572000"/>
          <p14:tracePt t="55212" x="7791450" y="4578350"/>
          <p14:tracePt t="55852" x="7867650" y="4578350"/>
          <p14:tracePt t="55860" x="7962900" y="4565650"/>
          <p14:tracePt t="55866" x="8064500" y="4565650"/>
          <p14:tracePt t="55882" x="8204200" y="4559300"/>
          <p14:tracePt t="55899" x="8267700" y="4559300"/>
          <p14:tracePt t="55915" x="8324850" y="4559300"/>
          <p14:tracePt t="55932" x="8356600" y="4565650"/>
          <p14:tracePt t="55948" x="8407400" y="4572000"/>
          <p14:tracePt t="55965" x="8432800" y="4572000"/>
          <p14:tracePt t="55982" x="8458200" y="4578350"/>
          <p14:tracePt t="55999" x="8477250" y="4578350"/>
          <p14:tracePt t="56015" x="8496300" y="4578350"/>
          <p14:tracePt t="56032" x="8509000" y="4578350"/>
          <p14:tracePt t="56048" x="8515350" y="4578350"/>
          <p14:tracePt t="56066" x="8534400" y="4578350"/>
          <p14:tracePt t="56099" x="8547100" y="4578350"/>
          <p14:tracePt t="56115" x="8553450" y="4584700"/>
          <p14:tracePt t="56132" x="8559800" y="4597400"/>
          <p14:tracePt t="56148" x="8566150" y="4610100"/>
          <p14:tracePt t="56165" x="8572500" y="4629150"/>
          <p14:tracePt t="56182" x="8578850" y="4641850"/>
          <p14:tracePt t="56198" x="8578850" y="4679950"/>
          <p14:tracePt t="56215" x="8572500" y="4730750"/>
          <p14:tracePt t="56232" x="8540750" y="4813300"/>
          <p14:tracePt t="56249" x="8413750" y="5035550"/>
          <p14:tracePt t="56265" x="8324850" y="5143500"/>
          <p14:tracePt t="56282" x="8216900" y="5213350"/>
          <p14:tracePt t="56298" x="8185150" y="5238750"/>
          <p14:tracePt t="56303" x="8166100" y="5245100"/>
          <p14:tracePt t="56315" x="8134350" y="5251450"/>
          <p14:tracePt t="56332" x="8032750" y="5264150"/>
          <p14:tracePt t="56348" x="7943850" y="5264150"/>
          <p14:tracePt t="56365" x="7848600" y="5232400"/>
          <p14:tracePt t="56382" x="7810500" y="5181600"/>
          <p14:tracePt t="56399" x="7772400" y="5080000"/>
          <p14:tracePt t="56415" x="7772400" y="4476750"/>
          <p14:tracePt t="56432" x="7905750" y="3981450"/>
          <p14:tracePt t="56449" x="8058150" y="3708400"/>
          <p14:tracePt t="56465" x="8261350" y="3441700"/>
          <p14:tracePt t="56482" x="8382000" y="3302000"/>
          <p14:tracePt t="56498" x="8559800" y="3181350"/>
          <p14:tracePt t="56515" x="8667750" y="3098800"/>
          <p14:tracePt t="56532" x="8756650" y="3048000"/>
          <p14:tracePt t="56548" x="8775700" y="3035300"/>
          <p14:tracePt t="56565" x="8807450" y="3022600"/>
          <p14:tracePt t="56582" x="8864600" y="2990850"/>
          <p14:tracePt t="56599" x="8928100" y="2978150"/>
          <p14:tracePt t="56615" x="9010650" y="2971800"/>
          <p14:tracePt t="56632" x="9029700" y="2971800"/>
          <p14:tracePt t="56648" x="9042400" y="2971800"/>
          <p14:tracePt t="56665" x="9042400" y="2984500"/>
          <p14:tracePt t="56682" x="8972550" y="3098800"/>
          <p14:tracePt t="56698" x="8699500" y="3371850"/>
          <p14:tracePt t="56715" x="8451850" y="3575050"/>
          <p14:tracePt t="56732" x="8337550" y="3676650"/>
          <p14:tracePt t="56748" x="8216900" y="3765550"/>
          <p14:tracePt t="56765" x="8191500" y="3790950"/>
          <p14:tracePt t="56782" x="8159750" y="3810000"/>
          <p14:tracePt t="56798" x="8147050" y="3810000"/>
          <p14:tracePt t="56815" x="8140700" y="3810000"/>
          <p14:tracePt t="56821" x="8134350" y="3810000"/>
          <p14:tracePt t="56831" x="8128000" y="3810000"/>
          <p14:tracePt t="56848" x="8128000" y="3797300"/>
          <p14:tracePt t="56865" x="8128000" y="3765550"/>
          <p14:tracePt t="56882" x="8134350" y="3727450"/>
          <p14:tracePt t="56902" x="8159750" y="3638550"/>
          <p14:tracePt t="56915" x="8242300" y="3524250"/>
          <p14:tracePt t="56932" x="8451850" y="3340100"/>
          <p14:tracePt t="56948" x="8820150" y="3136900"/>
          <p14:tracePt t="56965" x="8985250" y="3098800"/>
          <p14:tracePt t="56982" x="9112250" y="3111500"/>
          <p14:tracePt t="56998" x="9169400" y="3143250"/>
          <p14:tracePt t="57015" x="9175750" y="3168650"/>
          <p14:tracePt t="57032" x="9188450" y="3225800"/>
          <p14:tracePt t="57048" x="9156700" y="3371850"/>
          <p14:tracePt t="57065" x="8972550" y="3746500"/>
          <p14:tracePt t="57081" x="8718550" y="4013200"/>
          <p14:tracePt t="57098" x="8566150" y="4089400"/>
          <p14:tracePt t="57115" x="8286750" y="4159250"/>
          <p14:tracePt t="57131" x="8216900" y="4159250"/>
          <p14:tracePt t="57148" x="8191500" y="4146550"/>
          <p14:tracePt t="57165" x="8153400" y="4121150"/>
          <p14:tracePt t="57182" x="8115300" y="4076700"/>
          <p14:tracePt t="57199" x="8070850" y="4013200"/>
          <p14:tracePt t="57215" x="8007350" y="3841750"/>
          <p14:tracePt t="57232" x="7975600" y="3613150"/>
          <p14:tracePt t="57248" x="7975600" y="3378200"/>
          <p14:tracePt t="57265" x="7994650" y="3276600"/>
          <p14:tracePt t="57282" x="8089900" y="3035300"/>
          <p14:tracePt t="57298" x="8140700" y="2946400"/>
          <p14:tracePt t="57315" x="8178800" y="2895600"/>
          <p14:tracePt t="57332" x="8248650" y="2800350"/>
          <p14:tracePt t="57348" x="8286750" y="2749550"/>
          <p14:tracePt t="57365" x="8343900" y="2679700"/>
          <p14:tracePt t="57381" x="8407400" y="2616200"/>
          <p14:tracePt t="57398" x="8477250" y="2565400"/>
          <p14:tracePt t="57415" x="8515350" y="2527300"/>
          <p14:tracePt t="57432" x="8528050" y="2520950"/>
          <p14:tracePt t="57465" x="8534400" y="2514600"/>
          <p14:tracePt t="57482" x="8540750" y="2514600"/>
          <p14:tracePt t="57498" x="8559800" y="2482850"/>
          <p14:tracePt t="57515" x="8585200" y="2438400"/>
          <p14:tracePt t="57531" x="8597900" y="2406650"/>
          <p14:tracePt t="57548" x="8604250" y="2381250"/>
          <p14:tracePt t="57565" x="8604250" y="2368550"/>
          <p14:tracePt t="57581" x="8591550" y="2336800"/>
          <p14:tracePt t="57598" x="8572500" y="2311400"/>
          <p14:tracePt t="57615" x="8528050" y="2254250"/>
          <p14:tracePt t="57631" x="8515350" y="2235200"/>
          <p14:tracePt t="57648" x="8509000" y="2222500"/>
          <p14:tracePt t="57665" x="8496300" y="2216150"/>
          <p14:tracePt t="57681" x="8489950" y="2209800"/>
          <p14:tracePt t="57698" x="8470900" y="2197100"/>
          <p14:tracePt t="57715" x="8458200" y="2184400"/>
          <p14:tracePt t="57731" x="8432800" y="2171700"/>
          <p14:tracePt t="57748" x="8413750" y="2159000"/>
          <p14:tracePt t="57765" x="8401050" y="2146300"/>
          <p14:tracePt t="57782" x="8388350" y="2139950"/>
          <p14:tracePt t="57798" x="8382000" y="2127250"/>
          <p14:tracePt t="57815" x="8375650" y="2120900"/>
          <p14:tracePt t="57831" x="8350250" y="2082800"/>
          <p14:tracePt t="57848" x="8331200" y="2051050"/>
          <p14:tracePt t="57865" x="8318500" y="2012950"/>
          <p14:tracePt t="57881" x="8312150" y="2006600"/>
          <p14:tracePt t="57898" x="8305800" y="2000250"/>
          <p14:tracePt t="57915" x="8305800" y="1987550"/>
          <p14:tracePt t="57931" x="8305800" y="1981200"/>
          <p14:tracePt t="57949" x="8305800" y="1968500"/>
          <p14:tracePt t="57965" x="8305800" y="1962150"/>
          <p14:tracePt t="58026" x="8312150" y="1962150"/>
          <p14:tracePt t="58040" x="8312150" y="1968500"/>
          <p14:tracePt t="58046" x="8312150" y="1981200"/>
          <p14:tracePt t="58053" x="8312150" y="1993900"/>
          <p14:tracePt t="58065" x="8312150" y="2006600"/>
          <p14:tracePt t="58081" x="8286750" y="2133600"/>
          <p14:tracePt t="58098" x="8235950" y="2336800"/>
          <p14:tracePt t="58115" x="8128000" y="2692400"/>
          <p14:tracePt t="58131" x="8096250" y="2882900"/>
          <p14:tracePt t="58148" x="8070850" y="3035300"/>
          <p14:tracePt t="58165" x="8039100" y="3219450"/>
          <p14:tracePt t="58181" x="8039100" y="3276600"/>
          <p14:tracePt t="58198" x="8032750" y="3314700"/>
          <p14:tracePt t="58215" x="8032750" y="3327400"/>
          <p14:tracePt t="58231" x="8032750" y="3340100"/>
          <p14:tracePt t="58248" x="8032750" y="3352800"/>
          <p14:tracePt t="58265" x="8032750" y="3371850"/>
          <p14:tracePt t="58282" x="8032750" y="3397250"/>
          <p14:tracePt t="58298" x="8032750" y="3448050"/>
          <p14:tracePt t="58315" x="8032750" y="3511550"/>
          <p14:tracePt t="58331" x="8045450" y="3613150"/>
          <p14:tracePt t="58348" x="8051800" y="3657600"/>
          <p14:tracePt t="58365" x="8058150" y="3727450"/>
          <p14:tracePt t="58381" x="8064500" y="3778250"/>
          <p14:tracePt t="58398" x="8070850" y="3810000"/>
          <p14:tracePt t="58415" x="8077200" y="3867150"/>
          <p14:tracePt t="58432" x="8083550" y="3886200"/>
          <p14:tracePt t="58448" x="8083550" y="3911600"/>
          <p14:tracePt t="58465" x="8096250" y="3930650"/>
          <p14:tracePt t="58481" x="8096250" y="3937000"/>
          <p14:tracePt t="58498" x="8102600" y="3949700"/>
          <p14:tracePt t="58515" x="8108950" y="3956050"/>
          <p14:tracePt t="58532" x="8115300" y="3968750"/>
          <p14:tracePt t="58548" x="8115300" y="3975100"/>
          <p14:tracePt t="58565" x="8121650" y="3981450"/>
          <p14:tracePt t="58581" x="8134350" y="3994150"/>
          <p14:tracePt t="58598" x="8140700" y="4000500"/>
          <p14:tracePt t="58615" x="8159750" y="4013200"/>
          <p14:tracePt t="58631" x="8185150" y="4032250"/>
          <p14:tracePt t="58648" x="8242300" y="4057650"/>
          <p14:tracePt t="58665" x="8318500" y="4095750"/>
          <p14:tracePt t="58681" x="8369300" y="4114800"/>
          <p14:tracePt t="58699" x="8413750" y="4140200"/>
          <p14:tracePt t="58715" x="8439150" y="4146550"/>
          <p14:tracePt t="58731" x="8458200" y="4159250"/>
          <p14:tracePt t="58748" x="8496300" y="4184650"/>
          <p14:tracePt t="58765" x="8528050" y="4191000"/>
          <p14:tracePt t="58782" x="8553450" y="4203700"/>
          <p14:tracePt t="58798" x="8559800" y="4210050"/>
          <p14:tracePt t="58815" x="8572500" y="4210050"/>
          <p14:tracePt t="58831" x="8585200" y="4222750"/>
          <p14:tracePt t="58848" x="8610600" y="4229100"/>
          <p14:tracePt t="58852" x="8616950" y="4235450"/>
          <p14:tracePt t="58865" x="8648700" y="4241800"/>
          <p14:tracePt t="58881" x="8667750" y="4254500"/>
          <p14:tracePt t="58898" x="8686800" y="4260850"/>
          <p14:tracePt t="58915" x="8699500" y="4267200"/>
          <p14:tracePt t="58931" x="8699500" y="4273550"/>
          <p14:tracePt t="58948" x="8718550" y="4279900"/>
          <p14:tracePt t="58965" x="8724900" y="4279900"/>
          <p14:tracePt t="58981" x="8731250" y="4286250"/>
          <p14:tracePt t="58998" x="8743950" y="4292600"/>
          <p14:tracePt t="59015" x="8750300" y="4292600"/>
          <p14:tracePt t="59032" x="8750300" y="4305300"/>
          <p14:tracePt t="59048" x="8756650" y="4311650"/>
          <p14:tracePt t="59065" x="8763000" y="4318000"/>
          <p14:tracePt t="59081" x="8763000" y="4324350"/>
          <p14:tracePt t="59098" x="8769350" y="4337050"/>
          <p14:tracePt t="59115" x="8775700" y="4343400"/>
          <p14:tracePt t="59131" x="8782050" y="4356100"/>
          <p14:tracePt t="59165" x="8788400" y="4368800"/>
          <p14:tracePt t="59181" x="8794750" y="4375150"/>
          <p14:tracePt t="59215" x="8801100" y="4381500"/>
          <p14:tracePt t="59231" x="8807450" y="4387850"/>
          <p14:tracePt t="59248" x="8813800" y="4387850"/>
          <p14:tracePt t="59265" x="8813800" y="4394200"/>
          <p14:tracePt t="59282" x="8820150" y="4400550"/>
          <p14:tracePt t="59298" x="8826500" y="4406900"/>
          <p14:tracePt t="59315" x="8839200" y="4406900"/>
          <p14:tracePt t="59331" x="8851900" y="4419600"/>
          <p14:tracePt t="59348" x="8877300" y="4419600"/>
          <p14:tracePt t="59365" x="8959850" y="4419600"/>
          <p14:tracePt t="59381" x="8997950" y="4419600"/>
          <p14:tracePt t="59398" x="9023350" y="4413250"/>
          <p14:tracePt t="59415" x="9048750" y="4406900"/>
          <p14:tracePt t="59431" x="9055100" y="4394200"/>
          <p14:tracePt t="59448" x="9067800" y="4394200"/>
          <p14:tracePt t="59465" x="9067800" y="4387850"/>
          <p14:tracePt t="59481" x="9086850" y="4368800"/>
          <p14:tracePt t="59498" x="9258300" y="4006850"/>
          <p14:tracePt t="59515" x="9359900" y="3714750"/>
          <p14:tracePt t="59531" x="9385300" y="3492500"/>
          <p14:tracePt t="59548" x="9385300" y="3302000"/>
          <p14:tracePt t="59565" x="9385300" y="3238500"/>
          <p14:tracePt t="59581" x="9353550" y="3086100"/>
          <p14:tracePt t="59598" x="9321800" y="2933700"/>
          <p14:tracePt t="59615" x="9258300" y="2736850"/>
          <p14:tracePt t="59631" x="9182100" y="2597150"/>
          <p14:tracePt t="59648" x="9137650" y="2540000"/>
          <p14:tracePt t="59665" x="9093200" y="2495550"/>
          <p14:tracePt t="59681" x="9061450" y="2470150"/>
          <p14:tracePt t="59698" x="9029700" y="2438400"/>
          <p14:tracePt t="59715" x="8991600" y="2400300"/>
          <p14:tracePt t="59731" x="8966200" y="2368550"/>
          <p14:tracePt t="59748" x="8947150" y="2336800"/>
          <p14:tracePt t="59765" x="8928100" y="2317750"/>
          <p14:tracePt t="59781" x="8909050" y="2286000"/>
          <p14:tracePt t="59798" x="8851900" y="2247900"/>
          <p14:tracePt t="59815" x="8813800" y="2216150"/>
          <p14:tracePt t="59831" x="8763000" y="2171700"/>
          <p14:tracePt t="59848" x="8731250" y="2159000"/>
          <p14:tracePt t="59865" x="8705850" y="2139950"/>
          <p14:tracePt t="59868" x="8686800" y="2127250"/>
          <p14:tracePt t="59881" x="8661400" y="2108200"/>
          <p14:tracePt t="59898" x="8636000" y="2095500"/>
          <p14:tracePt t="59915" x="8604250" y="2070100"/>
          <p14:tracePt t="59931" x="8585200" y="2051050"/>
          <p14:tracePt t="59948" x="8572500" y="2038350"/>
          <p14:tracePt t="59965" x="8559800" y="2032000"/>
          <p14:tracePt t="59981" x="8553450" y="2025650"/>
          <p14:tracePt t="59998" x="8540750" y="2012950"/>
          <p14:tracePt t="60015" x="8534400" y="2006600"/>
          <p14:tracePt t="60031" x="8528050" y="1993900"/>
          <p14:tracePt t="60049" x="8515350" y="1987550"/>
          <p14:tracePt t="60065" x="8509000" y="1981200"/>
          <p14:tracePt t="60081" x="8502650" y="1974850"/>
          <p14:tracePt t="60115" x="8496300" y="1968500"/>
          <p14:tracePt t="60131" x="8489950" y="1962150"/>
          <p14:tracePt t="60148" x="8489950" y="1949450"/>
          <p14:tracePt t="60164" x="8483600" y="1943100"/>
          <p14:tracePt t="60181" x="8477250" y="1943100"/>
          <p14:tracePt t="60200" x="8464550" y="1936750"/>
          <p14:tracePt t="60215" x="8458200" y="1930400"/>
          <p14:tracePt t="60231" x="8445500" y="1930400"/>
          <p14:tracePt t="60248" x="8432800" y="1924050"/>
          <p14:tracePt t="60265" x="8420100" y="1917700"/>
          <p14:tracePt t="60281" x="8413750" y="1917700"/>
          <p14:tracePt t="60298" x="8401050" y="1917700"/>
          <p14:tracePt t="60315" x="8388350" y="1917700"/>
          <p14:tracePt t="60348" x="8382000" y="1917700"/>
          <p14:tracePt t="60365" x="8375650" y="1911350"/>
          <p14:tracePt t="60381" x="8369300" y="1911350"/>
          <p14:tracePt t="60409" x="8362950" y="1911350"/>
          <p14:tracePt t="60422" x="8356600" y="1911350"/>
          <p14:tracePt t="60458" x="8350250" y="1911350"/>
          <p14:tracePt t="60471" x="8343900" y="1911350"/>
          <p14:tracePt t="60493" x="8343900" y="1905000"/>
          <p14:tracePt t="60505" x="8337550" y="1898650"/>
          <p14:tracePt t="60520" x="8331200" y="1898650"/>
          <p14:tracePt t="60541" x="8324850" y="1892300"/>
          <p14:tracePt t="60562" x="8324850" y="1885950"/>
          <p14:tracePt t="60576" x="8324850" y="1879600"/>
          <p14:tracePt t="60604" x="8324850" y="1873250"/>
          <p14:tracePt t="60609" x="8324850" y="1866900"/>
          <p14:tracePt t="60624" x="8324850" y="1860550"/>
          <p14:tracePt t="60631" x="8324850" y="1854200"/>
          <p14:tracePt t="60648" x="8331200" y="1847850"/>
          <p14:tracePt t="60665" x="8337550" y="1835150"/>
          <p14:tracePt t="60681" x="8337550" y="1828800"/>
          <p14:tracePt t="60698" x="8343900" y="1822450"/>
          <p14:tracePt t="60715" x="8356600" y="1816100"/>
          <p14:tracePt t="60731" x="8362950" y="1816100"/>
          <p14:tracePt t="60749" x="8375650" y="1803400"/>
          <p14:tracePt t="60764" x="8382000" y="1803400"/>
          <p14:tracePt t="60781" x="8388350" y="1803400"/>
          <p14:tracePt t="60798" x="8401050" y="1790700"/>
          <p14:tracePt t="60815" x="8413750" y="1790700"/>
          <p14:tracePt t="60831" x="8432800" y="1784350"/>
          <p14:tracePt t="60848" x="8445500" y="1778000"/>
          <p14:tracePt t="60865" x="8458200" y="1778000"/>
          <p14:tracePt t="60881" x="8553450" y="1746250"/>
          <p14:tracePt t="60898" x="8724900" y="1701800"/>
          <p14:tracePt t="60903" x="8832850" y="1682750"/>
          <p14:tracePt t="60915" x="8940800" y="1670050"/>
          <p14:tracePt t="60931" x="8966200" y="1670050"/>
          <p14:tracePt t="60948" x="8978900" y="1670050"/>
          <p14:tracePt t="60965" x="8991600" y="1670050"/>
          <p14:tracePt t="60981" x="9004300" y="1670050"/>
          <p14:tracePt t="60998" x="9093200" y="1701800"/>
          <p14:tracePt t="61014" x="9232900" y="1778000"/>
          <p14:tracePt t="61031" x="9359900" y="1841500"/>
          <p14:tracePt t="61048" x="9398000" y="1873250"/>
          <p14:tracePt t="61065" x="9410700" y="1873250"/>
          <p14:tracePt t="61081" x="9417050" y="1885950"/>
          <p14:tracePt t="61114" x="9417050" y="1892300"/>
          <p14:tracePt t="61140" x="9404350" y="1892300"/>
          <p14:tracePt t="61148" x="9391650" y="1892300"/>
          <p14:tracePt t="61165" x="9080500" y="1841500"/>
          <p14:tracePt t="61181" x="8801100" y="1847850"/>
          <p14:tracePt t="61198" x="8585200" y="1854200"/>
          <p14:tracePt t="61215" x="8489950" y="1860550"/>
          <p14:tracePt t="61231" x="8445500" y="1879600"/>
          <p14:tracePt t="61248" x="8362950" y="1905000"/>
          <p14:tracePt t="61264" x="8318500" y="1924050"/>
          <p14:tracePt t="61281" x="8286750" y="1936750"/>
          <p14:tracePt t="61298" x="8267700" y="1949450"/>
          <p14:tracePt t="61315" x="8261350" y="1962150"/>
          <p14:tracePt t="61331" x="8255000" y="1974850"/>
          <p14:tracePt t="61348" x="8255000" y="1987550"/>
          <p14:tracePt t="61364" x="8255000" y="2006600"/>
          <p14:tracePt t="61381" x="8280400" y="2120900"/>
          <p14:tracePt t="61398" x="8305800" y="2305050"/>
          <p14:tracePt t="61402" x="8324850" y="2381250"/>
          <p14:tracePt t="61415" x="8356600" y="2489200"/>
          <p14:tracePt t="61431" x="8375650" y="2533650"/>
          <p14:tracePt t="61448" x="8382000" y="2552700"/>
          <p14:tracePt t="61464" x="8413750" y="2584450"/>
          <p14:tracePt t="61481" x="8426450" y="2597150"/>
          <p14:tracePt t="61498" x="8445500" y="2622550"/>
          <p14:tracePt t="61514" x="8464550" y="2641600"/>
          <p14:tracePt t="61531" x="8489950" y="2667000"/>
          <p14:tracePt t="61548" x="8534400" y="2705100"/>
          <p14:tracePt t="61565" x="8572500" y="2730500"/>
          <p14:tracePt t="61581" x="8655050" y="2774950"/>
          <p14:tracePt t="61598" x="8705850" y="2806700"/>
          <p14:tracePt t="61615" x="8769350" y="2825750"/>
          <p14:tracePt t="61631" x="8858250" y="2876550"/>
          <p14:tracePt t="61648" x="8947150" y="2914650"/>
          <p14:tracePt t="61665" x="9118600" y="2990850"/>
          <p14:tracePt t="61681" x="9182100" y="3016250"/>
          <p14:tracePt t="61698" x="9239250" y="3035300"/>
          <p14:tracePt t="61714" x="9309100" y="3060700"/>
          <p14:tracePt t="61731" x="9334500" y="3079750"/>
          <p14:tracePt t="61749" x="9353550" y="3086100"/>
          <p14:tracePt t="61764" x="9366250" y="3098800"/>
          <p14:tracePt t="61781" x="9366250" y="3105150"/>
          <p14:tracePt t="61798" x="9378950" y="3117850"/>
          <p14:tracePt t="61814" x="9378950" y="3124200"/>
          <p14:tracePt t="61831" x="9372600" y="3149600"/>
          <p14:tracePt t="61848" x="9302750" y="3244850"/>
          <p14:tracePt t="61864" x="8991600" y="3575050"/>
          <p14:tracePt t="61881" x="8712200" y="3917950"/>
          <p14:tracePt t="61898" x="8674100" y="3981450"/>
          <p14:tracePt t="61915" x="8604250" y="4095750"/>
          <p14:tracePt t="61931" x="8540750" y="4191000"/>
          <p14:tracePt t="61948" x="8502650" y="4241800"/>
          <p14:tracePt t="61964" x="8483600" y="4279900"/>
          <p14:tracePt t="61981" x="8464550" y="4298950"/>
          <p14:tracePt t="61998" x="8458200" y="4311650"/>
          <p14:tracePt t="62014" x="8451850" y="4318000"/>
          <p14:tracePt t="62031" x="8445500" y="4324350"/>
          <p14:tracePt t="62048" x="8445500" y="4330700"/>
          <p14:tracePt t="62104" x="8451850" y="4330700"/>
          <p14:tracePt t="62118" x="8464550" y="4330700"/>
          <p14:tracePt t="62124" x="8477250" y="4330700"/>
          <p14:tracePt t="62131" x="8483600" y="4330700"/>
          <p14:tracePt t="62148" x="8515350" y="4330700"/>
          <p14:tracePt t="62165" x="8572500" y="4324350"/>
          <p14:tracePt t="62181" x="8591550" y="4318000"/>
          <p14:tracePt t="62198" x="8610600" y="4305300"/>
          <p14:tracePt t="62214" x="8655050" y="4254500"/>
          <p14:tracePt t="62231" x="8712200" y="4133850"/>
          <p14:tracePt t="62248" x="8756650" y="3968750"/>
          <p14:tracePt t="62264" x="8801100" y="3670300"/>
          <p14:tracePt t="62281" x="8788400" y="3422650"/>
          <p14:tracePt t="62298" x="8705850" y="3003550"/>
          <p14:tracePt t="62314" x="8642350" y="2813050"/>
          <p14:tracePt t="62331" x="8610600" y="2724150"/>
          <p14:tracePt t="62348" x="8553450" y="2622550"/>
          <p14:tracePt t="62364" x="8483600" y="2470150"/>
          <p14:tracePt t="62381" x="8362950" y="2197100"/>
          <p14:tracePt t="62398" x="8267700" y="2070100"/>
          <p14:tracePt t="62414" x="8159750" y="1968500"/>
          <p14:tracePt t="62418" x="8121650" y="1930400"/>
          <p14:tracePt t="62431" x="8051800" y="1847850"/>
          <p14:tracePt t="62448" x="7981950" y="1784350"/>
          <p14:tracePt t="62464" x="7893050" y="1689100"/>
          <p14:tracePt t="62481" x="7867650" y="1651000"/>
          <p14:tracePt t="62498" x="7848600" y="1612900"/>
          <p14:tracePt t="62514" x="7804150" y="1536700"/>
          <p14:tracePt t="62531" x="7772400" y="1473200"/>
          <p14:tracePt t="62548" x="7721600" y="1346200"/>
          <p14:tracePt t="62564" x="7689850" y="1244600"/>
          <p14:tracePt t="62581" x="7670800" y="1149350"/>
          <p14:tracePt t="62598" x="7664450" y="1098550"/>
          <p14:tracePt t="62614" x="7658100" y="1060450"/>
          <p14:tracePt t="62631" x="7645400" y="1022350"/>
          <p14:tracePt t="62648" x="7645400" y="1003300"/>
          <p14:tracePt t="62664" x="7639050" y="984250"/>
          <p14:tracePt t="62681" x="7632700" y="977900"/>
          <p14:tracePt t="62698" x="7626350" y="971550"/>
          <p14:tracePt t="62714" x="7626350" y="965200"/>
          <p14:tracePt t="62731" x="7620000" y="965200"/>
          <p14:tracePt t="62749" x="7613650" y="952500"/>
          <p14:tracePt t="62764" x="7607300" y="952500"/>
          <p14:tracePt t="62781" x="7607300" y="946150"/>
          <p14:tracePt t="62799" x="7600950" y="946150"/>
          <p14:tracePt t="62814" x="7594600" y="939800"/>
          <p14:tracePt t="62831" x="7594600" y="933450"/>
          <p14:tracePt t="62848" x="7575550" y="933450"/>
          <p14:tracePt t="62864" x="7569200" y="927100"/>
          <p14:tracePt t="62881" x="7562850" y="920750"/>
          <p14:tracePt t="62898" x="7550150" y="914400"/>
          <p14:tracePt t="62914" x="7543800" y="914400"/>
          <p14:tracePt t="62931" x="7543800" y="908050"/>
          <p14:tracePt t="62948" x="7537450" y="901700"/>
          <p14:tracePt t="62964" x="7531100" y="901700"/>
          <p14:tracePt t="62981" x="7531100" y="895350"/>
          <p14:tracePt t="62998" x="7531100" y="889000"/>
          <p14:tracePt t="63014" x="7531100" y="882650"/>
          <p14:tracePt t="63031" x="7524750" y="882650"/>
          <p14:tracePt t="63048" x="7518400" y="869950"/>
          <p14:tracePt t="63064" x="7512050" y="857250"/>
          <p14:tracePt t="63081" x="7512050" y="850900"/>
          <p14:tracePt t="63098" x="7505700" y="838200"/>
          <p14:tracePt t="63114" x="7499350" y="831850"/>
          <p14:tracePt t="63131" x="7493000" y="825500"/>
          <p14:tracePt t="63148" x="7493000" y="819150"/>
          <p14:tracePt t="63164" x="7486650" y="819150"/>
          <p14:tracePt t="63181" x="7480300" y="819150"/>
          <p14:tracePt t="63214" x="7467600" y="819150"/>
          <p14:tracePt t="63231" x="7454900" y="819150"/>
          <p14:tracePt t="63248" x="7448550" y="819150"/>
          <p14:tracePt t="63264" x="7435850" y="819150"/>
          <p14:tracePt t="63281" x="7423150" y="825500"/>
          <p14:tracePt t="63298" x="7410450" y="831850"/>
          <p14:tracePt t="63314" x="7397750" y="844550"/>
          <p14:tracePt t="63331" x="7385050" y="850900"/>
          <p14:tracePt t="63348" x="7378700" y="863600"/>
          <p14:tracePt t="63364" x="7366000" y="869950"/>
          <p14:tracePt t="63381" x="7366000" y="876300"/>
          <p14:tracePt t="63397" x="7359650" y="889000"/>
          <p14:tracePt t="63414" x="7353300" y="895350"/>
          <p14:tracePt t="63431" x="7353300" y="914400"/>
          <p14:tracePt t="63448" x="7353300" y="920750"/>
          <p14:tracePt t="63453" x="7353300" y="927100"/>
          <p14:tracePt t="63466" x="7353300" y="939800"/>
          <p14:tracePt t="63481" x="7353300" y="965200"/>
          <p14:tracePt t="63497" x="7346950" y="1022350"/>
          <p14:tracePt t="63514" x="7340600" y="1073150"/>
          <p14:tracePt t="63531" x="7340600" y="1085850"/>
          <p14:tracePt t="63548" x="7340600" y="1104900"/>
          <p14:tracePt t="63564" x="7340600" y="1111250"/>
          <p14:tracePt t="63581" x="7340600" y="1123950"/>
          <p14:tracePt t="63598" x="7353300" y="1162050"/>
          <p14:tracePt t="63614" x="7359650" y="1181100"/>
          <p14:tracePt t="63631" x="7372350" y="1193800"/>
          <p14:tracePt t="63648" x="7372350" y="1200150"/>
          <p14:tracePt t="63664" x="7385050" y="1206500"/>
          <p14:tracePt t="63681" x="7397750" y="1212850"/>
          <p14:tracePt t="63697" x="7423150" y="1225550"/>
          <p14:tracePt t="63714" x="7505700" y="1238250"/>
          <p14:tracePt t="63731" x="7569200" y="1250950"/>
          <p14:tracePt t="63748" x="7600950" y="1250950"/>
          <p14:tracePt t="63764" x="7620000" y="1250950"/>
          <p14:tracePt t="63799" x="7639050" y="1244600"/>
          <p14:tracePt t="63814" x="7658100" y="1231900"/>
          <p14:tracePt t="63831" x="7670800" y="1219200"/>
          <p14:tracePt t="63848" x="7689850" y="1174750"/>
          <p14:tracePt t="63864" x="7696200" y="1149350"/>
          <p14:tracePt t="63881" x="7702550" y="1117600"/>
          <p14:tracePt t="63897" x="7708900" y="1098550"/>
          <p14:tracePt t="63914" x="7708900" y="1066800"/>
          <p14:tracePt t="63931" x="7708900" y="996950"/>
          <p14:tracePt t="63948" x="7702550" y="946150"/>
          <p14:tracePt t="63965" x="7677150" y="901700"/>
          <p14:tracePt t="63981" x="7664450" y="882650"/>
          <p14:tracePt t="63998" x="7645400" y="863600"/>
          <p14:tracePt t="64014" x="7626350" y="850900"/>
          <p14:tracePt t="64031" x="7620000" y="844550"/>
          <p14:tracePt t="64048" x="7607300" y="838200"/>
          <p14:tracePt t="64064" x="7594600" y="838200"/>
          <p14:tracePt t="64081" x="7588250" y="838200"/>
          <p14:tracePt t="64098" x="7581900" y="844550"/>
          <p14:tracePt t="64114" x="7581900" y="857250"/>
          <p14:tracePt t="64131" x="7581900" y="869950"/>
          <p14:tracePt t="64149" x="7581900" y="876300"/>
          <p14:tracePt t="64164" x="7600950" y="895350"/>
          <p14:tracePt t="64181" x="7696200" y="971550"/>
          <p14:tracePt t="64198" x="7937500" y="1136650"/>
          <p14:tracePt t="64214" x="8147050" y="1257300"/>
          <p14:tracePt t="64231" x="8286750" y="1308100"/>
          <p14:tracePt t="64247" x="8337550" y="1320800"/>
          <p14:tracePt t="64264" x="8439150" y="1333500"/>
          <p14:tracePt t="64281" x="8642350" y="1346200"/>
          <p14:tracePt t="64299" x="8832850" y="1346200"/>
          <p14:tracePt t="64314" x="8940800" y="1352550"/>
          <p14:tracePt t="64331" x="9055100" y="1352550"/>
          <p14:tracePt t="64348" x="9175750" y="1352550"/>
          <p14:tracePt t="64364" x="9264650" y="1339850"/>
          <p14:tracePt t="64381" x="9480550" y="1333500"/>
          <p14:tracePt t="64397" x="9626600" y="1314450"/>
          <p14:tracePt t="64414" x="9690100" y="1308100"/>
          <p14:tracePt t="64431" x="9721850" y="1301750"/>
          <p14:tracePt t="64465" x="9734550" y="1301750"/>
          <p14:tracePt t="64481" x="9734550" y="1295400"/>
          <p14:tracePt t="64498" x="9747250" y="1289050"/>
          <p14:tracePt t="64514" x="9817100" y="1263650"/>
          <p14:tracePt t="64531" x="9861550" y="1250950"/>
          <p14:tracePt t="64548" x="9912350" y="1231900"/>
          <p14:tracePt t="64564" x="9950450" y="1225550"/>
          <p14:tracePt t="64581" x="9950450" y="1219200"/>
          <p14:tracePt t="64597" x="9963150" y="1212850"/>
          <p14:tracePt t="64614" x="9963150" y="1206500"/>
          <p14:tracePt t="64631" x="9969500" y="1206500"/>
          <p14:tracePt t="64647" x="9975850" y="1200150"/>
          <p14:tracePt t="64664" x="9975850" y="1193800"/>
          <p14:tracePt t="64681" x="9982200" y="1193800"/>
          <p14:tracePt t="64697" x="9982200" y="1187450"/>
          <p14:tracePt t="64714" x="9975850" y="1181100"/>
          <p14:tracePt t="64731" x="9969500" y="1174750"/>
          <p14:tracePt t="65016" x="9982200" y="1174750"/>
          <p14:tracePt t="65021" x="10013950" y="1168400"/>
          <p14:tracePt t="65031" x="10071100" y="1162050"/>
          <p14:tracePt t="65048" x="10198100" y="1149350"/>
          <p14:tracePt t="65064" x="10363200" y="1130300"/>
          <p14:tracePt t="65081" x="10439400" y="1123950"/>
          <p14:tracePt t="65098" x="10509250" y="1117600"/>
          <p14:tracePt t="65114" x="10572750" y="1104900"/>
          <p14:tracePt t="65131" x="10629900" y="1098550"/>
          <p14:tracePt t="65148" x="10737850" y="1079500"/>
          <p14:tracePt t="65164" x="10788650" y="1073150"/>
          <p14:tracePt t="65181" x="10826750" y="1060450"/>
          <p14:tracePt t="65197" x="10839450" y="1054100"/>
          <p14:tracePt t="65214" x="10864850" y="1047750"/>
          <p14:tracePt t="65231" x="10909300" y="1041400"/>
          <p14:tracePt t="65247" x="10966450" y="1035050"/>
          <p14:tracePt t="65264" x="11068050" y="1022350"/>
          <p14:tracePt t="65281" x="11112500" y="1009650"/>
          <p14:tracePt t="65297" x="11137900" y="1009650"/>
          <p14:tracePt t="65314" x="11150600" y="1009650"/>
          <p14:tracePt t="65331" x="11156950" y="1009650"/>
          <p14:tracePt t="65348" x="11163300" y="1009650"/>
          <p14:tracePt t="65364" x="11169650" y="1009650"/>
          <p14:tracePt t="65381" x="11188700" y="1009650"/>
          <p14:tracePt t="65397" x="11207750" y="1009650"/>
          <p14:tracePt t="65414" x="11214100" y="1009650"/>
          <p14:tracePt t="65431" x="11226800" y="1009650"/>
          <p14:tracePt t="65447" x="11239500" y="1009650"/>
          <p14:tracePt t="65481" x="11258550" y="1009650"/>
          <p14:tracePt t="65497" x="11264900" y="1009650"/>
          <p14:tracePt t="65514" x="11283950" y="1009650"/>
          <p14:tracePt t="65531" x="11290300" y="1009650"/>
          <p14:tracePt t="65547" x="11303000" y="1009650"/>
          <p14:tracePt t="65564" x="11315700" y="1009650"/>
          <p14:tracePt t="65581" x="11328400" y="1009650"/>
          <p14:tracePt t="65598" x="11334750" y="1009650"/>
          <p14:tracePt t="65614" x="11347450" y="1009650"/>
          <p14:tracePt t="65631" x="11353800" y="1016000"/>
          <p14:tracePt t="65647" x="11366500" y="1016000"/>
          <p14:tracePt t="65664" x="11366500" y="1022350"/>
          <p14:tracePt t="65681" x="11366500" y="1028700"/>
          <p14:tracePt t="65697" x="11366500" y="1035050"/>
          <p14:tracePt t="65731" x="11347450" y="1054100"/>
          <p14:tracePt t="65747" x="11277600" y="1092200"/>
          <p14:tracePt t="65764" x="10521950" y="1301750"/>
          <p14:tracePt t="65781" x="10375900" y="1358900"/>
          <p14:tracePt t="65797" x="10312400" y="1371600"/>
          <p14:tracePt t="65814" x="10096500" y="1441450"/>
          <p14:tracePt t="65831" x="9912350" y="1504950"/>
          <p14:tracePt t="65847" x="9709150" y="1593850"/>
          <p14:tracePt t="65864" x="9544050" y="1663700"/>
          <p14:tracePt t="65881" x="9391650" y="1739900"/>
          <p14:tracePt t="65897" x="9283700" y="1835150"/>
          <p14:tracePt t="65914" x="9226550" y="1898650"/>
          <p14:tracePt t="65931" x="9061450" y="2012950"/>
          <p14:tracePt t="65947" x="8953500" y="2089150"/>
          <p14:tracePt t="65964" x="8877300" y="2165350"/>
          <p14:tracePt t="65968" x="8839200" y="2203450"/>
          <p14:tracePt t="65981" x="8743950" y="2305050"/>
          <p14:tracePt t="65997" x="8642350" y="2432050"/>
          <p14:tracePt t="66014" x="8521700" y="2603500"/>
          <p14:tracePt t="66031" x="8470900" y="2717800"/>
          <p14:tracePt t="66050" x="8413750" y="2851150"/>
          <p14:tracePt t="66064" x="8337550" y="3086100"/>
          <p14:tracePt t="66081" x="8299450" y="3232150"/>
          <p14:tracePt t="66097" x="8286750" y="3435350"/>
          <p14:tracePt t="66114" x="8286750" y="3721100"/>
          <p14:tracePt t="66131" x="8286750" y="3848100"/>
          <p14:tracePt t="66147" x="8286750" y="4051300"/>
          <p14:tracePt t="66164" x="8293100" y="4146550"/>
          <p14:tracePt t="66181" x="8299450" y="4267200"/>
          <p14:tracePt t="66197" x="8299450" y="4318000"/>
          <p14:tracePt t="66214" x="8299450" y="4343400"/>
          <p14:tracePt t="66231" x="8299450" y="4349750"/>
          <p14:tracePt t="66247" x="8299450" y="4356100"/>
          <p14:tracePt t="66264" x="8299450" y="4362450"/>
          <p14:tracePt t="67781" x="8242300" y="4356100"/>
          <p14:tracePt t="67787" x="8121650" y="4324350"/>
          <p14:tracePt t="67797" x="7969250" y="4292600"/>
          <p14:tracePt t="67814" x="7626350" y="4216400"/>
          <p14:tracePt t="67830" x="7556500" y="4197350"/>
          <p14:tracePt t="67847" x="7531100" y="4191000"/>
          <p14:tracePt t="67864" x="7518400" y="4184650"/>
          <p14:tracePt t="67880" x="7505700" y="4184650"/>
          <p14:tracePt t="67897" x="7499350" y="4184650"/>
          <p14:tracePt t="67931" x="7493000" y="4184650"/>
          <p14:tracePt t="67947" x="7486650" y="4184650"/>
          <p14:tracePt t="67982" x="7480300" y="4191000"/>
          <p14:tracePt t="67997" x="7473950" y="4191000"/>
          <p14:tracePt t="68009" x="7473950" y="4197350"/>
          <p14:tracePt t="68017" x="7467600" y="4197350"/>
          <p14:tracePt t="68030" x="7448550" y="4203700"/>
          <p14:tracePt t="68047" x="7397750" y="4210050"/>
          <p14:tracePt t="68064" x="7277100" y="4216400"/>
          <p14:tracePt t="68081" x="7219950" y="4222750"/>
          <p14:tracePt t="68097" x="7194550" y="4229100"/>
          <p14:tracePt t="68114" x="7156450" y="4235450"/>
          <p14:tracePt t="68130" x="7124700" y="4235450"/>
          <p14:tracePt t="68147" x="7067550" y="4248150"/>
          <p14:tracePt t="68164" x="7023100" y="4248150"/>
          <p14:tracePt t="68180" x="6985000" y="4254500"/>
          <p14:tracePt t="68197" x="6959600" y="4260850"/>
          <p14:tracePt t="68214" x="6953250" y="4267200"/>
          <p14:tracePt t="68231" x="6946900" y="4273550"/>
          <p14:tracePt t="68250" x="6934200" y="4273550"/>
          <p14:tracePt t="68264" x="6927850" y="4273550"/>
          <p14:tracePt t="68287" x="6921500" y="4273550"/>
          <p14:tracePt t="68302" x="6915150" y="4273550"/>
          <p14:tracePt t="68391" x="6921500" y="4273550"/>
          <p14:tracePt t="68426" x="6927850" y="4273550"/>
          <p14:tracePt t="68440" x="6934200" y="4273550"/>
          <p14:tracePt t="68447" x="6940550" y="4273550"/>
          <p14:tracePt t="68464" x="6946900" y="4273550"/>
          <p14:tracePt t="68480" x="6953250" y="4273550"/>
          <p14:tracePt t="68497" x="6972300" y="4273550"/>
          <p14:tracePt t="68514" x="6978650" y="4273550"/>
          <p14:tracePt t="68530" x="6997700" y="4273550"/>
          <p14:tracePt t="68547" x="7010400" y="4273550"/>
          <p14:tracePt t="68564" x="7035800" y="4273550"/>
          <p14:tracePt t="68580" x="7080250" y="4273550"/>
          <p14:tracePt t="68599" x="7150100" y="4273550"/>
          <p14:tracePt t="68614" x="7175500" y="4273550"/>
          <p14:tracePt t="68631" x="7188200" y="4273550"/>
          <p14:tracePt t="68647" x="7200900" y="4273550"/>
          <p14:tracePt t="68664" x="7213600" y="4273550"/>
          <p14:tracePt t="68680" x="7219950" y="4273550"/>
          <p14:tracePt t="68697" x="7239000" y="4273550"/>
          <p14:tracePt t="68731" x="7245350" y="4273550"/>
          <p14:tracePt t="68747" x="7251700" y="4273550"/>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6973" y="758536"/>
            <a:ext cx="6774872" cy="461665"/>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400" dirty="0" smtClean="0"/>
              <a:t>Training data – Random DAG Generator</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53" y="1381990"/>
            <a:ext cx="6938834" cy="44472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4909" y="1381990"/>
            <a:ext cx="3696130" cy="3605646"/>
          </a:xfrm>
          <a:prstGeom prst="rect">
            <a:avLst/>
          </a:prstGeom>
        </p:spPr>
      </p:pic>
    </p:spTree>
    <p:extLst>
      <p:ext uri="{BB962C8B-B14F-4D97-AF65-F5344CB8AC3E}">
        <p14:creationId xmlns:p14="http://schemas.microsoft.com/office/powerpoint/2010/main" val="1154592367"/>
      </p:ext>
    </p:extLst>
  </p:cSld>
  <p:clrMapOvr>
    <a:masterClrMapping/>
  </p:clrMapOvr>
  <mc:AlternateContent xmlns:mc="http://schemas.openxmlformats.org/markup-compatibility/2006" xmlns:p14="http://schemas.microsoft.com/office/powerpoint/2010/main">
    <mc:Choice Requires="p14">
      <p:transition spd="slow" p14:dur="2000" advTm="92771"/>
    </mc:Choice>
    <mc:Fallback xmlns="">
      <p:transition spd="slow" advTm="92771"/>
    </mc:Fallback>
  </mc:AlternateContent>
  <p:timing>
    <p:tnLst>
      <p:par>
        <p:cTn id="1" dur="indefinite" restart="never" nodeType="tmRoot"/>
      </p:par>
    </p:tnLst>
  </p:timing>
  <p:extLst mod="1">
    <p:ext uri="{3A86A75C-4F4B-4683-9AE1-C65F6400EC91}">
      <p14:laserTraceLst xmlns:p14="http://schemas.microsoft.com/office/powerpoint/2010/main">
        <p14:tracePtLst>
          <p14:tracePt t="213" x="6026150" y="3702050"/>
          <p14:tracePt t="220" x="5848350" y="3562350"/>
          <p14:tracePt t="227" x="5708650" y="3429000"/>
          <p14:tracePt t="244" x="5251450" y="3130550"/>
          <p14:tracePt t="260" x="4845050" y="2940050"/>
          <p14:tracePt t="261" x="4673600" y="2825750"/>
          <p14:tracePt t="277" x="4292600" y="2597150"/>
          <p14:tracePt t="294" x="4159250" y="2476500"/>
          <p14:tracePt t="310" x="3968750" y="2381250"/>
          <p14:tracePt t="327" x="3816350" y="2330450"/>
          <p14:tracePt t="344" x="3575050" y="2222500"/>
          <p14:tracePt t="360" x="3397250" y="2152650"/>
          <p14:tracePt t="377" x="3219450" y="2070100"/>
          <p14:tracePt t="393" x="3048000" y="1962150"/>
          <p14:tracePt t="410" x="2825750" y="1879600"/>
          <p14:tracePt t="427" x="2470150" y="1771650"/>
          <p14:tracePt t="443" x="2286000" y="1727200"/>
          <p14:tracePt t="460" x="2114550" y="1689100"/>
          <p14:tracePt t="477" x="2006600" y="1663700"/>
          <p14:tracePt t="493" x="1962150" y="1663700"/>
          <p14:tracePt t="511" x="1866900" y="1663700"/>
          <p14:tracePt t="527" x="1822450" y="1682750"/>
          <p14:tracePt t="544" x="1784350" y="1695450"/>
          <p14:tracePt t="560" x="1765300" y="1701800"/>
          <p14:tracePt t="867" x="1714500" y="1701800"/>
          <p14:tracePt t="873" x="1600200" y="1708150"/>
          <p14:tracePt t="880" x="1492250" y="1714500"/>
          <p14:tracePt t="893" x="1365250" y="1733550"/>
          <p14:tracePt t="910" x="1276350" y="1746250"/>
          <p14:tracePt t="927" x="1187450" y="1752600"/>
          <p14:tracePt t="943" x="1111250" y="1765300"/>
          <p14:tracePt t="960" x="1085850" y="1771650"/>
          <p14:tracePt t="977" x="1073150" y="1778000"/>
          <p14:tracePt t="993" x="1066800" y="1784350"/>
          <p14:tracePt t="1010" x="1060450" y="1784350"/>
          <p14:tracePt t="1027" x="1054100" y="1790700"/>
          <p14:tracePt t="1043" x="1054100" y="1797050"/>
          <p14:tracePt t="1060" x="1041400" y="1797050"/>
          <p14:tracePt t="1077" x="1041400" y="1803400"/>
          <p14:tracePt t="1093" x="1041400" y="1809750"/>
          <p14:tracePt t="1110" x="1028700" y="1816100"/>
          <p14:tracePt t="1143" x="1016000" y="1828800"/>
          <p14:tracePt t="1160" x="1009650" y="1835150"/>
          <p14:tracePt t="1177" x="1003300" y="1841500"/>
          <p14:tracePt t="1194" x="996950" y="1841500"/>
          <p14:tracePt t="1210" x="984250" y="1847850"/>
          <p14:tracePt t="1227" x="971550" y="1854200"/>
          <p14:tracePt t="1244" x="965200" y="1860550"/>
          <p14:tracePt t="1260" x="958850" y="1860550"/>
          <p14:tracePt t="1277" x="946150" y="1866900"/>
          <p14:tracePt t="1293" x="939800" y="1873250"/>
          <p14:tracePt t="1310" x="933450" y="1873250"/>
          <p14:tracePt t="1327" x="927100" y="1879600"/>
          <p14:tracePt t="1343" x="920750" y="1879600"/>
          <p14:tracePt t="1360" x="914400" y="1879600"/>
          <p14:tracePt t="1393" x="908050" y="1879600"/>
          <p14:tracePt t="4980" x="927100" y="1879600"/>
          <p14:tracePt t="4987" x="996950" y="1873250"/>
          <p14:tracePt t="4993" x="1085850" y="1835150"/>
          <p14:tracePt t="5010" x="1289050" y="1771650"/>
          <p14:tracePt t="5026" x="1543050" y="1695450"/>
          <p14:tracePt t="5043" x="1625600" y="1663700"/>
          <p14:tracePt t="5060" x="1670050" y="1651000"/>
          <p14:tracePt t="5076" x="1701800" y="1638300"/>
          <p14:tracePt t="5093" x="1720850" y="1631950"/>
          <p14:tracePt t="5110" x="1778000" y="1612900"/>
          <p14:tracePt t="5126" x="1911350" y="1581150"/>
          <p14:tracePt t="5143" x="2057400" y="1549400"/>
          <p14:tracePt t="5160" x="2139950" y="1530350"/>
          <p14:tracePt t="5176" x="2159000" y="1524000"/>
          <p14:tracePt t="5193" x="2190750" y="1511300"/>
          <p14:tracePt t="5209" x="2216150" y="1511300"/>
          <p14:tracePt t="5226" x="2247900" y="1492250"/>
          <p14:tracePt t="5243" x="2355850" y="1460500"/>
          <p14:tracePt t="5260" x="2438400" y="1409700"/>
          <p14:tracePt t="5277" x="2482850" y="1384300"/>
          <p14:tracePt t="5293" x="2501900" y="1371600"/>
          <p14:tracePt t="5310" x="2527300" y="1358900"/>
          <p14:tracePt t="5326" x="2590800" y="1333500"/>
          <p14:tracePt t="5343" x="2641600" y="1308100"/>
          <p14:tracePt t="5347" x="2660650" y="1301750"/>
          <p14:tracePt t="5360" x="2705100" y="1282700"/>
          <p14:tracePt t="5376" x="2717800" y="1276350"/>
          <p14:tracePt t="5393" x="2730500" y="1270000"/>
          <p14:tracePt t="5410" x="2743200" y="1270000"/>
          <p14:tracePt t="5426" x="2743200" y="1263650"/>
          <p14:tracePt t="5443" x="2743200" y="1257300"/>
          <p14:tracePt t="5459" x="2755900" y="1250950"/>
          <p14:tracePt t="5493" x="2774950" y="1244600"/>
          <p14:tracePt t="5510" x="2774950" y="1238250"/>
          <p14:tracePt t="5527" x="2787650" y="1238250"/>
          <p14:tracePt t="5543" x="2813050" y="1231900"/>
          <p14:tracePt t="5560" x="2838450" y="1231900"/>
          <p14:tracePt t="5576" x="2933700" y="1231900"/>
          <p14:tracePt t="5593" x="3003550" y="1231900"/>
          <p14:tracePt t="5610" x="3060700" y="1231900"/>
          <p14:tracePt t="5626" x="3073400" y="1231900"/>
          <p14:tracePt t="5643" x="3086100" y="1231900"/>
          <p14:tracePt t="5660" x="3092450" y="1238250"/>
          <p14:tracePt t="5676" x="3098800" y="1238250"/>
          <p14:tracePt t="5693" x="3105150" y="1244600"/>
          <p14:tracePt t="5723" x="3105150" y="1250950"/>
          <p14:tracePt t="5750" x="3098800" y="1250950"/>
          <p14:tracePt t="5759" x="3079750" y="1250950"/>
          <p14:tracePt t="5766" x="3041650" y="1244600"/>
          <p14:tracePt t="5776" x="2984500" y="1238250"/>
          <p14:tracePt t="5793" x="2844800" y="1206500"/>
          <p14:tracePt t="5810" x="2730500" y="1193800"/>
          <p14:tracePt t="5826" x="2482850" y="1149350"/>
          <p14:tracePt t="5843" x="2406650" y="1136650"/>
          <p14:tracePt t="5859" x="2305050" y="1130300"/>
          <p14:tracePt t="5876" x="2057400" y="1117600"/>
          <p14:tracePt t="5893" x="1949450" y="1117600"/>
          <p14:tracePt t="5910" x="1892300" y="1117600"/>
          <p14:tracePt t="5926" x="1835150" y="1117600"/>
          <p14:tracePt t="5943" x="1727200" y="1123950"/>
          <p14:tracePt t="5959" x="1543050" y="1143000"/>
          <p14:tracePt t="5976" x="1504950" y="1149350"/>
          <p14:tracePt t="5993" x="1485900" y="1149350"/>
          <p14:tracePt t="6026" x="1479550" y="1149350"/>
          <p14:tracePt t="6043" x="1473200" y="1149350"/>
          <p14:tracePt t="6060" x="1466850" y="1155700"/>
          <p14:tracePt t="6093" x="1460500" y="1155700"/>
          <p14:tracePt t="6109" x="1454150" y="1162050"/>
          <p14:tracePt t="6126" x="1454150" y="1168400"/>
          <p14:tracePt t="6143" x="1447800" y="1168400"/>
          <p14:tracePt t="6160" x="1435100" y="1174750"/>
          <p14:tracePt t="6176" x="1435100" y="1181100"/>
          <p14:tracePt t="6193" x="1435100" y="1187450"/>
          <p14:tracePt t="6209" x="1428750" y="1187450"/>
          <p14:tracePt t="6226" x="1428750" y="1193800"/>
          <p14:tracePt t="6342" x="1435100" y="1193800"/>
          <p14:tracePt t="6349" x="1441450" y="1193800"/>
          <p14:tracePt t="6360" x="1447800" y="1193800"/>
          <p14:tracePt t="6376" x="1524000" y="1193800"/>
          <p14:tracePt t="6393" x="1651000" y="1200150"/>
          <p14:tracePt t="6410" x="1892300" y="1238250"/>
          <p14:tracePt t="6426" x="2019300" y="1257300"/>
          <p14:tracePt t="6443" x="2139950" y="1282700"/>
          <p14:tracePt t="6459" x="2336800" y="1308100"/>
          <p14:tracePt t="6476" x="2368550" y="1320800"/>
          <p14:tracePt t="6493" x="2400300" y="1327150"/>
          <p14:tracePt t="6510" x="2438400" y="1333500"/>
          <p14:tracePt t="6526" x="2482850" y="1333500"/>
          <p14:tracePt t="6543" x="2571750" y="1333500"/>
          <p14:tracePt t="6560" x="2616200" y="1333500"/>
          <p14:tracePt t="6576" x="2647950" y="1333500"/>
          <p14:tracePt t="6593" x="2660650" y="1333500"/>
          <p14:tracePt t="6610" x="2667000" y="1333500"/>
          <p14:tracePt t="6626" x="2673350" y="1333500"/>
          <p14:tracePt t="6643" x="2679700" y="1333500"/>
          <p14:tracePt t="6660" x="2679700" y="1327150"/>
          <p14:tracePt t="6676" x="2660650" y="1301750"/>
          <p14:tracePt t="6693" x="2578100" y="1257300"/>
          <p14:tracePt t="6709" x="2451100" y="1212850"/>
          <p14:tracePt t="6726" x="2419350" y="1200150"/>
          <p14:tracePt t="6743" x="2406650" y="1200150"/>
          <p14:tracePt t="6760" x="2381250" y="1193800"/>
          <p14:tracePt t="6776" x="2324100" y="1187450"/>
          <p14:tracePt t="6793" x="2019300" y="1143000"/>
          <p14:tracePt t="6810" x="1879600" y="1136650"/>
          <p14:tracePt t="6826" x="1638300" y="1130300"/>
          <p14:tracePt t="6843" x="1504950" y="1130300"/>
          <p14:tracePt t="6859" x="1441450" y="1130300"/>
          <p14:tracePt t="6876" x="1409700" y="1130300"/>
          <p14:tracePt t="6893" x="1403350" y="1130300"/>
          <p14:tracePt t="6910" x="1390650" y="1130300"/>
          <p14:tracePt t="6926" x="1384300" y="1130300"/>
          <p14:tracePt t="6943" x="1371600" y="1130300"/>
          <p14:tracePt t="6960" x="1365250" y="1130300"/>
          <p14:tracePt t="6976" x="1358900" y="1130300"/>
          <p14:tracePt t="6993" x="1346200" y="1130300"/>
          <p14:tracePt t="7009" x="1339850" y="1130300"/>
          <p14:tracePt t="7026" x="1333500" y="1130300"/>
          <p14:tracePt t="7043" x="1314450" y="1130300"/>
          <p14:tracePt t="7060" x="1308100" y="1130300"/>
          <p14:tracePt t="7076" x="1289050" y="1130300"/>
          <p14:tracePt t="7109" x="1282700" y="1136650"/>
          <p14:tracePt t="7127" x="1282700" y="1143000"/>
          <p14:tracePt t="7153" x="1282700" y="1149350"/>
          <p14:tracePt t="7168" x="1282700" y="1155700"/>
          <p14:tracePt t="7183" x="1295400" y="1155700"/>
          <p14:tracePt t="7193" x="1301750" y="1162050"/>
          <p14:tracePt t="7209" x="1377950" y="1181100"/>
          <p14:tracePt t="7226" x="1511300" y="1212850"/>
          <p14:tracePt t="7243" x="1720850" y="1250950"/>
          <p14:tracePt t="7260" x="1816100" y="1257300"/>
          <p14:tracePt t="7276" x="1924050" y="1270000"/>
          <p14:tracePt t="7293" x="2228850" y="1270000"/>
          <p14:tracePt t="7309" x="2413000" y="1263650"/>
          <p14:tracePt t="7326" x="2514600" y="1263650"/>
          <p14:tracePt t="7343" x="2647950" y="1270000"/>
          <p14:tracePt t="7359" x="2749550" y="1270000"/>
          <p14:tracePt t="7364" x="2787650" y="1270000"/>
          <p14:tracePt t="7376" x="2832100" y="1270000"/>
          <p14:tracePt t="7393" x="2870200" y="1270000"/>
          <p14:tracePt t="7410" x="2965450" y="1270000"/>
          <p14:tracePt t="7426" x="3092450" y="1257300"/>
          <p14:tracePt t="7443" x="3200400" y="1244600"/>
          <p14:tracePt t="7459" x="3251200" y="1238250"/>
          <p14:tracePt t="7476" x="3263900" y="1238250"/>
          <p14:tracePt t="7493" x="3270250" y="1238250"/>
          <p14:tracePt t="7509" x="3282950" y="1238250"/>
          <p14:tracePt t="7526" x="3302000" y="1238250"/>
          <p14:tracePt t="7543" x="3390900" y="1231900"/>
          <p14:tracePt t="7559" x="3467100" y="1225550"/>
          <p14:tracePt t="7576" x="3498850" y="1225550"/>
          <p14:tracePt t="7593" x="3511550" y="1225550"/>
          <p14:tracePt t="7609" x="3517900" y="1225550"/>
          <p14:tracePt t="7643" x="3517900" y="1219200"/>
          <p14:tracePt t="7683" x="3517900" y="1212850"/>
          <p14:tracePt t="7709" x="3517900" y="1206500"/>
          <p14:tracePt t="7723" x="3517900" y="1200150"/>
          <p14:tracePt t="7731" x="3511550" y="1200150"/>
          <p14:tracePt t="7745" x="3505200" y="1193800"/>
          <p14:tracePt t="7759" x="3492500" y="1187450"/>
          <p14:tracePt t="7776" x="3486150" y="1187450"/>
          <p14:tracePt t="7793" x="3467100" y="1181100"/>
          <p14:tracePt t="7809" x="3460750" y="1174750"/>
          <p14:tracePt t="7826" x="3448050" y="1168400"/>
          <p14:tracePt t="7843" x="3429000" y="1162050"/>
          <p14:tracePt t="7859" x="3416300" y="1149350"/>
          <p14:tracePt t="7863" x="3409950" y="1149350"/>
          <p14:tracePt t="7877" x="3403600" y="1149350"/>
          <p14:tracePt t="7893" x="3397250" y="1143000"/>
          <p14:tracePt t="7910" x="3384550" y="1136650"/>
          <p14:tracePt t="7926" x="3378200" y="1130300"/>
          <p14:tracePt t="7943" x="3365500" y="1130300"/>
          <p14:tracePt t="7960" x="3359150" y="1123950"/>
          <p14:tracePt t="7976" x="3352800" y="1117600"/>
          <p14:tracePt t="7992" x="3340100" y="1117600"/>
          <p14:tracePt t="8009" x="3333750" y="1111250"/>
          <p14:tracePt t="8026" x="3333750" y="1104900"/>
          <p14:tracePt t="8043" x="3327400" y="1098550"/>
          <p14:tracePt t="8059" x="3321050" y="1098550"/>
          <p14:tracePt t="8076" x="3314700" y="1098550"/>
          <p14:tracePt t="8093" x="3295650" y="1085850"/>
          <p14:tracePt t="8109" x="3282950" y="1085850"/>
          <p14:tracePt t="8126" x="3270250" y="1079500"/>
          <p14:tracePt t="8142" x="3251200" y="1073150"/>
          <p14:tracePt t="8159" x="3238500" y="1066800"/>
          <p14:tracePt t="8176" x="3213100" y="1066800"/>
          <p14:tracePt t="8193" x="3194050" y="1060450"/>
          <p14:tracePt t="8209" x="3175000" y="1047750"/>
          <p14:tracePt t="8226" x="3168650" y="1047750"/>
          <p14:tracePt t="8243" x="3155950" y="1041400"/>
          <p14:tracePt t="8259" x="3149600" y="1035050"/>
          <p14:tracePt t="8276" x="3136900" y="1028700"/>
          <p14:tracePt t="8293" x="3130550" y="1022350"/>
          <p14:tracePt t="8309" x="3124200" y="1016000"/>
          <p14:tracePt t="8326" x="3117850" y="1009650"/>
          <p14:tracePt t="8342" x="3117850" y="996950"/>
          <p14:tracePt t="8359" x="3111500" y="990600"/>
          <p14:tracePt t="8376" x="3105150" y="984250"/>
          <p14:tracePt t="8398" x="3105150" y="977900"/>
          <p14:tracePt t="8409" x="3098800" y="977900"/>
          <p14:tracePt t="8426" x="3092450" y="971550"/>
          <p14:tracePt t="8443" x="3086100" y="971550"/>
          <p14:tracePt t="8476" x="3079750" y="971550"/>
          <p14:tracePt t="8492" x="3073400" y="977900"/>
          <p14:tracePt t="8509" x="3073400" y="990600"/>
          <p14:tracePt t="8526" x="3073400" y="996950"/>
          <p14:tracePt t="8542" x="3073400" y="1009650"/>
          <p14:tracePt t="8559" x="3073400" y="1016000"/>
          <p14:tracePt t="8576" x="3073400" y="1028700"/>
          <p14:tracePt t="8593" x="3073400" y="1035050"/>
          <p14:tracePt t="8610" x="3073400" y="1041400"/>
          <p14:tracePt t="8626" x="3079750" y="1047750"/>
          <p14:tracePt t="8643" x="3092450" y="1054100"/>
          <p14:tracePt t="8659" x="3105150" y="1060450"/>
          <p14:tracePt t="8676" x="3187700" y="1092200"/>
          <p14:tracePt t="8692" x="3276600" y="1130300"/>
          <p14:tracePt t="8709" x="3352800" y="1168400"/>
          <p14:tracePt t="8726" x="3429000" y="1206500"/>
          <p14:tracePt t="8743" x="3498850" y="1231900"/>
          <p14:tracePt t="8759" x="3727450" y="1295400"/>
          <p14:tracePt t="8776" x="3917950" y="1320800"/>
          <p14:tracePt t="8793" x="4127500" y="1358900"/>
          <p14:tracePt t="8809" x="4267200" y="1384300"/>
          <p14:tracePt t="8826" x="4375150" y="1390650"/>
          <p14:tracePt t="8842" x="4445000" y="1397000"/>
          <p14:tracePt t="8859" x="4464050" y="1397000"/>
          <p14:tracePt t="8876" x="4502150" y="1403350"/>
          <p14:tracePt t="8892" x="4578350" y="1409700"/>
          <p14:tracePt t="8909" x="4673600" y="1416050"/>
          <p14:tracePt t="8926" x="4762500" y="1416050"/>
          <p14:tracePt t="8943" x="4813300" y="1422400"/>
          <p14:tracePt t="8959" x="4940300" y="1422400"/>
          <p14:tracePt t="8976" x="5099050" y="1422400"/>
          <p14:tracePt t="8993" x="5270500" y="1422400"/>
          <p14:tracePt t="9009" x="5365750" y="1409700"/>
          <p14:tracePt t="9026" x="5410200" y="1397000"/>
          <p14:tracePt t="9043" x="5543550" y="1352550"/>
          <p14:tracePt t="9059" x="5664200" y="1314450"/>
          <p14:tracePt t="9076" x="5778500" y="1282700"/>
          <p14:tracePt t="9092" x="5854700" y="1250950"/>
          <p14:tracePt t="9109" x="5886450" y="1231900"/>
          <p14:tracePt t="9126" x="5918200" y="1212850"/>
          <p14:tracePt t="9143" x="5924550" y="1212850"/>
          <p14:tracePt t="9159" x="5924550" y="1206500"/>
          <p14:tracePt t="9176" x="5924550" y="1200150"/>
          <p14:tracePt t="9197" x="5924550" y="1193800"/>
          <p14:tracePt t="9218" x="5924550" y="1187450"/>
          <p14:tracePt t="9226" x="5930900" y="1187450"/>
          <p14:tracePt t="9243" x="5937250" y="1181100"/>
          <p14:tracePt t="9259" x="5943600" y="1174750"/>
          <p14:tracePt t="9276" x="5994400" y="1136650"/>
          <p14:tracePt t="9293" x="6019800" y="1111250"/>
          <p14:tracePt t="9309" x="6026150" y="1104900"/>
          <p14:tracePt t="9326" x="6032500" y="1098550"/>
          <p14:tracePt t="9342" x="6038850" y="1098550"/>
          <p14:tracePt t="9359" x="6038850" y="1092200"/>
          <p14:tracePt t="9376" x="6045200" y="1085850"/>
          <p14:tracePt t="9392" x="6051550" y="1079500"/>
          <p14:tracePt t="9409" x="6051550" y="1060450"/>
          <p14:tracePt t="9426" x="6013450" y="965200"/>
          <p14:tracePt t="9443" x="5734050" y="717550"/>
          <p14:tracePt t="9460" x="4889500" y="419100"/>
          <p14:tracePt t="9476" x="4838700" y="406400"/>
          <p14:tracePt t="9493" x="4743450" y="400050"/>
          <p14:tracePt t="9509" x="4591050" y="393700"/>
          <p14:tracePt t="9526" x="4476750" y="393700"/>
          <p14:tracePt t="9543" x="4203700" y="393700"/>
          <p14:tracePt t="9559" x="3911600" y="419100"/>
          <p14:tracePt t="9576" x="3784600" y="431800"/>
          <p14:tracePt t="9592" x="3327400" y="488950"/>
          <p14:tracePt t="9609" x="3206750" y="501650"/>
          <p14:tracePt t="9626" x="3117850" y="520700"/>
          <p14:tracePt t="9642" x="2990850" y="539750"/>
          <p14:tracePt t="9659" x="2921000" y="558800"/>
          <p14:tracePt t="9676" x="2844800" y="590550"/>
          <p14:tracePt t="9692" x="2819400" y="596900"/>
          <p14:tracePt t="9709" x="2730500" y="635000"/>
          <p14:tracePt t="9726" x="2495550" y="717550"/>
          <p14:tracePt t="9743" x="2228850" y="812800"/>
          <p14:tracePt t="9759" x="2019300" y="914400"/>
          <p14:tracePt t="9776" x="1924050" y="958850"/>
          <p14:tracePt t="9793" x="1828800" y="1016000"/>
          <p14:tracePt t="9809" x="1822450" y="1041400"/>
          <p14:tracePt t="9826" x="1803400" y="1060450"/>
          <p14:tracePt t="9842" x="1778000" y="1117600"/>
          <p14:tracePt t="9859" x="1771650" y="1168400"/>
          <p14:tracePt t="9876" x="1765300" y="1225550"/>
          <p14:tracePt t="9892" x="1765300" y="1346200"/>
          <p14:tracePt t="9909" x="1765300" y="1441450"/>
          <p14:tracePt t="9926" x="1803400" y="1638300"/>
          <p14:tracePt t="9942" x="1835150" y="1733550"/>
          <p14:tracePt t="9959" x="1847850" y="1765300"/>
          <p14:tracePt t="9976" x="1854200" y="1790700"/>
          <p14:tracePt t="9992" x="1866900" y="1803400"/>
          <p14:tracePt t="10009" x="1873250" y="1816100"/>
          <p14:tracePt t="10026" x="1892300" y="1822450"/>
          <p14:tracePt t="10043" x="1924050" y="1841500"/>
          <p14:tracePt t="10059" x="2006600" y="1866900"/>
          <p14:tracePt t="10076" x="2108200" y="1892300"/>
          <p14:tracePt t="10092" x="2216150" y="1917700"/>
          <p14:tracePt t="10109" x="2241550" y="1930400"/>
          <p14:tracePt t="10126" x="2254250" y="1936750"/>
          <p14:tracePt t="10142" x="2254250" y="1943100"/>
          <p14:tracePt t="10159" x="2260600" y="1943100"/>
          <p14:tracePt t="10176" x="2266950" y="1943100"/>
          <p14:tracePt t="10192" x="2273300" y="1943100"/>
          <p14:tracePt t="10226" x="2279650" y="1943100"/>
          <p14:tracePt t="10253" x="2279650" y="1936750"/>
          <p14:tracePt t="10259" x="2266950" y="1930400"/>
          <p14:tracePt t="10276" x="2247900" y="1905000"/>
          <p14:tracePt t="10292" x="2241550" y="1898650"/>
          <p14:tracePt t="10309" x="2228850" y="1892300"/>
          <p14:tracePt t="10326" x="2222500" y="1885950"/>
          <p14:tracePt t="10342" x="2203450" y="1879600"/>
          <p14:tracePt t="10359" x="2152650" y="1854200"/>
          <p14:tracePt t="10376" x="1987550" y="1790700"/>
          <p14:tracePt t="10392" x="1797050" y="1739900"/>
          <p14:tracePt t="10409" x="1765300" y="1733550"/>
          <p14:tracePt t="10426" x="1746250" y="1733550"/>
          <p14:tracePt t="10442" x="1733550" y="1733550"/>
          <p14:tracePt t="10459" x="1727200" y="1733550"/>
          <p14:tracePt t="10476" x="1720850" y="1733550"/>
          <p14:tracePt t="10492" x="1708150" y="1739900"/>
          <p14:tracePt t="10509" x="1701800" y="1739900"/>
          <p14:tracePt t="10526" x="1701800" y="1746250"/>
          <p14:tracePt t="10542" x="1695450" y="1746250"/>
          <p14:tracePt t="10559" x="1695450" y="1758950"/>
          <p14:tracePt t="10592" x="1708150" y="1765300"/>
          <p14:tracePt t="10609" x="1714500" y="1765300"/>
          <p14:tracePt t="10626" x="1733550" y="1765300"/>
          <p14:tracePt t="10642" x="1905000" y="1771650"/>
          <p14:tracePt t="10659" x="2197100" y="1758950"/>
          <p14:tracePt t="10676" x="2546350" y="1758950"/>
          <p14:tracePt t="10692" x="2679700" y="1752600"/>
          <p14:tracePt t="10709" x="2711450" y="1752600"/>
          <p14:tracePt t="10726" x="2749550" y="1752600"/>
          <p14:tracePt t="10742" x="2794000" y="1746250"/>
          <p14:tracePt t="10759" x="2965450" y="1739900"/>
          <p14:tracePt t="10776" x="3143250" y="1720850"/>
          <p14:tracePt t="10792" x="3263900" y="1714500"/>
          <p14:tracePt t="10809" x="3384550" y="1695450"/>
          <p14:tracePt t="10826" x="3409950" y="1695450"/>
          <p14:tracePt t="10842" x="3429000" y="1695450"/>
          <p14:tracePt t="10859" x="3435350" y="1695450"/>
          <p14:tracePt t="10928" x="3435350" y="1689100"/>
          <p14:tracePt t="10934" x="3422650" y="1682750"/>
          <p14:tracePt t="10942" x="3409950" y="1670050"/>
          <p14:tracePt t="10959" x="3371850" y="1644650"/>
          <p14:tracePt t="10976" x="3276600" y="1593850"/>
          <p14:tracePt t="10992" x="3238500" y="1581150"/>
          <p14:tracePt t="11009" x="3175000" y="1568450"/>
          <p14:tracePt t="11025" x="2952750" y="1549400"/>
          <p14:tracePt t="11042" x="2794000" y="1549400"/>
          <p14:tracePt t="11059" x="2717800" y="1549400"/>
          <p14:tracePt t="11076" x="2692400" y="1549400"/>
          <p14:tracePt t="11092" x="2679700" y="1549400"/>
          <p14:tracePt t="11126" x="2679700" y="1555750"/>
          <p14:tracePt t="11142" x="2667000" y="1562100"/>
          <p14:tracePt t="11159" x="2660650" y="1568450"/>
          <p14:tracePt t="11192" x="2660650" y="1574800"/>
          <p14:tracePt t="11209" x="2660650" y="1581150"/>
          <p14:tracePt t="11226" x="2667000" y="1581150"/>
          <p14:tracePt t="11242" x="2667000" y="1587500"/>
          <p14:tracePt t="11259" x="2667000" y="1593850"/>
          <p14:tracePt t="11275" x="2667000" y="1600200"/>
          <p14:tracePt t="11303" x="2667000" y="1606550"/>
          <p14:tracePt t="11316" x="2660650" y="1612900"/>
          <p14:tracePt t="11351" x="2654300" y="1612900"/>
          <p14:tracePt t="11359" x="2647950" y="1619250"/>
          <p14:tracePt t="11371" x="2647950" y="1625600"/>
          <p14:tracePt t="11381" x="2641600" y="1625600"/>
          <p14:tracePt t="11392" x="2628900" y="1625600"/>
          <p14:tracePt t="11426" x="2616200" y="1625600"/>
          <p14:tracePt t="11442" x="2609850" y="1625600"/>
          <p14:tracePt t="11459" x="2603500" y="1625600"/>
          <p14:tracePt t="11476" x="2597150" y="1625600"/>
          <p14:tracePt t="11524" x="2603500" y="1625600"/>
          <p14:tracePt t="11538" x="2609850" y="1625600"/>
          <p14:tracePt t="11559" x="2616200" y="1625600"/>
          <p14:tracePt t="11567" x="2622550" y="1625600"/>
          <p14:tracePt t="11581" x="2628900" y="1625600"/>
          <p14:tracePt t="11592" x="2635250" y="1625600"/>
          <p14:tracePt t="11609" x="2641600" y="1625600"/>
          <p14:tracePt t="11626" x="2654300" y="1625600"/>
          <p14:tracePt t="11642" x="2660650" y="1631950"/>
          <p14:tracePt t="11659" x="2679700" y="1631950"/>
          <p14:tracePt t="11676" x="2774950" y="1644650"/>
          <p14:tracePt t="11692" x="2863850" y="1651000"/>
          <p14:tracePt t="11709" x="2978150" y="1657350"/>
          <p14:tracePt t="11726" x="3105150" y="1663700"/>
          <p14:tracePt t="11742" x="3143250" y="1670050"/>
          <p14:tracePt t="11760" x="3168650" y="1676400"/>
          <p14:tracePt t="11776" x="3175000" y="1682750"/>
          <p14:tracePt t="11809" x="3187700" y="1682750"/>
          <p14:tracePt t="11842" x="3194050" y="1682750"/>
          <p14:tracePt t="11859" x="3200400" y="1682750"/>
          <p14:tracePt t="11876" x="3206750" y="1682750"/>
          <p14:tracePt t="11907" x="3213100" y="1682750"/>
          <p14:tracePt t="12338" x="3238500" y="1689100"/>
          <p14:tracePt t="12345" x="3282950" y="1701800"/>
          <p14:tracePt t="12351" x="3327400" y="1708150"/>
          <p14:tracePt t="12360" x="3403600" y="1720850"/>
          <p14:tracePt t="12376" x="3619500" y="1771650"/>
          <p14:tracePt t="12392" x="3867150" y="1822450"/>
          <p14:tracePt t="12409" x="3917950" y="1828800"/>
          <p14:tracePt t="12425" x="3930650" y="1828800"/>
          <p14:tracePt t="12442" x="3956050" y="1828800"/>
          <p14:tracePt t="12459" x="3968750" y="1828800"/>
          <p14:tracePt t="12475" x="3981450" y="1828800"/>
          <p14:tracePt t="12492" x="4006850" y="1828800"/>
          <p14:tracePt t="12509" x="4032250" y="1828800"/>
          <p14:tracePt t="12525" x="4076700" y="1828800"/>
          <p14:tracePt t="12542" x="4095750" y="1835150"/>
          <p14:tracePt t="12559" x="4133850" y="1835150"/>
          <p14:tracePt t="12576" x="4165600" y="1835150"/>
          <p14:tracePt t="12592" x="4241800" y="1835150"/>
          <p14:tracePt t="12609" x="4457700" y="1835150"/>
          <p14:tracePt t="12626" x="4521200" y="1828800"/>
          <p14:tracePt t="12642" x="4559300" y="1822450"/>
          <p14:tracePt t="12659" x="4565650" y="1822450"/>
          <p14:tracePt t="12692" x="4572000" y="1822450"/>
          <p14:tracePt t="12713" x="4572000" y="1816100"/>
          <p14:tracePt t="12725" x="4565650" y="1803400"/>
          <p14:tracePt t="12742" x="4527550" y="1790700"/>
          <p14:tracePt t="12759" x="4445000" y="1752600"/>
          <p14:tracePt t="12775" x="4279900" y="1701800"/>
          <p14:tracePt t="12792" x="4127500" y="1670050"/>
          <p14:tracePt t="12809" x="3746500" y="1663700"/>
          <p14:tracePt t="12825" x="3568700" y="1682750"/>
          <p14:tracePt t="12842" x="3378200" y="1695450"/>
          <p14:tracePt t="12859" x="3194050" y="1714500"/>
          <p14:tracePt t="12876" x="3175000" y="1720850"/>
          <p14:tracePt t="12892" x="3143250" y="1727200"/>
          <p14:tracePt t="12909" x="3111500" y="1733550"/>
          <p14:tracePt t="12926" x="3054350" y="1739900"/>
          <p14:tracePt t="12942" x="2914650" y="1771650"/>
          <p14:tracePt t="12959" x="2768600" y="1803400"/>
          <p14:tracePt t="12976" x="2673350" y="1822450"/>
          <p14:tracePt t="12992" x="2628900" y="1828800"/>
          <p14:tracePt t="13009" x="2578100" y="1835150"/>
          <p14:tracePt t="13025" x="2482850" y="1847850"/>
          <p14:tracePt t="13042" x="2438400" y="1860550"/>
          <p14:tracePt t="13059" x="2374900" y="1879600"/>
          <p14:tracePt t="13075" x="2349500" y="1892300"/>
          <p14:tracePt t="13092" x="2324100" y="1905000"/>
          <p14:tracePt t="13109" x="2286000" y="1917700"/>
          <p14:tracePt t="13125" x="2273300" y="1924050"/>
          <p14:tracePt t="13142" x="2254250" y="1936750"/>
          <p14:tracePt t="13159" x="2247900" y="1936750"/>
          <p14:tracePt t="13175" x="2241550" y="1936750"/>
          <p14:tracePt t="13192" x="2235200" y="1949450"/>
          <p14:tracePt t="13209" x="2228850" y="1955800"/>
          <p14:tracePt t="13226" x="2228850" y="1968500"/>
          <p14:tracePt t="13242" x="2228850" y="1974850"/>
          <p14:tracePt t="13259" x="2228850" y="1981200"/>
          <p14:tracePt t="13275" x="2228850" y="1993900"/>
          <p14:tracePt t="13292" x="2228850" y="2000250"/>
          <p14:tracePt t="13309" x="2235200" y="2012950"/>
          <p14:tracePt t="13325" x="2247900" y="2032000"/>
          <p14:tracePt t="13342" x="2254250" y="2044700"/>
          <p14:tracePt t="13359" x="2273300" y="2089150"/>
          <p14:tracePt t="13375" x="2292350" y="2146300"/>
          <p14:tracePt t="13392" x="2330450" y="2266950"/>
          <p14:tracePt t="13409" x="2355850" y="2343150"/>
          <p14:tracePt t="13425" x="2374900" y="2406650"/>
          <p14:tracePt t="13442" x="2393950" y="2489200"/>
          <p14:tracePt t="13459" x="2400300" y="2520950"/>
          <p14:tracePt t="13476" x="2406650" y="2552700"/>
          <p14:tracePt t="13492" x="2406650" y="2571750"/>
          <p14:tracePt t="13525" x="2406650" y="2584450"/>
          <p14:tracePt t="13609" x="2406650" y="2578100"/>
          <p14:tracePt t="13636" x="2406650" y="2571750"/>
          <p14:tracePt t="13651" x="2406650" y="2565400"/>
          <p14:tracePt t="13658" x="2406650" y="2559050"/>
          <p14:tracePt t="13671" x="2406650" y="2546350"/>
          <p14:tracePt t="13684" x="2406650" y="2533650"/>
          <p14:tracePt t="13692" x="2406650" y="2514600"/>
          <p14:tracePt t="13709" x="2406650" y="2495550"/>
          <p14:tracePt t="13726" x="2400300" y="2470150"/>
          <p14:tracePt t="13742" x="2387600" y="2457450"/>
          <p14:tracePt t="13759" x="2381250" y="2444750"/>
          <p14:tracePt t="13775" x="2368550" y="2419350"/>
          <p14:tracePt t="13792" x="2330450" y="2393950"/>
          <p14:tracePt t="13809" x="2273300" y="2349500"/>
          <p14:tracePt t="13825" x="2165350" y="2286000"/>
          <p14:tracePt t="13842" x="2101850" y="2247900"/>
          <p14:tracePt t="13859" x="2044700" y="2222500"/>
          <p14:tracePt t="13875" x="2012950" y="2216150"/>
          <p14:tracePt t="13892" x="1974850" y="2197100"/>
          <p14:tracePt t="13909" x="1949450" y="2197100"/>
          <p14:tracePt t="13925" x="1930400" y="2190750"/>
          <p14:tracePt t="13942" x="1905000" y="2184400"/>
          <p14:tracePt t="13959" x="1879600" y="2184400"/>
          <p14:tracePt t="13975" x="1847850" y="2178050"/>
          <p14:tracePt t="13992" x="1828800" y="2178050"/>
          <p14:tracePt t="14009" x="1803400" y="2171700"/>
          <p14:tracePt t="14026" x="1771650" y="2171700"/>
          <p14:tracePt t="14042" x="1758950" y="2171700"/>
          <p14:tracePt t="14059" x="1752600" y="2171700"/>
          <p14:tracePt t="14075" x="1739900" y="2171700"/>
          <p14:tracePt t="14092" x="1727200" y="2165350"/>
          <p14:tracePt t="14109" x="1727200" y="2159000"/>
          <p14:tracePt t="14125" x="1720850" y="2159000"/>
          <p14:tracePt t="14142" x="1714500" y="2146300"/>
          <p14:tracePt t="14179" x="1714500" y="2139950"/>
          <p14:tracePt t="14192" x="1714500" y="2133600"/>
          <p14:tracePt t="14214" x="1714500" y="2127250"/>
          <p14:tracePt t="14233" x="1708150" y="2127250"/>
          <p14:tracePt t="14242" x="1708150" y="2120900"/>
          <p14:tracePt t="14262" x="1701800" y="2120900"/>
          <p14:tracePt t="14282" x="1695450" y="2120900"/>
          <p14:tracePt t="14303" x="1689100" y="2120900"/>
          <p14:tracePt t="14312" x="1682750" y="2120900"/>
          <p14:tracePt t="14325" x="1676400" y="2120900"/>
          <p14:tracePt t="14342" x="1670050" y="2120900"/>
          <p14:tracePt t="14359" x="1663700" y="2120900"/>
          <p14:tracePt t="14375" x="1651000" y="2120900"/>
          <p14:tracePt t="14392" x="1644650" y="2120900"/>
          <p14:tracePt t="14425" x="1638300" y="2120900"/>
          <p14:tracePt t="14442" x="1638300" y="2114550"/>
          <p14:tracePt t="14480" x="1638300" y="2108200"/>
          <p14:tracePt t="14484" x="1638300" y="2101850"/>
          <p14:tracePt t="14492" x="1644650" y="2095500"/>
          <p14:tracePt t="14509" x="1657350" y="2089150"/>
          <p14:tracePt t="14525" x="1670050" y="2082800"/>
          <p14:tracePt t="14542" x="1676400" y="2082800"/>
          <p14:tracePt t="14558" x="1682750" y="2082800"/>
          <p14:tracePt t="14575" x="1695450" y="2082800"/>
          <p14:tracePt t="14592" x="1708150" y="2076450"/>
          <p14:tracePt t="14609" x="1733550" y="2076450"/>
          <p14:tracePt t="14625" x="1752600" y="2070100"/>
          <p14:tracePt t="14642" x="1758950" y="2063750"/>
          <p14:tracePt t="14658" x="1771650" y="2057400"/>
          <p14:tracePt t="14675" x="1784350" y="2057400"/>
          <p14:tracePt t="14692" x="1803400" y="2044700"/>
          <p14:tracePt t="14709" x="1816100" y="2044700"/>
          <p14:tracePt t="14725" x="1822450" y="2044700"/>
          <p14:tracePt t="14742" x="1841500" y="2032000"/>
          <p14:tracePt t="14758" x="1854200" y="2032000"/>
          <p14:tracePt t="14775" x="1873250" y="2025650"/>
          <p14:tracePt t="14792" x="1892300" y="2019300"/>
          <p14:tracePt t="14809" x="1917700" y="2006600"/>
          <p14:tracePt t="14825" x="1955800" y="1981200"/>
          <p14:tracePt t="14842" x="1987550" y="1974850"/>
          <p14:tracePt t="14859" x="1993900" y="1968500"/>
          <p14:tracePt t="14875" x="2012950" y="1962150"/>
          <p14:tracePt t="14892" x="2025650" y="1955800"/>
          <p14:tracePt t="14908" x="2038350" y="1955800"/>
          <p14:tracePt t="14925" x="2051050" y="1949450"/>
          <p14:tracePt t="14942" x="2070100" y="1943100"/>
          <p14:tracePt t="14958" x="2076450" y="1943100"/>
          <p14:tracePt t="14975" x="2089150" y="1936750"/>
          <p14:tracePt t="14992" x="2101850" y="1936750"/>
          <p14:tracePt t="15008" x="2108200" y="1936750"/>
          <p14:tracePt t="15025" x="2120900" y="1936750"/>
          <p14:tracePt t="15042" x="2127250" y="1936750"/>
          <p14:tracePt t="15075" x="2139950" y="1936750"/>
          <p14:tracePt t="15236" x="2133600" y="1936750"/>
          <p14:tracePt t="15241" x="2133600" y="1930400"/>
          <p14:tracePt t="15249" x="2120900" y="1924050"/>
          <p14:tracePt t="15258" x="2114550" y="1924050"/>
          <p14:tracePt t="15276" x="2076450" y="1917700"/>
          <p14:tracePt t="15292" x="2057400" y="1911350"/>
          <p14:tracePt t="15309" x="2038350" y="1905000"/>
          <p14:tracePt t="15325" x="2006600" y="1905000"/>
          <p14:tracePt t="15342" x="1993900" y="1905000"/>
          <p14:tracePt t="15360" x="1974850" y="1898650"/>
          <p14:tracePt t="15375" x="1962150" y="1898650"/>
          <p14:tracePt t="15392" x="1955800" y="1898650"/>
          <p14:tracePt t="15408" x="1943100" y="1898650"/>
          <p14:tracePt t="15425" x="1936750" y="1898650"/>
          <p14:tracePt t="15442" x="1924050" y="1898650"/>
          <p14:tracePt t="15459" x="1911350" y="1898650"/>
          <p14:tracePt t="15492" x="1892300" y="1898650"/>
          <p14:tracePt t="15525" x="1879600" y="1898650"/>
          <p14:tracePt t="15558" x="1873250" y="1898650"/>
          <p14:tracePt t="15575" x="1860550" y="1898650"/>
          <p14:tracePt t="15610" x="1854200" y="1898650"/>
          <p14:tracePt t="15693" x="1860550" y="1898650"/>
          <p14:tracePt t="15700" x="1866900" y="1898650"/>
          <p14:tracePt t="15708" x="1873250" y="1898650"/>
          <p14:tracePt t="15729" x="1879600" y="1898650"/>
          <p14:tracePt t="15742" x="1885950" y="1898650"/>
          <p14:tracePt t="15758" x="1892300" y="1898650"/>
          <p14:tracePt t="15775" x="1905000" y="1898650"/>
          <p14:tracePt t="15792" x="1924050" y="1898650"/>
          <p14:tracePt t="15825" x="1936750" y="1898650"/>
          <p14:tracePt t="15842" x="1943100" y="1898650"/>
          <p14:tracePt t="15859" x="1955800" y="1898650"/>
          <p14:tracePt t="15875" x="1968500" y="1898650"/>
          <p14:tracePt t="15908" x="1981200" y="1898650"/>
          <p14:tracePt t="15925" x="1993900" y="1898650"/>
          <p14:tracePt t="15942" x="2000250" y="1898650"/>
          <p14:tracePt t="15958" x="2006600" y="1898650"/>
          <p14:tracePt t="15992" x="2012950" y="1898650"/>
          <p14:tracePt t="16008" x="2019300" y="1898650"/>
          <p14:tracePt t="16228" x="2012950" y="1898650"/>
          <p14:tracePt t="16236" x="2006600" y="1898650"/>
          <p14:tracePt t="16257" x="2000250" y="1898650"/>
          <p14:tracePt t="16263" x="1993900" y="1898650"/>
          <p14:tracePt t="16275" x="1987550" y="1898650"/>
          <p14:tracePt t="16292" x="1981200" y="1898650"/>
          <p14:tracePt t="16308" x="1974850" y="1898650"/>
          <p14:tracePt t="16339" x="1968500" y="1898650"/>
          <p14:tracePt t="16353" x="1962150" y="1898650"/>
          <p14:tracePt t="16390" x="1955800" y="1898650"/>
          <p14:tracePt t="16412" x="1949450" y="1898650"/>
          <p14:tracePt t="16423" x="1943100" y="1898650"/>
          <p14:tracePt t="16458" x="1936750" y="1898650"/>
          <p14:tracePt t="16471" x="1930400" y="1898650"/>
          <p14:tracePt t="16507" x="1924050" y="1898650"/>
          <p14:tracePt t="16520" x="1917700" y="1898650"/>
          <p14:tracePt t="16541" x="1911350" y="1898650"/>
          <p14:tracePt t="16569" x="1905000" y="1898650"/>
          <p14:tracePt t="16694" x="1905000" y="1905000"/>
          <p14:tracePt t="16721" x="1905000" y="1911350"/>
          <p14:tracePt t="16743" x="1905000" y="1917700"/>
          <p14:tracePt t="16770" x="1905000" y="1924050"/>
          <p14:tracePt t="16798" x="1911350" y="1924050"/>
          <p14:tracePt t="16819" x="1917700" y="1924050"/>
          <p14:tracePt t="16832" x="1924050" y="1924050"/>
          <p14:tracePt t="16839" x="1924050" y="1930400"/>
          <p14:tracePt t="16862" x="1924050" y="1936750"/>
          <p14:tracePt t="16867" x="1930400" y="1936750"/>
          <p14:tracePt t="16880" x="1936750" y="1936750"/>
          <p14:tracePt t="16931" x="1943100" y="1936750"/>
          <p14:tracePt t="16945" x="1949450" y="1936750"/>
          <p14:tracePt t="16965" x="1955800" y="1936750"/>
          <p14:tracePt t="17000" x="1962150" y="1936750"/>
          <p14:tracePt t="17015" x="1968500" y="1936750"/>
          <p14:tracePt t="17048" x="1974850" y="1936750"/>
          <p14:tracePt t="17062" x="1981200" y="1936750"/>
          <p14:tracePt t="17090" x="1987550" y="1936750"/>
          <p14:tracePt t="17096" x="1993900" y="1936750"/>
          <p14:tracePt t="17109" x="2000250" y="1936750"/>
          <p14:tracePt t="17125" x="2019300" y="1936750"/>
          <p14:tracePt t="17141" x="2076450" y="1943100"/>
          <p14:tracePt t="17158" x="2222500" y="1974850"/>
          <p14:tracePt t="17175" x="2368550" y="2000250"/>
          <p14:tracePt t="17192" x="2679700" y="2063750"/>
          <p14:tracePt t="17208" x="2959100" y="2120900"/>
          <p14:tracePt t="17225" x="3022600" y="2127250"/>
          <p14:tracePt t="17242" x="3143250" y="2133600"/>
          <p14:tracePt t="17258" x="3244850" y="2133600"/>
          <p14:tracePt t="17275" x="3321050" y="2127250"/>
          <p14:tracePt t="17292" x="3365500" y="2120900"/>
          <p14:tracePt t="17308" x="3397250" y="2120900"/>
          <p14:tracePt t="17325" x="3467100" y="2108200"/>
          <p14:tracePt t="17342" x="3543300" y="2101850"/>
          <p14:tracePt t="17358" x="3600450" y="2095500"/>
          <p14:tracePt t="17375" x="3644900" y="2089150"/>
          <p14:tracePt t="17392" x="3663950" y="2082800"/>
          <p14:tracePt t="17409" x="3683000" y="2082800"/>
          <p14:tracePt t="17425" x="3746500" y="2057400"/>
          <p14:tracePt t="17442" x="3797300" y="2044700"/>
          <p14:tracePt t="17458" x="3841750" y="2032000"/>
          <p14:tracePt t="17475" x="3854450" y="2025650"/>
          <p14:tracePt t="17491" x="3854450" y="2019300"/>
          <p14:tracePt t="17508" x="3860800" y="2012950"/>
          <p14:tracePt t="17525" x="3867150" y="2012950"/>
          <p14:tracePt t="17542" x="3867150" y="2006600"/>
          <p14:tracePt t="17558" x="3867150" y="2000250"/>
          <p14:tracePt t="17582" x="3867150" y="1993900"/>
          <p14:tracePt t="17597" x="3867150" y="1987550"/>
          <p14:tracePt t="17612" x="3867150" y="1981200"/>
          <p14:tracePt t="17646" x="3867150" y="1974850"/>
          <p14:tracePt t="17652" x="3860800" y="1968500"/>
          <p14:tracePt t="17659" x="3854450" y="1968500"/>
          <p14:tracePt t="17675" x="3822700" y="1955800"/>
          <p14:tracePt t="17691" x="3746500" y="1917700"/>
          <p14:tracePt t="17708" x="3505200" y="1860550"/>
          <p14:tracePt t="17725" x="3409950" y="1847850"/>
          <p14:tracePt t="17741" x="3359150" y="1847850"/>
          <p14:tracePt t="17758" x="3263900" y="1854200"/>
          <p14:tracePt t="17775" x="3067050" y="1885950"/>
          <p14:tracePt t="17791" x="2774950" y="1930400"/>
          <p14:tracePt t="17808" x="2654300" y="1955800"/>
          <p14:tracePt t="17825" x="2482850" y="1981200"/>
          <p14:tracePt t="17841" x="2413000" y="2000250"/>
          <p14:tracePt t="17858" x="2381250" y="2006600"/>
          <p14:tracePt t="17875" x="2349500" y="2012950"/>
          <p14:tracePt t="17891" x="2324100" y="2019300"/>
          <p14:tracePt t="17908" x="2254250" y="2038350"/>
          <p14:tracePt t="17925" x="2203450" y="2044700"/>
          <p14:tracePt t="17941" x="2171700" y="2044700"/>
          <p14:tracePt t="17958" x="2159000" y="2044700"/>
          <p14:tracePt t="17975" x="2152650" y="2044700"/>
          <p14:tracePt t="17991" x="2146300" y="2044700"/>
          <p14:tracePt t="18025" x="2139950" y="2038350"/>
          <p14:tracePt t="18042" x="2133600" y="2032000"/>
          <p14:tracePt t="18075" x="2133600" y="2019300"/>
          <p14:tracePt t="18091" x="2133600" y="2012950"/>
          <p14:tracePt t="18108" x="2133600" y="2000250"/>
          <p14:tracePt t="18125" x="2133600" y="1993900"/>
          <p14:tracePt t="18141" x="2127250" y="1987550"/>
          <p14:tracePt t="18160" x="2120900" y="1987550"/>
          <p14:tracePt t="18175" x="2114550" y="1981200"/>
          <p14:tracePt t="18191" x="2101850" y="1974850"/>
          <p14:tracePt t="18209" x="2095500" y="1968500"/>
          <p14:tracePt t="18225" x="2089150" y="1968500"/>
          <p14:tracePt t="18258" x="2082800" y="1968500"/>
          <p14:tracePt t="18275" x="2076450" y="1968500"/>
          <p14:tracePt t="18291" x="2070100" y="1968500"/>
          <p14:tracePt t="18312" x="2070100" y="1962150"/>
          <p14:tracePt t="18327" x="2070100" y="1955800"/>
          <p14:tracePt t="18361" x="2070100" y="1949450"/>
          <p14:tracePt t="18375" x="2070100" y="1943100"/>
          <p14:tracePt t="18389" x="2070100" y="1936750"/>
          <p14:tracePt t="18431" x="2063750" y="1936750"/>
          <p14:tracePt t="18451" x="2057400" y="1936750"/>
          <p14:tracePt t="18479" x="2051050" y="1936750"/>
          <p14:tracePt t="18500" x="2044700" y="1936750"/>
          <p14:tracePt t="18516" x="2038350" y="1936750"/>
          <p14:tracePt t="18549" x="2032000" y="1936750"/>
          <p14:tracePt t="18564" x="2025650" y="1936750"/>
          <p14:tracePt t="18668" x="2032000" y="1936750"/>
          <p14:tracePt t="18681" x="2038350" y="1936750"/>
          <p14:tracePt t="18688" x="2044700" y="1936750"/>
          <p14:tracePt t="18696" x="2051050" y="1936750"/>
          <p14:tracePt t="18708" x="2063750" y="1936750"/>
          <p14:tracePt t="18725" x="2076450" y="1936750"/>
          <p14:tracePt t="18742" x="2095500" y="1936750"/>
          <p14:tracePt t="18758" x="2114550" y="1936750"/>
          <p14:tracePt t="18775" x="2139950" y="1936750"/>
          <p14:tracePt t="18791" x="2228850" y="1936750"/>
          <p14:tracePt t="18808" x="2324100" y="1936750"/>
          <p14:tracePt t="18825" x="2508250" y="1936750"/>
          <p14:tracePt t="18841" x="2603500" y="1936750"/>
          <p14:tracePt t="18858" x="2679700" y="1936750"/>
          <p14:tracePt t="18875" x="2800350" y="1936750"/>
          <p14:tracePt t="18891" x="2914650" y="1936750"/>
          <p14:tracePt t="18909" x="3016250" y="1936750"/>
          <p14:tracePt t="18925" x="3086100" y="1943100"/>
          <p14:tracePt t="18941" x="3117850" y="1943100"/>
          <p14:tracePt t="18958" x="3130550" y="1943100"/>
          <p14:tracePt t="18992" x="3143250" y="1943100"/>
          <p14:tracePt t="19008" x="3155950" y="1943100"/>
          <p14:tracePt t="19025" x="3181350" y="1943100"/>
          <p14:tracePt t="19041" x="3244850" y="1930400"/>
          <p14:tracePt t="19058" x="3282950" y="1930400"/>
          <p14:tracePt t="19075" x="3321050" y="1930400"/>
          <p14:tracePt t="19091" x="3384550" y="1924050"/>
          <p14:tracePt t="19108" x="3422650" y="1924050"/>
          <p14:tracePt t="19124" x="3473450" y="1924050"/>
          <p14:tracePt t="19141" x="3498850" y="1924050"/>
          <p14:tracePt t="19158" x="3530600" y="1917700"/>
          <p14:tracePt t="19175" x="3543300" y="1917700"/>
          <p14:tracePt t="19191" x="3549650" y="1917700"/>
          <p14:tracePt t="19209" x="3562350" y="1917700"/>
          <p14:tracePt t="19225" x="3568700" y="1917700"/>
          <p14:tracePt t="19242" x="3581400" y="1917700"/>
          <p14:tracePt t="19258" x="3600450" y="1917700"/>
          <p14:tracePt t="19275" x="3619500" y="1917700"/>
          <p14:tracePt t="19291" x="3651250" y="1917700"/>
          <p14:tracePt t="19308" x="3657600" y="1917700"/>
          <p14:tracePt t="19325" x="3670300" y="1917700"/>
          <p14:tracePt t="19341" x="3689350" y="1917700"/>
          <p14:tracePt t="19358" x="3702050" y="1917700"/>
          <p14:tracePt t="19374" x="3714750" y="1917700"/>
          <p14:tracePt t="19391" x="3733800" y="1917700"/>
          <p14:tracePt t="19409" x="3740150" y="1917700"/>
          <p14:tracePt t="19425" x="3752850" y="1917700"/>
          <p14:tracePt t="19441" x="3759200" y="1917700"/>
          <p14:tracePt t="19458" x="3765550" y="1917700"/>
          <p14:tracePt t="19475" x="3784600" y="1917700"/>
          <p14:tracePt t="19508" x="3790950" y="1911350"/>
          <p14:tracePt t="19525" x="3797300" y="1911350"/>
          <p14:tracePt t="19541" x="3797300" y="1905000"/>
          <p14:tracePt t="19611" x="3790950" y="1905000"/>
          <p14:tracePt t="19618" x="3790950" y="1898650"/>
          <p14:tracePt t="19626" x="3778250" y="1892300"/>
          <p14:tracePt t="19641" x="3733800" y="1885950"/>
          <p14:tracePt t="19659" x="3676650" y="1873250"/>
          <p14:tracePt t="19675" x="3657600" y="1873250"/>
          <p14:tracePt t="19691" x="3651250" y="1873250"/>
          <p14:tracePt t="19708" x="3638550" y="1873250"/>
          <p14:tracePt t="19725" x="3632200" y="1873250"/>
          <p14:tracePt t="19741" x="3619500" y="1873250"/>
          <p14:tracePt t="19758" x="3613150" y="1873250"/>
          <p14:tracePt t="19775" x="3606800" y="1873250"/>
          <p14:tracePt t="19791" x="3600450" y="1879600"/>
          <p14:tracePt t="19830" x="3606800" y="1879600"/>
          <p14:tracePt t="19841" x="3613150" y="1879600"/>
          <p14:tracePt t="19858" x="3625850" y="1879600"/>
          <p14:tracePt t="19874" x="3644900" y="1879600"/>
          <p14:tracePt t="19908" x="3714750" y="1885950"/>
          <p14:tracePt t="19925" x="3860800" y="1892300"/>
          <p14:tracePt t="19941" x="4216400" y="1917700"/>
          <p14:tracePt t="19958" x="4654550" y="1962150"/>
          <p14:tracePt t="19974" x="4730750" y="1962150"/>
          <p14:tracePt t="19991" x="4775200" y="1962150"/>
          <p14:tracePt t="20008" x="4838700" y="1962150"/>
          <p14:tracePt t="20025" x="4889500" y="1962150"/>
          <p14:tracePt t="20041" x="4959350" y="1955800"/>
          <p14:tracePt t="20058" x="5003800" y="1949450"/>
          <p14:tracePt t="20074" x="5080000" y="1936750"/>
          <p14:tracePt t="20091" x="5264150" y="1911350"/>
          <p14:tracePt t="20108" x="5353050" y="1905000"/>
          <p14:tracePt t="20125" x="5403850" y="1898650"/>
          <p14:tracePt t="20141" x="5410200" y="1898650"/>
          <p14:tracePt t="20158" x="5416550" y="1898650"/>
          <p14:tracePt t="20175" x="5429250" y="1898650"/>
          <p14:tracePt t="20403" x="5422900" y="1892300"/>
          <p14:tracePt t="20410" x="5403850" y="1892300"/>
          <p14:tracePt t="20418" x="5378450" y="1885950"/>
          <p14:tracePt t="20425" x="5359400" y="1885950"/>
          <p14:tracePt t="20441" x="5283200" y="1879600"/>
          <p14:tracePt t="20458" x="5130800" y="1879600"/>
          <p14:tracePt t="20475" x="4857750" y="1924050"/>
          <p14:tracePt t="20491" x="4546600" y="2000250"/>
          <p14:tracePt t="20508" x="4349750" y="2038350"/>
          <p14:tracePt t="20525" x="4222750" y="2063750"/>
          <p14:tracePt t="20541" x="4076700" y="2095500"/>
          <p14:tracePt t="20558" x="4032250" y="2114550"/>
          <p14:tracePt t="20574" x="3962400" y="2139950"/>
          <p14:tracePt t="20591" x="3568700" y="2241550"/>
          <p14:tracePt t="20608" x="3397250" y="2266950"/>
          <p14:tracePt t="20625" x="3149600" y="2305050"/>
          <p14:tracePt t="20641" x="3009900" y="2317750"/>
          <p14:tracePt t="20658" x="2978150" y="2324100"/>
          <p14:tracePt t="20675" x="2946400" y="2324100"/>
          <p14:tracePt t="20691" x="2921000" y="2330450"/>
          <p14:tracePt t="20708" x="2838450" y="2343150"/>
          <p14:tracePt t="20724" x="2730500" y="2349500"/>
          <p14:tracePt t="20741" x="2673350" y="2355850"/>
          <p14:tracePt t="20758" x="2616200" y="2362200"/>
          <p14:tracePt t="20774" x="2578100" y="2362200"/>
          <p14:tracePt t="20791" x="2501900" y="2368550"/>
          <p14:tracePt t="20808" x="2413000" y="2368550"/>
          <p14:tracePt t="20824" x="2336800" y="2368550"/>
          <p14:tracePt t="20841" x="2254250" y="2368550"/>
          <p14:tracePt t="20858" x="2228850" y="2368550"/>
          <p14:tracePt t="20875" x="2203450" y="2368550"/>
          <p14:tracePt t="20891" x="2190750" y="2368550"/>
          <p14:tracePt t="20908" x="2171700" y="2368550"/>
          <p14:tracePt t="20924" x="2108200" y="2368550"/>
          <p14:tracePt t="20941" x="2063750" y="2362200"/>
          <p14:tracePt t="20958" x="2006600" y="2355850"/>
          <p14:tracePt t="20974" x="1968500" y="2349500"/>
          <p14:tracePt t="20991" x="1949450" y="2343150"/>
          <p14:tracePt t="21008" x="1936750" y="2343150"/>
          <p14:tracePt t="21024" x="1924050" y="2336800"/>
          <p14:tracePt t="21041" x="1924050" y="2330450"/>
          <p14:tracePt t="21058" x="1911350" y="2330450"/>
          <p14:tracePt t="21075" x="1905000" y="2324100"/>
          <p14:tracePt t="21091" x="1898650" y="2317750"/>
          <p14:tracePt t="21108" x="1892300" y="2311400"/>
          <p14:tracePt t="21125" x="1885950" y="2311400"/>
          <p14:tracePt t="21141" x="1885950" y="2305050"/>
          <p14:tracePt t="21158" x="1879600" y="2298700"/>
          <p14:tracePt t="21192" x="1873250" y="2292350"/>
          <p14:tracePt t="21208" x="1860550" y="2286000"/>
          <p14:tracePt t="21876" x="1873250" y="2286000"/>
          <p14:tracePt t="21883" x="1885950" y="2279650"/>
          <p14:tracePt t="21891" x="1898650" y="2273300"/>
          <p14:tracePt t="21908" x="1924050" y="2266950"/>
          <p14:tracePt t="21924" x="1981200" y="2260600"/>
          <p14:tracePt t="21941" x="2012950" y="2260600"/>
          <p14:tracePt t="21960" x="2051050" y="2254250"/>
          <p14:tracePt t="21974" x="2120900" y="2241550"/>
          <p14:tracePt t="21991" x="2159000" y="2241550"/>
          <p14:tracePt t="22008" x="2235200" y="2228850"/>
          <p14:tracePt t="22024" x="2273300" y="2222500"/>
          <p14:tracePt t="22041" x="2349500" y="2222500"/>
          <p14:tracePt t="22058" x="2438400" y="2209800"/>
          <p14:tracePt t="22075" x="2508250" y="2203450"/>
          <p14:tracePt t="22091" x="2616200" y="2197100"/>
          <p14:tracePt t="22108" x="2660650" y="2190750"/>
          <p14:tracePt t="22124" x="2698750" y="2190750"/>
          <p14:tracePt t="22130" x="2711450" y="2190750"/>
          <p14:tracePt t="22141" x="2736850" y="2190750"/>
          <p14:tracePt t="22158" x="2762250" y="2190750"/>
          <p14:tracePt t="22174" x="2794000" y="2190750"/>
          <p14:tracePt t="22191" x="2819400" y="2190750"/>
          <p14:tracePt t="22208" x="2844800" y="2190750"/>
          <p14:tracePt t="22224" x="2882900" y="2190750"/>
          <p14:tracePt t="22241" x="2908300" y="2190750"/>
          <p14:tracePt t="22258" x="2952750" y="2190750"/>
          <p14:tracePt t="22274" x="2971800" y="2190750"/>
          <p14:tracePt t="22291" x="2978150" y="2190750"/>
          <p14:tracePt t="22308" x="2990850" y="2190750"/>
          <p14:tracePt t="22324" x="3003550" y="2190750"/>
          <p14:tracePt t="22341" x="3016250" y="2190750"/>
          <p14:tracePt t="22359" x="3035300" y="2190750"/>
          <p14:tracePt t="22374" x="3073400" y="2190750"/>
          <p14:tracePt t="22391" x="3175000" y="2190750"/>
          <p14:tracePt t="22408" x="3244850" y="2197100"/>
          <p14:tracePt t="22424" x="3321050" y="2203450"/>
          <p14:tracePt t="22441" x="3352800" y="2209800"/>
          <p14:tracePt t="22459" x="3390900" y="2216150"/>
          <p14:tracePt t="22474" x="3416300" y="2222500"/>
          <p14:tracePt t="22491" x="3441700" y="2222500"/>
          <p14:tracePt t="22508" x="3505200" y="2235200"/>
          <p14:tracePt t="22524" x="3536950" y="2241550"/>
          <p14:tracePt t="22541" x="3562350" y="2247900"/>
          <p14:tracePt t="22558" x="3594100" y="2254250"/>
          <p14:tracePt t="22574" x="3638550" y="2260600"/>
          <p14:tracePt t="22591" x="3746500" y="2266950"/>
          <p14:tracePt t="22608" x="3860800" y="2266950"/>
          <p14:tracePt t="22624" x="4025900" y="2286000"/>
          <p14:tracePt t="22641" x="4229100" y="2298700"/>
          <p14:tracePt t="22658" x="4286250" y="2311400"/>
          <p14:tracePt t="22674" x="4318000" y="2317750"/>
          <p14:tracePt t="22691" x="4330700" y="2324100"/>
          <p14:tracePt t="22708" x="4337050" y="2330450"/>
          <p14:tracePt t="22724" x="4356100" y="2330450"/>
          <p14:tracePt t="22741" x="4362450" y="2330450"/>
          <p14:tracePt t="22758" x="4368800" y="2330450"/>
          <p14:tracePt t="22774" x="4375150" y="2330450"/>
          <p14:tracePt t="22791" x="4381500" y="2330450"/>
          <p14:tracePt t="22863" x="4375150" y="2324100"/>
          <p14:tracePt t="22870" x="4362450" y="2324100"/>
          <p14:tracePt t="22878" x="4337050" y="2311400"/>
          <p14:tracePt t="22891" x="4235450" y="2286000"/>
          <p14:tracePt t="22908" x="4108450" y="2279650"/>
          <p14:tracePt t="22924" x="3949700" y="2273300"/>
          <p14:tracePt t="22941" x="3829050" y="2266950"/>
          <p14:tracePt t="22958" x="3657600" y="2254250"/>
          <p14:tracePt t="22974" x="3517900" y="2247900"/>
          <p14:tracePt t="22991" x="3492500" y="2241550"/>
          <p14:tracePt t="23010" x="3422650" y="2235200"/>
          <p14:tracePt t="23024" x="3295650" y="2228850"/>
          <p14:tracePt t="23041" x="3149600" y="2228850"/>
          <p14:tracePt t="23058" x="3022600" y="2216150"/>
          <p14:tracePt t="23074" x="2990850" y="2216150"/>
          <p14:tracePt t="23091" x="2971800" y="2216150"/>
          <p14:tracePt t="23107" x="2965450" y="2216150"/>
          <p14:tracePt t="23141" x="2952750" y="2216150"/>
          <p14:tracePt t="23210" x="2959100" y="2216150"/>
          <p14:tracePt t="23217" x="2959100" y="2222500"/>
          <p14:tracePt t="23224" x="2965450" y="2222500"/>
          <p14:tracePt t="23241" x="2978150" y="2228850"/>
          <p14:tracePt t="23258" x="2997200" y="2228850"/>
          <p14:tracePt t="23274" x="3136900" y="2235200"/>
          <p14:tracePt t="23291" x="3257550" y="2235200"/>
          <p14:tracePt t="23308" x="3308350" y="2247900"/>
          <p14:tracePt t="23324" x="3327400" y="2254250"/>
          <p14:tracePt t="23341" x="3359150" y="2254250"/>
          <p14:tracePt t="23358" x="3467100" y="2254250"/>
          <p14:tracePt t="23374" x="3740150" y="2254250"/>
          <p14:tracePt t="23391" x="3943350" y="2247900"/>
          <p14:tracePt t="23408" x="3968750" y="2247900"/>
          <p14:tracePt t="23424" x="3981450" y="2247900"/>
          <p14:tracePt t="23441" x="3987800" y="2247900"/>
          <p14:tracePt t="23458" x="3994150" y="2247900"/>
          <p14:tracePt t="23474" x="4000500" y="2247900"/>
          <p14:tracePt t="23491" x="4013200" y="2247900"/>
          <p14:tracePt t="23508" x="4025900" y="2247900"/>
          <p14:tracePt t="23524" x="4044950" y="2241550"/>
          <p14:tracePt t="23541" x="4051300" y="2241550"/>
          <p14:tracePt t="23558" x="4064000" y="2241550"/>
          <p14:tracePt t="23574" x="4070350" y="2241550"/>
          <p14:tracePt t="23591" x="4083050" y="2241550"/>
          <p14:tracePt t="23624" x="4089400" y="2241550"/>
          <p14:tracePt t="23641" x="4095750" y="2241550"/>
          <p14:tracePt t="23669" x="4102100" y="2241550"/>
          <p14:tracePt t="23682" x="4102100" y="2235200"/>
          <p14:tracePt t="23691" x="4108450" y="2235200"/>
          <p14:tracePt t="23708" x="4114800" y="2235200"/>
          <p14:tracePt t="23724" x="4114800" y="2228850"/>
          <p14:tracePt t="23741" x="4114800" y="2222500"/>
          <p14:tracePt t="23758" x="4102100" y="2216150"/>
          <p14:tracePt t="23774" x="4057650" y="2184400"/>
          <p14:tracePt t="23791" x="4019550" y="2165350"/>
          <p14:tracePt t="23808" x="3949700" y="2152650"/>
          <p14:tracePt t="23824" x="3917950" y="2139950"/>
          <p14:tracePt t="23841" x="3898900" y="2139950"/>
          <p14:tracePt t="23858" x="3873500" y="2139950"/>
          <p14:tracePt t="23874" x="3848100" y="2133600"/>
          <p14:tracePt t="23891" x="3778250" y="2120900"/>
          <p14:tracePt t="23908" x="3721100" y="2114550"/>
          <p14:tracePt t="23924" x="3663950" y="2101850"/>
          <p14:tracePt t="23941" x="3644900" y="2101850"/>
          <p14:tracePt t="23958" x="3632200" y="2101850"/>
          <p14:tracePt t="23974" x="3613150" y="2101850"/>
          <p14:tracePt t="23991" x="3600450" y="2101850"/>
          <p14:tracePt t="24009" x="3556000" y="2101850"/>
          <p14:tracePt t="24024" x="3530600" y="2101850"/>
          <p14:tracePt t="24041" x="3511550" y="2101850"/>
          <p14:tracePt t="24058" x="3492500" y="2108200"/>
          <p14:tracePt t="24074" x="3486150" y="2108200"/>
          <p14:tracePt t="24091" x="3479800" y="2120900"/>
          <p14:tracePt t="24107" x="3473450" y="2120900"/>
          <p14:tracePt t="24124" x="3467100" y="2120900"/>
          <p14:tracePt t="24141" x="3467100" y="2133600"/>
          <p14:tracePt t="24174" x="3467100" y="2139950"/>
          <p14:tracePt t="24191" x="3473450" y="2139950"/>
          <p14:tracePt t="24207" x="3473450" y="2146300"/>
          <p14:tracePt t="24224" x="3486150" y="2146300"/>
          <p14:tracePt t="24241" x="3492500" y="2146300"/>
          <p14:tracePt t="24259" x="3606800" y="2152650"/>
          <p14:tracePt t="24274" x="3816350" y="2152650"/>
          <p14:tracePt t="24291" x="4044950" y="2152650"/>
          <p14:tracePt t="24308" x="4248150" y="2159000"/>
          <p14:tracePt t="24324" x="4343400" y="2159000"/>
          <p14:tracePt t="24341" x="4419600" y="2159000"/>
          <p14:tracePt t="24358" x="4445000" y="2159000"/>
          <p14:tracePt t="24374" x="4457700" y="2159000"/>
          <p14:tracePt t="24391" x="4476750" y="2159000"/>
          <p14:tracePt t="24408" x="4489450" y="2159000"/>
          <p14:tracePt t="24425" x="4527550" y="2159000"/>
          <p14:tracePt t="24441" x="4591050" y="2159000"/>
          <p14:tracePt t="24458" x="4648200" y="2152650"/>
          <p14:tracePt t="24474" x="4705350" y="2152650"/>
          <p14:tracePt t="24491" x="4724400" y="2152650"/>
          <p14:tracePt t="24507" x="4743450" y="2152650"/>
          <p14:tracePt t="24524" x="4762500" y="2152650"/>
          <p14:tracePt t="24541" x="4781550" y="2152650"/>
          <p14:tracePt t="24557" x="4819650" y="2152650"/>
          <p14:tracePt t="24574" x="4845050" y="2152650"/>
          <p14:tracePt t="24591" x="4883150" y="2152650"/>
          <p14:tracePt t="24607" x="4902200" y="2152650"/>
          <p14:tracePt t="24624" x="4914900" y="2152650"/>
          <p14:tracePt t="24641" x="4933950" y="2152650"/>
          <p14:tracePt t="24658" x="4946650" y="2152650"/>
          <p14:tracePt t="24674" x="4959350" y="2152650"/>
          <p14:tracePt t="24691" x="4978400" y="2152650"/>
          <p14:tracePt t="24708" x="4991100" y="2152650"/>
          <p14:tracePt t="24712" x="4997450" y="2159000"/>
          <p14:tracePt t="24725" x="5003800" y="2159000"/>
          <p14:tracePt t="24741" x="5016500" y="2159000"/>
          <p14:tracePt t="24758" x="5022850" y="2159000"/>
          <p14:tracePt t="24774" x="5041900" y="2159000"/>
          <p14:tracePt t="24791" x="5054600" y="2159000"/>
          <p14:tracePt t="24807" x="5067300" y="2159000"/>
          <p14:tracePt t="24824" x="5086350" y="2159000"/>
          <p14:tracePt t="24841" x="5099050" y="2159000"/>
          <p14:tracePt t="24858" x="5105400" y="2159000"/>
          <p14:tracePt t="24874" x="5118100" y="2159000"/>
          <p14:tracePt t="24891" x="5137150" y="2159000"/>
          <p14:tracePt t="24908" x="5143500" y="2159000"/>
          <p14:tracePt t="24924" x="5149850" y="2159000"/>
          <p14:tracePt t="24941" x="5162550" y="2159000"/>
          <p14:tracePt t="24958" x="5168900" y="2159000"/>
          <p14:tracePt t="24974" x="5181600" y="2159000"/>
          <p14:tracePt t="25007" x="5187950" y="2159000"/>
          <p14:tracePt t="25024" x="5194300" y="2159000"/>
          <p14:tracePt t="25045" x="5200650" y="2159000"/>
          <p14:tracePt t="25058" x="5207000" y="2159000"/>
          <p14:tracePt t="25142" x="5200650" y="2159000"/>
          <p14:tracePt t="25156" x="5194300" y="2159000"/>
          <p14:tracePt t="25162" x="5187950" y="2159000"/>
          <p14:tracePt t="25178" x="5175250" y="2159000"/>
          <p14:tracePt t="25191" x="5168900" y="2159000"/>
          <p14:tracePt t="25208" x="5156200" y="2159000"/>
          <p14:tracePt t="25224" x="5137150" y="2159000"/>
          <p14:tracePt t="25241" x="5092700" y="2152650"/>
          <p14:tracePt t="25258" x="4870450" y="2139950"/>
          <p14:tracePt t="25274" x="4044950" y="2114550"/>
          <p14:tracePt t="25291" x="3956050" y="2101850"/>
          <p14:tracePt t="25307" x="3930650" y="2101850"/>
          <p14:tracePt t="25324" x="3917950" y="2101850"/>
          <p14:tracePt t="25342" x="3905250" y="2101850"/>
          <p14:tracePt t="25357" x="3879850" y="2101850"/>
          <p14:tracePt t="25374" x="3771900" y="2101850"/>
          <p14:tracePt t="25391" x="3492500" y="2101850"/>
          <p14:tracePt t="25408" x="3276600" y="2108200"/>
          <p14:tracePt t="25424" x="3149600" y="2108200"/>
          <p14:tracePt t="25441" x="3048000" y="2108200"/>
          <p14:tracePt t="25458" x="3028950" y="2108200"/>
          <p14:tracePt t="25474" x="2984500" y="2108200"/>
          <p14:tracePt t="25491" x="2927350" y="2108200"/>
          <p14:tracePt t="25507" x="2647950" y="2095500"/>
          <p14:tracePt t="25524" x="2279650" y="2082800"/>
          <p14:tracePt t="25541" x="2184400" y="2082800"/>
          <p14:tracePt t="25557" x="2114550" y="2082800"/>
          <p14:tracePt t="25574" x="2095500" y="2082800"/>
          <p14:tracePt t="25592" x="2070100" y="2082800"/>
          <p14:tracePt t="25608" x="2063750" y="2082800"/>
          <p14:tracePt t="25624" x="2057400" y="2082800"/>
          <p14:tracePt t="25641" x="2051050" y="2082800"/>
          <p14:tracePt t="25657" x="2044700" y="2082800"/>
          <p14:tracePt t="25718" x="2044700" y="2076450"/>
          <p14:tracePt t="25740" x="2044700" y="2070100"/>
          <p14:tracePt t="25774" x="2044700" y="2063750"/>
          <p14:tracePt t="25808" x="2038350" y="2063750"/>
          <p14:tracePt t="25816" x="2038350" y="2057400"/>
          <p14:tracePt t="25824" x="2032000" y="2057400"/>
          <p14:tracePt t="25843" x="2025650" y="2051050"/>
          <p14:tracePt t="25864" x="2019300" y="2051050"/>
          <p14:tracePt t="25874" x="2012950" y="2051050"/>
          <p14:tracePt t="25891" x="1968500" y="2032000"/>
          <p14:tracePt t="25907" x="1924050" y="2012950"/>
          <p14:tracePt t="25924" x="1879600" y="2000250"/>
          <p14:tracePt t="25941" x="1816100" y="1993900"/>
          <p14:tracePt t="25957" x="1797050" y="1987550"/>
          <p14:tracePt t="25974" x="1746250" y="1987550"/>
          <p14:tracePt t="25991" x="1714500" y="1987550"/>
          <p14:tracePt t="26007" x="1676400" y="1987550"/>
          <p14:tracePt t="26024" x="1625600" y="1987550"/>
          <p14:tracePt t="26041" x="1600200" y="1987550"/>
          <p14:tracePt t="26057" x="1568450" y="1987550"/>
          <p14:tracePt t="26074" x="1562100" y="1993900"/>
          <p14:tracePt t="26091" x="1549400" y="1993900"/>
          <p14:tracePt t="26107" x="1530350" y="2000250"/>
          <p14:tracePt t="26124" x="1517650" y="2006600"/>
          <p14:tracePt t="26141" x="1498600" y="2012950"/>
          <p14:tracePt t="26158" x="1485900" y="2012950"/>
          <p14:tracePt t="26174" x="1479550" y="2012950"/>
          <p14:tracePt t="26191" x="1460500" y="2025650"/>
          <p14:tracePt t="26207" x="1454150" y="2032000"/>
          <p14:tracePt t="26224" x="1441450" y="2044700"/>
          <p14:tracePt t="26240" x="1435100" y="2051050"/>
          <p14:tracePt t="26257" x="1428750" y="2063750"/>
          <p14:tracePt t="26274" x="1422400" y="2070100"/>
          <p14:tracePt t="26290" x="1416050" y="2082800"/>
          <p14:tracePt t="26308" x="1416050" y="2089150"/>
          <p14:tracePt t="26324" x="1416050" y="2095500"/>
          <p14:tracePt t="26341" x="1416050" y="2108200"/>
          <p14:tracePt t="26357" x="1416050" y="2114550"/>
          <p14:tracePt t="26374" x="1422400" y="2127250"/>
          <p14:tracePt t="26407" x="1428750" y="2133600"/>
          <p14:tracePt t="26424" x="1435100" y="2139950"/>
          <p14:tracePt t="26441" x="1441450" y="2139950"/>
          <p14:tracePt t="26457" x="1441450" y="2146300"/>
          <p14:tracePt t="26474" x="1447800" y="2159000"/>
          <p14:tracePt t="26491" x="1454150" y="2159000"/>
          <p14:tracePt t="26510" x="1460500" y="2165350"/>
          <p14:tracePt t="26524" x="1466850" y="2171700"/>
          <p14:tracePt t="26541" x="1473200" y="2171700"/>
          <p14:tracePt t="26574" x="1479550" y="2171700"/>
          <p14:tracePt t="26590" x="1485900" y="2171700"/>
          <p14:tracePt t="26608" x="1485900" y="2178050"/>
          <p14:tracePt t="26624" x="1492250" y="2178050"/>
          <p14:tracePt t="26641" x="1498600" y="2178050"/>
          <p14:tracePt t="26657" x="1504950" y="2178050"/>
          <p14:tracePt t="26683" x="1511300" y="2178050"/>
          <p14:tracePt t="26703" x="1517650" y="2178050"/>
          <p14:tracePt t="26732" x="1524000" y="2178050"/>
          <p14:tracePt t="26752" x="1530350" y="2178050"/>
          <p14:tracePt t="26789" x="1536700" y="2178050"/>
          <p14:tracePt t="26802" x="1543050" y="2178050"/>
          <p14:tracePt t="26816" x="1549400" y="2178050"/>
          <p14:tracePt t="26844" x="1555750" y="2178050"/>
          <p14:tracePt t="26850" x="1562100" y="2178050"/>
          <p14:tracePt t="26864" x="1568450" y="2178050"/>
          <p14:tracePt t="26874" x="1574800" y="2178050"/>
          <p14:tracePt t="26890" x="1600200" y="2171700"/>
          <p14:tracePt t="26907" x="1676400" y="2171700"/>
          <p14:tracePt t="26924" x="1720850" y="2171700"/>
          <p14:tracePt t="26941" x="1778000" y="2171700"/>
          <p14:tracePt t="26957" x="1816100" y="2171700"/>
          <p14:tracePt t="26974" x="1835150" y="2178050"/>
          <p14:tracePt t="26990" x="1854200" y="2178050"/>
          <p14:tracePt t="27007" x="1892300" y="2178050"/>
          <p14:tracePt t="27024" x="2032000" y="2190750"/>
          <p14:tracePt t="27040" x="2152650" y="2203450"/>
          <p14:tracePt t="27057" x="2235200" y="2216150"/>
          <p14:tracePt t="27074" x="2260600" y="2216150"/>
          <p14:tracePt t="27091" x="2273300" y="2222500"/>
          <p14:tracePt t="27107" x="2292350" y="2222500"/>
          <p14:tracePt t="27124" x="2317750" y="2222500"/>
          <p14:tracePt t="27141" x="2349500" y="2222500"/>
          <p14:tracePt t="27157" x="2387600" y="2216150"/>
          <p14:tracePt t="27174" x="2393950" y="2216150"/>
          <p14:tracePt t="27190" x="2413000" y="2209800"/>
          <p14:tracePt t="27224" x="2425700" y="2203450"/>
          <p14:tracePt t="27240" x="2438400" y="2197100"/>
          <p14:tracePt t="27261" x="2444750" y="2197100"/>
          <p14:tracePt t="27274" x="2457450" y="2197100"/>
          <p14:tracePt t="27290" x="2457450" y="2190750"/>
          <p14:tracePt t="27308" x="2470150" y="2184400"/>
          <p14:tracePt t="27324" x="2470150" y="2178050"/>
          <p14:tracePt t="27341" x="2476500" y="2178050"/>
          <p14:tracePt t="27357" x="2476500" y="2171700"/>
          <p14:tracePt t="27374" x="2476500" y="2165350"/>
          <p14:tracePt t="27391" x="2476500" y="2152650"/>
          <p14:tracePt t="27407" x="2476500" y="2146300"/>
          <p14:tracePt t="27424" x="2476500" y="2133600"/>
          <p14:tracePt t="27440" x="2463800" y="2120900"/>
          <p14:tracePt t="27457" x="2457450" y="2114550"/>
          <p14:tracePt t="27474" x="2438400" y="2095500"/>
          <p14:tracePt t="27490" x="2413000" y="2076450"/>
          <p14:tracePt t="27507" x="2400300" y="2063750"/>
          <p14:tracePt t="27524" x="2368550" y="2044700"/>
          <p14:tracePt t="27540" x="2336800" y="2019300"/>
          <p14:tracePt t="27557" x="2292350" y="1993900"/>
          <p14:tracePt t="27574" x="2178050" y="1943100"/>
          <p14:tracePt t="27590" x="2070100" y="1898650"/>
          <p14:tracePt t="27607" x="1993900" y="1873250"/>
          <p14:tracePt t="27624" x="1968500" y="1866900"/>
          <p14:tracePt t="27641" x="1930400" y="1866900"/>
          <p14:tracePt t="27657" x="1911350" y="1866900"/>
          <p14:tracePt t="27674" x="1879600" y="1866900"/>
          <p14:tracePt t="27690" x="1841500" y="1879600"/>
          <p14:tracePt t="27707" x="1816100" y="1892300"/>
          <p14:tracePt t="27724" x="1765300" y="1924050"/>
          <p14:tracePt t="27740" x="1739900" y="1936750"/>
          <p14:tracePt t="27757" x="1708150" y="1955800"/>
          <p14:tracePt t="27761" x="1708150" y="1968500"/>
          <p14:tracePt t="27774" x="1689100" y="1981200"/>
          <p14:tracePt t="27791" x="1682750" y="1993900"/>
          <p14:tracePt t="27807" x="1670050" y="2006600"/>
          <p14:tracePt t="27824" x="1657350" y="2025650"/>
          <p14:tracePt t="27840" x="1644650" y="2038350"/>
          <p14:tracePt t="27857" x="1631950" y="2057400"/>
          <p14:tracePt t="27874" x="1625600" y="2070100"/>
          <p14:tracePt t="27891" x="1625600" y="2082800"/>
          <p14:tracePt t="27907" x="1619250" y="2095500"/>
          <p14:tracePt t="27924" x="1612900" y="2108200"/>
          <p14:tracePt t="27940" x="1600200" y="2146300"/>
          <p14:tracePt t="27958" x="1587500" y="2159000"/>
          <p14:tracePt t="27974" x="1581150" y="2178050"/>
          <p14:tracePt t="27990" x="1574800" y="2203450"/>
          <p14:tracePt t="28008" x="1574800" y="2216150"/>
          <p14:tracePt t="28024" x="1574800" y="2228850"/>
          <p14:tracePt t="28040" x="1574800" y="2235200"/>
          <p14:tracePt t="28057" x="1574800" y="2247900"/>
          <p14:tracePt t="28090" x="1574800" y="2254250"/>
          <p14:tracePt t="28107" x="1581150" y="2260600"/>
          <p14:tracePt t="28141" x="1593850" y="2260600"/>
          <p14:tracePt t="28157" x="1600200" y="2260600"/>
          <p14:tracePt t="28174" x="1606550" y="2260600"/>
          <p14:tracePt t="28190" x="1619250" y="2260600"/>
          <p14:tracePt t="28207" x="1625600" y="2260600"/>
          <p14:tracePt t="28224" x="1631950" y="2260600"/>
          <p14:tracePt t="28240" x="1663700" y="2260600"/>
          <p14:tracePt t="28257" x="1695450" y="2260600"/>
          <p14:tracePt t="28259" x="1701800" y="2260600"/>
          <p14:tracePt t="28274" x="1727200" y="2260600"/>
          <p14:tracePt t="28290" x="1746250" y="2260600"/>
          <p14:tracePt t="28307" x="1758950" y="2260600"/>
          <p14:tracePt t="28324" x="1778000" y="2260600"/>
          <p14:tracePt t="28340" x="1784350" y="2260600"/>
          <p14:tracePt t="28357" x="1822450" y="2260600"/>
          <p14:tracePt t="28374" x="1892300" y="2254250"/>
          <p14:tracePt t="28391" x="2095500" y="2222500"/>
          <p14:tracePt t="28408" x="2178050" y="2197100"/>
          <p14:tracePt t="28424" x="2209800" y="2190750"/>
          <p14:tracePt t="28440" x="2222500" y="2190750"/>
          <p14:tracePt t="28474" x="2228850" y="2178050"/>
          <p14:tracePt t="28490" x="2228850" y="2159000"/>
          <p14:tracePt t="28507" x="2203450" y="2146300"/>
          <p14:tracePt t="28524" x="2089150" y="2108200"/>
          <p14:tracePt t="28540" x="2051050" y="2089150"/>
          <p14:tracePt t="28557" x="2019300" y="2082800"/>
          <p14:tracePt t="28574" x="1949450" y="2063750"/>
          <p14:tracePt t="28590" x="1892300" y="2057400"/>
          <p14:tracePt t="28607" x="1816100" y="2051050"/>
          <p14:tracePt t="28624" x="1771650" y="2044700"/>
          <p14:tracePt t="28640" x="1752600" y="2044700"/>
          <p14:tracePt t="28657" x="1714500" y="2044700"/>
          <p14:tracePt t="28674" x="1689100" y="2044700"/>
          <p14:tracePt t="28690" x="1644650" y="2044700"/>
          <p14:tracePt t="28707" x="1606550" y="2051050"/>
          <p14:tracePt t="28724" x="1574800" y="2057400"/>
          <p14:tracePt t="28740" x="1524000" y="2076450"/>
          <p14:tracePt t="28757" x="1504950" y="2082800"/>
          <p14:tracePt t="28761" x="1498600" y="2082800"/>
          <p14:tracePt t="28774" x="1479550" y="2095500"/>
          <p14:tracePt t="28790" x="1466850" y="2108200"/>
          <p14:tracePt t="28807" x="1454150" y="2114550"/>
          <p14:tracePt t="28824" x="1441450" y="2120900"/>
          <p14:tracePt t="28840" x="1441450" y="2127250"/>
          <p14:tracePt t="28857" x="1428750" y="2146300"/>
          <p14:tracePt t="28874" x="1422400" y="2165350"/>
          <p14:tracePt t="28890" x="1416050" y="2197100"/>
          <p14:tracePt t="28907" x="1416050" y="2235200"/>
          <p14:tracePt t="28924" x="1409700" y="2254250"/>
          <p14:tracePt t="28940" x="1409700" y="2286000"/>
          <p14:tracePt t="28957" x="1409700" y="2298700"/>
          <p14:tracePt t="28974" x="1409700" y="2317750"/>
          <p14:tracePt t="28990" x="1409700" y="2330450"/>
          <p14:tracePt t="29007" x="1409700" y="2336800"/>
          <p14:tracePt t="29023" x="1409700" y="2349500"/>
          <p14:tracePt t="29040" x="1416050" y="2355850"/>
          <p14:tracePt t="29057" x="1422400" y="2362200"/>
          <p14:tracePt t="29074" x="1422400" y="2374900"/>
          <p14:tracePt t="29090" x="1428750" y="2381250"/>
          <p14:tracePt t="29107" x="1435100" y="2381250"/>
          <p14:tracePt t="29124" x="1447800" y="2387600"/>
          <p14:tracePt t="29140" x="1454150" y="2393950"/>
          <p14:tracePt t="29157" x="1460500" y="2393950"/>
          <p14:tracePt t="29173" x="1466850" y="2400300"/>
          <p14:tracePt t="29190" x="1479550" y="2406650"/>
          <p14:tracePt t="29224" x="1492250" y="2406650"/>
          <p14:tracePt t="29240" x="1504950" y="2406650"/>
          <p14:tracePt t="29257" x="1511300" y="2406650"/>
          <p14:tracePt t="29273" x="1524000" y="2406650"/>
          <p14:tracePt t="29290" x="1530350" y="2406650"/>
          <p14:tracePt t="29307" x="1536700" y="2406650"/>
          <p14:tracePt t="29324" x="1543050" y="2406650"/>
          <p14:tracePt t="29340" x="1549400" y="2406650"/>
          <p14:tracePt t="29357" x="1555750" y="2406650"/>
          <p14:tracePt t="29373" x="1562100" y="2406650"/>
          <p14:tracePt t="29394" x="1568450" y="2406650"/>
          <p14:tracePt t="29413" x="1574800" y="2406650"/>
          <p14:tracePt t="29441" x="1581150" y="2406650"/>
          <p14:tracePt t="29461" x="1587500" y="2406650"/>
          <p14:tracePt t="29477" x="1593850" y="2406650"/>
          <p14:tracePt t="29490" x="1600200" y="2406650"/>
          <p14:tracePt t="29497" x="1606550" y="2406650"/>
          <p14:tracePt t="29507" x="1612900" y="2406650"/>
          <p14:tracePt t="29524" x="1657350" y="2406650"/>
          <p14:tracePt t="29540" x="1695450" y="2413000"/>
          <p14:tracePt t="29557" x="1727200" y="2413000"/>
          <p14:tracePt t="29574" x="1778000" y="2425700"/>
          <p14:tracePt t="29590" x="1784350" y="2425700"/>
          <p14:tracePt t="29607" x="1803400" y="2432050"/>
          <p14:tracePt t="29623" x="1816100" y="2438400"/>
          <p14:tracePt t="29640" x="1822450" y="2438400"/>
          <p14:tracePt t="29657" x="1835150" y="2444750"/>
          <p14:tracePt t="29674" x="1847850" y="2451100"/>
          <p14:tracePt t="29690" x="1866900" y="2457450"/>
          <p14:tracePt t="29707" x="1885950" y="2457450"/>
          <p14:tracePt t="29723" x="1905000" y="2463800"/>
          <p14:tracePt t="29740" x="1930400" y="2470150"/>
          <p14:tracePt t="29757" x="1943100" y="2476500"/>
          <p14:tracePt t="29773" x="1962150" y="2476500"/>
          <p14:tracePt t="29790" x="1981200" y="2482850"/>
          <p14:tracePt t="29807" x="1981200" y="2489200"/>
          <p14:tracePt t="29824" x="1993900" y="2489200"/>
          <p14:tracePt t="29840" x="2006600" y="2489200"/>
          <p14:tracePt t="29857" x="2012950" y="2489200"/>
          <p14:tracePt t="29874" x="2025650" y="2489200"/>
          <p14:tracePt t="29907" x="2032000" y="2489200"/>
          <p14:tracePt t="29929" x="2038350" y="2489200"/>
          <p14:tracePt t="29942" x="2044700" y="2489200"/>
          <p14:tracePt t="29977" x="2051050" y="2489200"/>
          <p14:tracePt t="29989" x="2057400" y="2489200"/>
          <p14:tracePt t="30025" x="2063750" y="2489200"/>
          <p14:tracePt t="30031" x="2070100" y="2489200"/>
          <p14:tracePt t="30046" x="2076450" y="2489200"/>
          <p14:tracePt t="30057" x="2089150" y="2489200"/>
          <p14:tracePt t="30073" x="2146300" y="2476500"/>
          <p14:tracePt t="30090" x="2209800" y="2463800"/>
          <p14:tracePt t="30107" x="2273300" y="2463800"/>
          <p14:tracePt t="30124" x="2292350" y="2463800"/>
          <p14:tracePt t="30140" x="2298700" y="2463800"/>
          <p14:tracePt t="30157" x="2311400" y="2463800"/>
          <p14:tracePt t="30174" x="2317750" y="2463800"/>
          <p14:tracePt t="30190" x="2330450" y="2463800"/>
          <p14:tracePt t="30207" x="2343150" y="2463800"/>
          <p14:tracePt t="30224" x="2355850" y="2463800"/>
          <p14:tracePt t="30240" x="2374900" y="2463800"/>
          <p14:tracePt t="30257" x="2381250" y="2463800"/>
          <p14:tracePt t="30273" x="2393950" y="2470150"/>
          <p14:tracePt t="30290" x="2400300" y="2470150"/>
          <p14:tracePt t="30307" x="2413000" y="2470150"/>
          <p14:tracePt t="30323" x="2419350" y="2470150"/>
          <p14:tracePt t="30340" x="2425700" y="2470150"/>
          <p14:tracePt t="30357" x="2438400" y="2476500"/>
          <p14:tracePt t="30374" x="2444750" y="2476500"/>
          <p14:tracePt t="30407" x="2457450" y="2476500"/>
          <p14:tracePt t="30442" x="2463800" y="2476500"/>
          <p14:tracePt t="30457" x="2470150" y="2476500"/>
          <p14:tracePt t="30491" x="2476500" y="2476500"/>
          <p14:tracePt t="30504" x="2482850" y="2476500"/>
          <p14:tracePt t="30526" x="2489200" y="2476500"/>
          <p14:tracePt t="30553" x="2495550" y="2476500"/>
          <p14:tracePt t="30567" x="2495550" y="2482850"/>
          <p14:tracePt t="30573" x="2501900" y="2482850"/>
          <p14:tracePt t="30588" x="2508250" y="2482850"/>
          <p14:tracePt t="30595" x="2514600" y="2482850"/>
          <p14:tracePt t="30607" x="2520950" y="2482850"/>
          <p14:tracePt t="30623" x="2552700" y="2495550"/>
          <p14:tracePt t="30640" x="2578100" y="2501900"/>
          <p14:tracePt t="30657" x="2616200" y="2508250"/>
          <p14:tracePt t="30673" x="2635250" y="2514600"/>
          <p14:tracePt t="30690" x="2660650" y="2514600"/>
          <p14:tracePt t="30707" x="2667000" y="2514600"/>
          <p14:tracePt t="30723" x="2673350" y="2514600"/>
          <p14:tracePt t="30740" x="2686050" y="2514600"/>
          <p14:tracePt t="30757" x="2698750" y="2514600"/>
          <p14:tracePt t="30791" x="2705100" y="2514600"/>
          <p14:tracePt t="31199" x="2743200" y="2514600"/>
          <p14:tracePt t="31207" x="2781300" y="2514600"/>
          <p14:tracePt t="31213" x="2806700" y="2514600"/>
          <p14:tracePt t="31223" x="2832100" y="2514600"/>
          <p14:tracePt t="31241" x="2940050" y="2514600"/>
          <p14:tracePt t="31257" x="3130550" y="2514600"/>
          <p14:tracePt t="31274" x="3435350" y="2514600"/>
          <p14:tracePt t="31290" x="3505200" y="2514600"/>
          <p14:tracePt t="31307" x="3644900" y="2540000"/>
          <p14:tracePt t="31323" x="4057650" y="2584450"/>
          <p14:tracePt t="31340" x="4311650" y="2590800"/>
          <p14:tracePt t="31357" x="4673600" y="2590800"/>
          <p14:tracePt t="31373" x="4851400" y="2609850"/>
          <p14:tracePt t="31390" x="5124450" y="2647950"/>
          <p14:tracePt t="31406" x="5359400" y="2654300"/>
          <p14:tracePt t="31423" x="5499100" y="2660650"/>
          <p14:tracePt t="31440" x="5676900" y="2660650"/>
          <p14:tracePt t="31457" x="5842000" y="2692400"/>
          <p14:tracePt t="31473" x="5981700" y="2730500"/>
          <p14:tracePt t="31490" x="6292850" y="2781300"/>
          <p14:tracePt t="31507" x="6381750" y="2787650"/>
          <p14:tracePt t="31523" x="6451600" y="2800350"/>
          <p14:tracePt t="31540" x="6508750" y="2800350"/>
          <p14:tracePt t="31557" x="6521450" y="2800350"/>
          <p14:tracePt t="31573" x="6527800" y="2800350"/>
          <p14:tracePt t="31616" x="6521450" y="2800350"/>
          <p14:tracePt t="31866" x="6769100" y="2813050"/>
          <p14:tracePt t="31872" x="7118350" y="2825750"/>
          <p14:tracePt t="31881" x="7372350" y="2825750"/>
          <p14:tracePt t="31890" x="7550150" y="2838450"/>
          <p14:tracePt t="31907" x="7778750" y="2825750"/>
          <p14:tracePt t="31923" x="8185150" y="2819400"/>
          <p14:tracePt t="31940" x="8540750" y="2806700"/>
          <p14:tracePt t="31957" x="8909050" y="2724150"/>
          <p14:tracePt t="31973" x="9036050" y="2667000"/>
          <p14:tracePt t="31990" x="9302750" y="2565400"/>
          <p14:tracePt t="32007" x="9620250" y="2362200"/>
          <p14:tracePt t="32023" x="9734550" y="2222500"/>
          <p14:tracePt t="32040" x="9785350" y="2152650"/>
          <p14:tracePt t="32057" x="9785350" y="2146300"/>
          <p14:tracePt t="32073" x="9785350" y="2139950"/>
          <p14:tracePt t="32090" x="9766300" y="2120900"/>
          <p14:tracePt t="32107" x="9734550" y="2082800"/>
          <p14:tracePt t="32123" x="9461500" y="1778000"/>
          <p14:tracePt t="32140" x="9290050" y="1600200"/>
          <p14:tracePt t="32157" x="9220200" y="1536700"/>
          <p14:tracePt t="32173" x="9207500" y="1511300"/>
          <p14:tracePt t="32190" x="9194800" y="1498600"/>
          <p14:tracePt t="32207" x="9175750" y="1466850"/>
          <p14:tracePt t="32223" x="9156700" y="1441450"/>
          <p14:tracePt t="32240" x="9093200" y="1390650"/>
          <p14:tracePt t="32256" x="8997950" y="1346200"/>
          <p14:tracePt t="32273" x="8909050" y="1320800"/>
          <p14:tracePt t="32290" x="8839200" y="1314450"/>
          <p14:tracePt t="32307" x="8788400" y="1314450"/>
          <p14:tracePt t="32323" x="8705850" y="1333500"/>
          <p14:tracePt t="32340" x="8604250" y="1365250"/>
          <p14:tracePt t="32357" x="8483600" y="1416050"/>
          <p14:tracePt t="32360" x="8426450" y="1441450"/>
          <p14:tracePt t="32373" x="8375650" y="1479550"/>
          <p14:tracePt t="32390" x="8350250" y="1517650"/>
          <p14:tracePt t="32407" x="8318500" y="1581150"/>
          <p14:tracePt t="32423" x="8305800" y="1644650"/>
          <p14:tracePt t="32440" x="8267700" y="1822450"/>
          <p14:tracePt t="32457" x="8178800" y="2400300"/>
          <p14:tracePt t="32473" x="8108950" y="2736850"/>
          <p14:tracePt t="32490" x="8089900" y="2927350"/>
          <p14:tracePt t="32506" x="8089900" y="3054350"/>
          <p14:tracePt t="32523" x="8102600" y="3257550"/>
          <p14:tracePt t="32540" x="8134350" y="3460750"/>
          <p14:tracePt t="32557" x="8159750" y="3575050"/>
          <p14:tracePt t="32573" x="8191500" y="3797300"/>
          <p14:tracePt t="32590" x="8229600" y="3949700"/>
          <p14:tracePt t="32607" x="8261350" y="4146550"/>
          <p14:tracePt t="32623" x="8369300" y="4451350"/>
          <p14:tracePt t="32640" x="8426450" y="4552950"/>
          <p14:tracePt t="32656" x="8515350" y="4667250"/>
          <p14:tracePt t="32673" x="8547100" y="4705350"/>
          <p14:tracePt t="32690" x="8585200" y="4737100"/>
          <p14:tracePt t="32707" x="8648700" y="4768850"/>
          <p14:tracePt t="32723" x="8794750" y="4806950"/>
          <p14:tracePt t="32740" x="9194800" y="4870450"/>
          <p14:tracePt t="32756" x="9340850" y="4876800"/>
          <p14:tracePt t="32773" x="9512300" y="4876800"/>
          <p14:tracePt t="32790" x="9715500" y="4851400"/>
          <p14:tracePt t="32807" x="9829800" y="4819650"/>
          <p14:tracePt t="32823" x="10121900" y="4705350"/>
          <p14:tracePt t="32840" x="10306050" y="4546600"/>
          <p14:tracePt t="32857" x="10394950" y="4318000"/>
          <p14:tracePt t="32862" x="10420350" y="4229100"/>
          <p14:tracePt t="32873" x="10509250" y="3816350"/>
          <p14:tracePt t="32890" x="10547350" y="3568700"/>
          <p14:tracePt t="32907" x="10604500" y="3232150"/>
          <p14:tracePt t="32923" x="10655300" y="3111500"/>
          <p14:tracePt t="32940" x="10712450" y="2997200"/>
          <p14:tracePt t="32957" x="10788650" y="2787650"/>
          <p14:tracePt t="32973" x="10820400" y="2654300"/>
          <p14:tracePt t="32990" x="10839450" y="2520950"/>
          <p14:tracePt t="33006" x="10839450" y="2406650"/>
          <p14:tracePt t="33023" x="10820400" y="2254250"/>
          <p14:tracePt t="33040" x="10737850" y="2051050"/>
          <p14:tracePt t="33057" x="10642600" y="1917700"/>
          <p14:tracePt t="33073" x="10445750" y="1727200"/>
          <p14:tracePt t="33090" x="10375900" y="1657350"/>
          <p14:tracePt t="33107" x="10299700" y="1612900"/>
          <p14:tracePt t="33123" x="10064750" y="1555750"/>
          <p14:tracePt t="33140" x="9893300" y="1511300"/>
          <p14:tracePt t="33157" x="9613900" y="1447800"/>
          <p14:tracePt t="33173" x="9461500" y="1416050"/>
          <p14:tracePt t="33190" x="9391650" y="1397000"/>
          <p14:tracePt t="33207" x="9353550" y="1390650"/>
          <p14:tracePt t="33223" x="9302750" y="1384300"/>
          <p14:tracePt t="33240" x="9150350" y="1403350"/>
          <p14:tracePt t="33256" x="8915400" y="1441450"/>
          <p14:tracePt t="33273" x="8801100" y="1485900"/>
          <p14:tracePt t="33290" x="8686800" y="1530350"/>
          <p14:tracePt t="33307" x="8547100" y="1600200"/>
          <p14:tracePt t="33323" x="8502650" y="1631950"/>
          <p14:tracePt t="33340" x="8483600" y="1657350"/>
          <p14:tracePt t="33357" x="8458200" y="1689100"/>
          <p14:tracePt t="33373" x="8420100" y="1790700"/>
          <p14:tracePt t="33390" x="8388350" y="1879600"/>
          <p14:tracePt t="33407" x="8305800" y="2051050"/>
          <p14:tracePt t="33423" x="8235950" y="2203450"/>
          <p14:tracePt t="33440" x="8153400" y="2349500"/>
          <p14:tracePt t="33456" x="8058150" y="2533650"/>
          <p14:tracePt t="33473" x="7994650" y="2641600"/>
          <p14:tracePt t="33490" x="7937500" y="2736850"/>
          <p14:tracePt t="33506" x="7874000" y="2882900"/>
          <p14:tracePt t="33523" x="7854950" y="2946400"/>
          <p14:tracePt t="33540" x="7842250" y="2990850"/>
          <p14:tracePt t="33556" x="7842250" y="3009900"/>
          <p14:tracePt t="33573" x="7842250" y="3048000"/>
          <p14:tracePt t="33590" x="7842250" y="3086100"/>
          <p14:tracePt t="33606" x="7842250" y="3162300"/>
          <p14:tracePt t="33623" x="7854950" y="3295650"/>
          <p14:tracePt t="33640" x="7867650" y="3371850"/>
          <p14:tracePt t="33657" x="7880350" y="3467100"/>
          <p14:tracePt t="33673" x="7893050" y="3549650"/>
          <p14:tracePt t="33690" x="7905750" y="3632200"/>
          <p14:tracePt t="33706" x="7905750" y="3689350"/>
          <p14:tracePt t="33723" x="7905750" y="3714750"/>
          <p14:tracePt t="33740" x="7899400" y="3733800"/>
          <p14:tracePt t="33756" x="7899400" y="3746500"/>
          <p14:tracePt t="33773" x="7893050" y="3752850"/>
          <p14:tracePt t="33790" x="7848600" y="3759200"/>
          <p14:tracePt t="33806" x="7594600" y="3740150"/>
          <p14:tracePt t="33823" x="6883400" y="3543300"/>
          <p14:tracePt t="33840" x="6483350" y="3441700"/>
          <p14:tracePt t="33856" x="6203950" y="3371850"/>
          <p14:tracePt t="33873" x="5797550" y="3314700"/>
          <p14:tracePt t="33890" x="5727700" y="3282950"/>
          <p14:tracePt t="33907" x="5594350" y="3244850"/>
          <p14:tracePt t="33923" x="5518150" y="3219450"/>
          <p14:tracePt t="33940" x="5492750" y="3200400"/>
          <p14:tracePt t="33956" x="5473700" y="3187700"/>
          <p14:tracePt t="33973" x="5467350" y="3181350"/>
          <p14:tracePt t="33990" x="5461000" y="3168650"/>
          <p14:tracePt t="34227" x="5372100" y="3105150"/>
          <p14:tracePt t="34235" x="5137150" y="2965450"/>
          <p14:tracePt t="34242" x="4953000" y="2870200"/>
          <p14:tracePt t="34256" x="4705350" y="2749550"/>
          <p14:tracePt t="34273" x="4298950" y="2635250"/>
          <p14:tracePt t="34290" x="4083050" y="2495550"/>
          <p14:tracePt t="34306" x="3797300" y="2451100"/>
          <p14:tracePt t="34323" x="3587750" y="2400300"/>
          <p14:tracePt t="34340" x="3498850" y="2381250"/>
          <p14:tracePt t="34356" x="3422650" y="2374900"/>
          <p14:tracePt t="34373" x="3282950" y="2368550"/>
          <p14:tracePt t="34390" x="3219450" y="2362200"/>
          <p14:tracePt t="34407" x="3181350" y="2355850"/>
          <p14:tracePt t="34423" x="3155950" y="2355850"/>
          <p14:tracePt t="34440" x="3124200" y="2355850"/>
          <p14:tracePt t="34456" x="3060700" y="2355850"/>
          <p14:tracePt t="34473" x="2990850" y="2355850"/>
          <p14:tracePt t="34490" x="2844800" y="2355850"/>
          <p14:tracePt t="34506" x="2755900" y="2355850"/>
          <p14:tracePt t="34523" x="2679700" y="2362200"/>
          <p14:tracePt t="34540" x="2546350" y="2374900"/>
          <p14:tracePt t="34556" x="2457450" y="2393950"/>
          <p14:tracePt t="34573" x="2381250" y="2406650"/>
          <p14:tracePt t="34590" x="2343150" y="2413000"/>
          <p14:tracePt t="34606" x="2298700" y="2425700"/>
          <p14:tracePt t="34623" x="2235200" y="2444750"/>
          <p14:tracePt t="34640" x="2197100" y="2451100"/>
          <p14:tracePt t="34656" x="2178050" y="2451100"/>
          <p14:tracePt t="34673" x="2146300" y="2463800"/>
          <p14:tracePt t="34690" x="2127250" y="2470150"/>
          <p14:tracePt t="34706" x="2095500" y="2476500"/>
          <p14:tracePt t="34723" x="2082800" y="2476500"/>
          <p14:tracePt t="34741" x="2063750" y="2476500"/>
          <p14:tracePt t="34756" x="2057400" y="2482850"/>
          <p14:tracePt t="34773" x="2051050" y="2489200"/>
          <p14:tracePt t="34790" x="2044700" y="2495550"/>
          <p14:tracePt t="34823" x="2044700" y="2501900"/>
          <p14:tracePt t="34840" x="2044700" y="2508250"/>
          <p14:tracePt t="34868" x="2044700" y="2514600"/>
          <p14:tracePt t="34881" x="2044700" y="2520950"/>
          <p14:tracePt t="34890" x="2051050" y="2520950"/>
          <p14:tracePt t="34906" x="2051050" y="2527300"/>
          <p14:tracePt t="34929" x="2051050" y="2533650"/>
          <p14:tracePt t="34949" x="2051050" y="2540000"/>
          <p14:tracePt t="34978" x="2051050" y="2546350"/>
          <p14:tracePt t="35041" x="2057400" y="2546350"/>
          <p14:tracePt t="35548" x="2082800" y="2546350"/>
          <p14:tracePt t="35556" x="2139950" y="2546350"/>
          <p14:tracePt t="35561" x="2209800" y="2540000"/>
          <p14:tracePt t="35573" x="2298700" y="2527300"/>
          <p14:tracePt t="35589" x="2451100" y="2520950"/>
          <p14:tracePt t="35606" x="2489200" y="2514600"/>
          <p14:tracePt t="35623" x="2514600" y="2514600"/>
          <p14:tracePt t="35640" x="2527300" y="2514600"/>
          <p14:tracePt t="35656" x="2533650" y="2514600"/>
          <p14:tracePt t="35673" x="2552700" y="2514600"/>
          <p14:tracePt t="35689" x="2584450" y="2514600"/>
          <p14:tracePt t="35706" x="2641600" y="2508250"/>
          <p14:tracePt t="35723" x="2660650" y="2508250"/>
          <p14:tracePt t="35740" x="2673350" y="2508250"/>
          <p14:tracePt t="35756" x="2686050" y="2508250"/>
          <p14:tracePt t="35773" x="2698750" y="2508250"/>
          <p14:tracePt t="35790" x="2717800" y="2508250"/>
          <p14:tracePt t="35806" x="2730500" y="2508250"/>
          <p14:tracePt t="35823" x="2749550" y="2508250"/>
          <p14:tracePt t="35839" x="2781300" y="2508250"/>
          <p14:tracePt t="35856" x="2794000" y="2508250"/>
          <p14:tracePt t="35873" x="2813050" y="2508250"/>
          <p14:tracePt t="35890" x="2819400" y="2514600"/>
          <p14:tracePt t="35906" x="2838450" y="2514600"/>
          <p14:tracePt t="35923" x="2857500" y="2514600"/>
          <p14:tracePt t="35939" x="2901950" y="2514600"/>
          <p14:tracePt t="35956" x="2946400" y="2520950"/>
          <p14:tracePt t="35973" x="2971800" y="2520950"/>
          <p14:tracePt t="35989" x="2997200" y="2520950"/>
          <p14:tracePt t="36006" x="3022600" y="2527300"/>
          <p14:tracePt t="36023" x="3035300" y="2527300"/>
          <p14:tracePt t="36039" x="3054350" y="2527300"/>
          <p14:tracePt t="36056" x="3060700" y="2533650"/>
          <p14:tracePt t="36073" x="3086100" y="2533650"/>
          <p14:tracePt t="36089" x="3117850" y="2533650"/>
          <p14:tracePt t="36106" x="3130550" y="2533650"/>
          <p14:tracePt t="36123" x="3149600" y="2533650"/>
          <p14:tracePt t="36139" x="3168650" y="2533650"/>
          <p14:tracePt t="36156" x="3181350" y="2533650"/>
          <p14:tracePt t="36173" x="3206750" y="2533650"/>
          <p14:tracePt t="36189" x="3219450" y="2533650"/>
          <p14:tracePt t="36206" x="3244850" y="2533650"/>
          <p14:tracePt t="36223" x="3263900" y="2533650"/>
          <p14:tracePt t="36240" x="3276600" y="2533650"/>
          <p14:tracePt t="36256" x="3302000" y="2533650"/>
          <p14:tracePt t="36273" x="3340100" y="2540000"/>
          <p14:tracePt t="36289" x="3416300" y="2546350"/>
          <p14:tracePt t="36306" x="3581400" y="2559050"/>
          <p14:tracePt t="36323" x="3683000" y="2578100"/>
          <p14:tracePt t="36339" x="3765550" y="2590800"/>
          <p14:tracePt t="36356" x="3810000" y="2590800"/>
          <p14:tracePt t="36373" x="3943350" y="2603500"/>
          <p14:tracePt t="36389" x="4089400" y="2603500"/>
          <p14:tracePt t="36406" x="4210050" y="2609850"/>
          <p14:tracePt t="36410" x="4241800" y="2609850"/>
          <p14:tracePt t="36423" x="4279900" y="2616200"/>
          <p14:tracePt t="36439" x="4330700" y="2622550"/>
          <p14:tracePt t="36456" x="4591050" y="2635250"/>
          <p14:tracePt t="36473" x="4762500" y="2641600"/>
          <p14:tracePt t="36489" x="4870450" y="2628900"/>
          <p14:tracePt t="36506" x="5010150" y="2628900"/>
          <p14:tracePt t="36523" x="5105400" y="2622550"/>
          <p14:tracePt t="36540" x="5181600" y="2616200"/>
          <p14:tracePt t="36556" x="5207000" y="2616200"/>
          <p14:tracePt t="36573" x="5219700" y="2616200"/>
          <p14:tracePt t="36589" x="5238750" y="2616200"/>
          <p14:tracePt t="36606" x="5251450" y="2616200"/>
          <p14:tracePt t="36623" x="5257800" y="2616200"/>
          <p14:tracePt t="36640" x="5264150" y="2616200"/>
          <p14:tracePt t="36673" x="5270500" y="2609850"/>
          <p14:tracePt t="36690" x="5276850" y="2609850"/>
          <p14:tracePt t="36706" x="5276850" y="2603500"/>
          <p14:tracePt t="37013" x="5245100" y="2590800"/>
          <p14:tracePt t="37021" x="5200650" y="2584450"/>
          <p14:tracePt t="37028" x="5156200" y="2571750"/>
          <p14:tracePt t="37040" x="5111750" y="2552700"/>
          <p14:tracePt t="37056" x="5022850" y="2527300"/>
          <p14:tracePt t="37073" x="4997450" y="2514600"/>
          <p14:tracePt t="37089" x="4978400" y="2508250"/>
          <p14:tracePt t="37106" x="4972050" y="2508250"/>
          <p14:tracePt t="37123" x="4965700" y="2508250"/>
          <p14:tracePt t="37139" x="4959350" y="2508250"/>
          <p14:tracePt t="37173" x="4953000" y="2508250"/>
          <p14:tracePt t="37215" x="4965700" y="2508250"/>
          <p14:tracePt t="37221" x="4978400" y="2508250"/>
          <p14:tracePt t="37228" x="4997450" y="2508250"/>
          <p14:tracePt t="37239" x="5029200" y="2508250"/>
          <p14:tracePt t="37256" x="5181600" y="2508250"/>
          <p14:tracePt t="37273" x="5264150" y="2508250"/>
          <p14:tracePt t="37290" x="5543550" y="2495550"/>
          <p14:tracePt t="37306" x="5753100" y="2489200"/>
          <p14:tracePt t="37323" x="5835650" y="2482850"/>
          <p14:tracePt t="37339" x="5873750" y="2476500"/>
          <p14:tracePt t="37356" x="5880100" y="2476500"/>
          <p14:tracePt t="37373" x="5905500" y="2476500"/>
          <p14:tracePt t="37389" x="5943600" y="2470150"/>
          <p14:tracePt t="37406" x="6013450" y="2457450"/>
          <p14:tracePt t="37423" x="6127750" y="2444750"/>
          <p14:tracePt t="37439" x="6165850" y="2438400"/>
          <p14:tracePt t="37456" x="6184900" y="2432050"/>
          <p14:tracePt t="37489" x="6191250" y="2432050"/>
          <p14:tracePt t="37506" x="6203950" y="2432050"/>
          <p14:tracePt t="37523" x="6216650" y="2432050"/>
          <p14:tracePt t="37540" x="6242050" y="2425700"/>
          <p14:tracePt t="37556" x="6273800" y="2425700"/>
          <p14:tracePt t="37573" x="6280150" y="2425700"/>
          <p14:tracePt t="37589" x="6292850" y="2425700"/>
          <p14:tracePt t="37606" x="6299200" y="2425700"/>
          <p14:tracePt t="37622" x="6305550" y="2425700"/>
          <p14:tracePt t="37656" x="6311900" y="2425700"/>
          <p14:tracePt t="37673" x="6318250" y="2425700"/>
          <p14:tracePt t="37722" x="6311900" y="2419350"/>
          <p14:tracePt t="37736" x="6292850" y="2413000"/>
          <p14:tracePt t="37744" x="6273800" y="2406650"/>
          <p14:tracePt t="37756" x="6223000" y="2400300"/>
          <p14:tracePt t="37773" x="6134100" y="2393950"/>
          <p14:tracePt t="37789" x="6007100" y="2387600"/>
          <p14:tracePt t="37806" x="5873750" y="2381250"/>
          <p14:tracePt t="37822" x="5835650" y="2374900"/>
          <p14:tracePt t="37839" x="5797550" y="2374900"/>
          <p14:tracePt t="37856" x="5765800" y="2374900"/>
          <p14:tracePt t="37872" x="5734050" y="2374900"/>
          <p14:tracePt t="37889" x="5695950" y="2374900"/>
          <p14:tracePt t="37906" x="5683250" y="2374900"/>
          <p14:tracePt t="37922" x="5664200" y="2374900"/>
          <p14:tracePt t="37939" x="5657850" y="2374900"/>
          <p14:tracePt t="37956" x="5651500" y="2374900"/>
          <p14:tracePt t="37972" x="5632450" y="2374900"/>
          <p14:tracePt t="38006" x="5619750" y="2374900"/>
          <p14:tracePt t="38023" x="5607050" y="2374900"/>
          <p14:tracePt t="38039" x="5600700" y="2374900"/>
          <p14:tracePt t="38056" x="5588000" y="2381250"/>
          <p14:tracePt t="38089" x="5581650" y="2387600"/>
          <p14:tracePt t="38106" x="5575300" y="2387600"/>
          <p14:tracePt t="38123" x="5568950" y="2393950"/>
          <p14:tracePt t="38139" x="5568950" y="2406650"/>
          <p14:tracePt t="38173" x="5568950" y="2413000"/>
          <p14:tracePt t="38189" x="5568950" y="2419350"/>
          <p14:tracePt t="38222" x="5568950" y="2425700"/>
          <p14:tracePt t="38244" x="5568950" y="2432050"/>
          <p14:tracePt t="38256" x="5568950" y="2438400"/>
          <p14:tracePt t="38292" x="5568950" y="2444750"/>
          <p14:tracePt t="38306" x="5568950" y="2451100"/>
          <p14:tracePt t="38500" x="5575300" y="2451100"/>
          <p14:tracePt t="38515" x="5581650" y="2451100"/>
          <p14:tracePt t="38549" x="5588000" y="2451100"/>
          <p14:tracePt t="38571" x="5594350" y="2451100"/>
          <p14:tracePt t="38598" x="5600700" y="2451100"/>
          <p14:tracePt t="38619" x="5607050" y="2451100"/>
          <p14:tracePt t="38633" x="5613400" y="2451100"/>
          <p14:tracePt t="38667" x="5619750" y="2451100"/>
          <p14:tracePt t="38681" x="5626100" y="2451100"/>
          <p14:tracePt t="38716" x="5632450" y="2451100"/>
          <p14:tracePt t="38730" x="5638800" y="2451100"/>
          <p14:tracePt t="38750" x="5645150" y="2451100"/>
          <p14:tracePt t="38778" x="5651500" y="2451100"/>
          <p14:tracePt t="38799" x="5657850" y="2451100"/>
          <p14:tracePt t="38813" x="5664200" y="2451100"/>
          <p14:tracePt t="38828" x="5670550" y="2451100"/>
          <p14:tracePt t="38833" x="5676900" y="2451100"/>
          <p14:tracePt t="38848" x="5683250" y="2451100"/>
          <p14:tracePt t="38856" x="5689600" y="2451100"/>
          <p14:tracePt t="38876" x="5695950" y="2451100"/>
          <p14:tracePt t="38889" x="5708650" y="2451100"/>
          <p14:tracePt t="38906" x="5715000" y="2451100"/>
          <p14:tracePt t="38923" x="5734050" y="2451100"/>
          <p14:tracePt t="38939" x="5765800" y="2451100"/>
          <p14:tracePt t="38956" x="5803900" y="2451100"/>
          <p14:tracePt t="38960" x="5816600" y="2451100"/>
          <p14:tracePt t="38972" x="5854700" y="2451100"/>
          <p14:tracePt t="38989" x="5886450" y="2451100"/>
          <p14:tracePt t="39006" x="5956300" y="2451100"/>
          <p14:tracePt t="39022" x="6045200" y="2451100"/>
          <p14:tracePt t="39039" x="6223000" y="2451100"/>
          <p14:tracePt t="39056" x="6737350" y="2425700"/>
          <p14:tracePt t="39072" x="6864350" y="2406650"/>
          <p14:tracePt t="39090" x="7232650" y="2413000"/>
          <p14:tracePt t="39106" x="7715250" y="2438400"/>
          <p14:tracePt t="39122" x="8204200" y="2476500"/>
          <p14:tracePt t="39139" x="8420100" y="2520950"/>
          <p14:tracePt t="39156" x="8667750" y="2546350"/>
          <p14:tracePt t="39173" x="8909050" y="2597150"/>
          <p14:tracePt t="39189" x="9048750" y="2597150"/>
          <p14:tracePt t="39206" x="9156700" y="2616200"/>
          <p14:tracePt t="39223" x="9213850" y="2616200"/>
          <p14:tracePt t="39239" x="9220200" y="2616200"/>
          <p14:tracePt t="39256" x="9226550" y="2616200"/>
          <p14:tracePt t="39306" x="9226550" y="2603500"/>
          <p14:tracePt t="39313" x="9207500" y="2584450"/>
          <p14:tracePt t="39322" x="9188450" y="2546350"/>
          <p14:tracePt t="39339" x="8991600" y="2336800"/>
          <p14:tracePt t="39356" x="8915400" y="2260600"/>
          <p14:tracePt t="39372" x="8890000" y="2228850"/>
          <p14:tracePt t="39389" x="8883650" y="2222500"/>
          <p14:tracePt t="39406" x="8870950" y="2197100"/>
          <p14:tracePt t="39423" x="8826500" y="2159000"/>
          <p14:tracePt t="39439" x="8712200" y="2095500"/>
          <p14:tracePt t="39456" x="8439150" y="1981200"/>
          <p14:tracePt t="39461" x="8362950" y="1955800"/>
          <p14:tracePt t="39472" x="8305800" y="1943100"/>
          <p14:tracePt t="39489" x="8280400" y="1943100"/>
          <p14:tracePt t="39506" x="8229600" y="1943100"/>
          <p14:tracePt t="39522" x="8070850" y="1949450"/>
          <p14:tracePt t="39539" x="7918450" y="1987550"/>
          <p14:tracePt t="39556" x="7753350" y="2025650"/>
          <p14:tracePt t="39572" x="7715250" y="2044700"/>
          <p14:tracePt t="39590" x="7696200" y="2057400"/>
          <p14:tracePt t="39606" x="7696200" y="2070100"/>
          <p14:tracePt t="39622" x="7696200" y="2082800"/>
          <p14:tracePt t="39639" x="7696200" y="2133600"/>
          <p14:tracePt t="39656" x="7753350" y="2444750"/>
          <p14:tracePt t="39672" x="7912100" y="3086100"/>
          <p14:tracePt t="39689" x="8020050" y="3390900"/>
          <p14:tracePt t="39706" x="8115300" y="3575050"/>
          <p14:tracePt t="39722" x="8299450" y="3752850"/>
          <p14:tracePt t="39739" x="8382000" y="3816350"/>
          <p14:tracePt t="39756" x="8458200" y="3867150"/>
          <p14:tracePt t="39773" x="8642350" y="3892550"/>
          <p14:tracePt t="39789" x="8997950" y="3803650"/>
          <p14:tracePt t="39806" x="9232900" y="3676650"/>
          <p14:tracePt t="39822" x="9347200" y="3435350"/>
          <p14:tracePt t="39839" x="9385300" y="3155950"/>
          <p14:tracePt t="39856" x="9302750" y="2895600"/>
          <p14:tracePt t="39873" x="9194800" y="2774950"/>
          <p14:tracePt t="39889" x="8966200" y="2654300"/>
          <p14:tracePt t="39906" x="8470900" y="2501900"/>
          <p14:tracePt t="39922" x="8286750" y="2495550"/>
          <p14:tracePt t="39939" x="7512050" y="2514600"/>
          <p14:tracePt t="39955" x="6902450" y="2546350"/>
          <p14:tracePt t="39972" x="6134100" y="2565400"/>
          <p14:tracePt t="39989" x="5276850" y="2673350"/>
          <p14:tracePt t="40006" x="4889500" y="2724150"/>
          <p14:tracePt t="40022" x="4083050" y="2743200"/>
          <p14:tracePt t="40039" x="3594100" y="2724150"/>
          <p14:tracePt t="40055" x="3429000" y="2698750"/>
          <p14:tracePt t="40072" x="3314700" y="2673350"/>
          <p14:tracePt t="40089" x="3232150" y="2667000"/>
          <p14:tracePt t="40106" x="3175000" y="2667000"/>
          <p14:tracePt t="40122" x="3143250" y="2667000"/>
          <p14:tracePt t="40139" x="3035300" y="2692400"/>
          <p14:tracePt t="40156" x="2781300" y="2762250"/>
          <p14:tracePt t="40172" x="2578100" y="2819400"/>
          <p14:tracePt t="40189" x="2489200" y="2870200"/>
          <p14:tracePt t="40206" x="2368550" y="2901950"/>
          <p14:tracePt t="40222" x="2012950" y="2965450"/>
          <p14:tracePt t="40239" x="1841500" y="2990850"/>
          <p14:tracePt t="40256" x="1682750" y="3016250"/>
          <p14:tracePt t="40272" x="1555750" y="3016250"/>
          <p14:tracePt t="40289" x="1543050" y="3009900"/>
          <p14:tracePt t="40306" x="1536700" y="3009900"/>
          <p14:tracePt t="40339" x="1536700" y="3003550"/>
          <p14:tracePt t="40681" x="1581150" y="2971800"/>
          <p14:tracePt t="40688" x="1682750" y="2921000"/>
          <p14:tracePt t="40696" x="1771650" y="2876550"/>
          <p14:tracePt t="40706" x="1866900" y="2838450"/>
          <p14:tracePt t="40722" x="2184400" y="2787650"/>
          <p14:tracePt t="40739" x="2292350" y="2774950"/>
          <p14:tracePt t="40756" x="2324100" y="2774950"/>
          <p14:tracePt t="40772" x="2336800" y="2774950"/>
          <p14:tracePt t="40789" x="2343150" y="2774950"/>
          <p14:tracePt t="40806" x="2355850" y="2774950"/>
          <p14:tracePt t="40822" x="2368550" y="2774950"/>
          <p14:tracePt t="40839" x="2387600" y="2774950"/>
          <p14:tracePt t="40855" x="2406650" y="2774950"/>
          <p14:tracePt t="40872" x="2432050" y="2774950"/>
          <p14:tracePt t="40889" x="2451100" y="2768600"/>
          <p14:tracePt t="40905" x="2470150" y="2768600"/>
          <p14:tracePt t="40922" x="2476500" y="2768600"/>
          <p14:tracePt t="40939" x="2482850" y="2768600"/>
          <p14:tracePt t="40956" x="2489200" y="2768600"/>
          <p14:tracePt t="40972" x="2495550" y="2743200"/>
          <p14:tracePt t="40989" x="2470150" y="2698750"/>
          <p14:tracePt t="41006" x="2432050" y="2667000"/>
          <p14:tracePt t="41022" x="2400300" y="2635250"/>
          <p14:tracePt t="41039" x="2381250" y="2622550"/>
          <p14:tracePt t="41056" x="2362200" y="2616200"/>
          <p14:tracePt t="41072" x="2336800" y="2603500"/>
          <p14:tracePt t="41089" x="2286000" y="2584450"/>
          <p14:tracePt t="41106" x="2203450" y="2565400"/>
          <p14:tracePt t="41122" x="2165350" y="2559050"/>
          <p14:tracePt t="41139" x="2139950" y="2559050"/>
          <p14:tracePt t="41156" x="2133600" y="2559050"/>
          <p14:tracePt t="41172" x="2120900" y="2559050"/>
          <p14:tracePt t="41189" x="2108200" y="2559050"/>
          <p14:tracePt t="41205" x="2101850" y="2559050"/>
          <p14:tracePt t="41222" x="2089150" y="2559050"/>
          <p14:tracePt t="41239" x="2082800" y="2565400"/>
          <p14:tracePt t="41255" x="2076450" y="2571750"/>
          <p14:tracePt t="41272" x="2070100" y="2571750"/>
          <p14:tracePt t="41289" x="2063750" y="2571750"/>
          <p14:tracePt t="41313" x="2057400" y="2571750"/>
          <p14:tracePt t="41327" x="2051050" y="2571750"/>
          <p14:tracePt t="41343" x="2044700" y="2571750"/>
          <p14:tracePt t="42411" x="2057400" y="2578100"/>
          <p14:tracePt t="42418" x="2076450" y="2584450"/>
          <p14:tracePt t="42428" x="2089150" y="2584450"/>
          <p14:tracePt t="42439" x="2114550" y="2590800"/>
          <p14:tracePt t="42456" x="2120900" y="2597150"/>
          <p14:tracePt t="42472" x="2127250" y="2603500"/>
          <p14:tracePt t="42489" x="2146300" y="2603500"/>
          <p14:tracePt t="42505" x="2159000" y="2609850"/>
          <p14:tracePt t="42522" x="2184400" y="2616200"/>
          <p14:tracePt t="42539" x="2190750" y="2616200"/>
          <p14:tracePt t="42555" x="2209800" y="2622550"/>
          <p14:tracePt t="42572" x="2216150" y="2622550"/>
          <p14:tracePt t="42589" x="2222500" y="2622550"/>
          <p14:tracePt t="42605" x="2235200" y="2622550"/>
          <p14:tracePt t="42622" x="2241550" y="2622550"/>
          <p14:tracePt t="42639" x="2254250" y="2622550"/>
          <p14:tracePt t="42655" x="2260600" y="2622550"/>
          <p14:tracePt t="42672" x="2266950" y="2628900"/>
          <p14:tracePt t="42689" x="2286000" y="2635250"/>
          <p14:tracePt t="42722" x="2298700" y="2654300"/>
          <p14:tracePt t="42739" x="2317750" y="2679700"/>
          <p14:tracePt t="42755" x="2362200" y="2736850"/>
          <p14:tracePt t="42772" x="2425700" y="2838450"/>
          <p14:tracePt t="42790" x="2451100" y="2870200"/>
          <p14:tracePt t="42806" x="2463800" y="2895600"/>
          <p14:tracePt t="42822" x="2470150" y="2908300"/>
          <p14:tracePt t="42839" x="2470150" y="2914650"/>
          <p14:tracePt t="42855" x="2476500" y="2927350"/>
          <p14:tracePt t="42872" x="2489200" y="2927350"/>
          <p14:tracePt t="42889" x="2514600" y="2946400"/>
          <p14:tracePt t="42905" x="2527300" y="2952750"/>
          <p14:tracePt t="42922" x="2533650" y="2959100"/>
          <p14:tracePt t="42939" x="2559050" y="2971800"/>
          <p14:tracePt t="42955" x="2597150" y="2978150"/>
          <p14:tracePt t="42972" x="2774950" y="3003550"/>
          <p14:tracePt t="42989" x="2946400" y="3022600"/>
          <p14:tracePt t="43005" x="3022600" y="3028950"/>
          <p14:tracePt t="43022" x="3060700" y="3028950"/>
          <p14:tracePt t="43039" x="3073400" y="3028950"/>
          <p14:tracePt t="43060" x="3079750" y="3028950"/>
          <p14:tracePt t="43078" x="3086100" y="3028950"/>
          <p14:tracePt t="43093" x="3092450" y="3028950"/>
          <p14:tracePt t="43161" x="3086100" y="3028950"/>
          <p14:tracePt t="43168" x="3079750" y="3028950"/>
          <p14:tracePt t="43175" x="3060700" y="3028950"/>
          <p14:tracePt t="43189" x="2965450" y="3016250"/>
          <p14:tracePt t="43205" x="2794000" y="3016250"/>
          <p14:tracePt t="43222" x="2698750" y="3016250"/>
          <p14:tracePt t="43239" x="2622550" y="3022600"/>
          <p14:tracePt t="43255" x="2425700" y="3054350"/>
          <p14:tracePt t="43272" x="2082800" y="3105150"/>
          <p14:tracePt t="43289" x="1981200" y="3124200"/>
          <p14:tracePt t="43306" x="1936750" y="3136900"/>
          <p14:tracePt t="43322" x="1924050" y="3136900"/>
          <p14:tracePt t="43338" x="1911350" y="3136900"/>
          <p14:tracePt t="43355" x="1905000" y="3149600"/>
          <p14:tracePt t="43389" x="1892300" y="3155950"/>
          <p14:tracePt t="43405" x="1885950" y="3162300"/>
          <p14:tracePt t="43422" x="1879600" y="3162300"/>
          <p14:tracePt t="43438" x="1873250" y="3162300"/>
          <p14:tracePt t="43455" x="1873250" y="3168650"/>
          <p14:tracePt t="43472" x="1866900" y="3168650"/>
          <p14:tracePt t="43489" x="1860550" y="3168650"/>
          <p14:tracePt t="43564" x="1860550" y="3162300"/>
          <p14:tracePt t="43570" x="1866900" y="3162300"/>
          <p14:tracePt t="43579" x="1866900" y="3155950"/>
          <p14:tracePt t="43588" x="1873250" y="3155950"/>
          <p14:tracePt t="43605" x="1885950" y="3155950"/>
          <p14:tracePt t="43622" x="1905000" y="3149600"/>
          <p14:tracePt t="43639" x="1911350" y="3143250"/>
          <p14:tracePt t="43655" x="1943100" y="3136900"/>
          <p14:tracePt t="43672" x="1974850" y="3130550"/>
          <p14:tracePt t="43690" x="2076450" y="3111500"/>
          <p14:tracePt t="43705" x="2120900" y="3105150"/>
          <p14:tracePt t="43722" x="2152650" y="3098800"/>
          <p14:tracePt t="43739" x="2159000" y="3098800"/>
          <p14:tracePt t="43755" x="2171700" y="3098800"/>
          <p14:tracePt t="43772" x="2209800" y="3079750"/>
          <p14:tracePt t="43789" x="2241550" y="3060700"/>
          <p14:tracePt t="43805" x="2279650" y="3041650"/>
          <p14:tracePt t="43822" x="2279650" y="3035300"/>
          <p14:tracePt t="43839" x="2292350" y="3022600"/>
          <p14:tracePt t="43855" x="2298700" y="3009900"/>
          <p14:tracePt t="43872" x="2305050" y="2997200"/>
          <p14:tracePt t="43888" x="2305050" y="2984500"/>
          <p14:tracePt t="43905" x="2305050" y="2971800"/>
          <p14:tracePt t="43922" x="2305050" y="2965450"/>
          <p14:tracePt t="43939" x="2305050" y="2952750"/>
          <p14:tracePt t="43955" x="2305050" y="2946400"/>
          <p14:tracePt t="43972" x="2305050" y="2933700"/>
          <p14:tracePt t="43988" x="2305050" y="2927350"/>
          <p14:tracePt t="44005" x="2305050" y="2921000"/>
          <p14:tracePt t="44022" x="2298700" y="2908300"/>
          <p14:tracePt t="44039" x="2292350" y="2901950"/>
          <p14:tracePt t="44055" x="2286000" y="2895600"/>
          <p14:tracePt t="44072" x="2286000" y="2882900"/>
          <p14:tracePt t="44089" x="2279650" y="2870200"/>
          <p14:tracePt t="44105" x="2273300" y="2863850"/>
          <p14:tracePt t="44122" x="2273300" y="2857500"/>
          <p14:tracePt t="44155" x="2273300" y="2851150"/>
          <p14:tracePt t="44176" x="2273300" y="2844800"/>
          <p14:tracePt t="44190" x="2273300" y="2838450"/>
          <p14:tracePt t="44473" x="2273300" y="2844800"/>
          <p14:tracePt t="44488" x="2273300" y="2851150"/>
          <p14:tracePt t="44495" x="2279650" y="2851150"/>
          <p14:tracePt t="44522" x="2279650" y="2857500"/>
          <p14:tracePt t="44529" x="2286000" y="2863850"/>
          <p14:tracePt t="44538" x="2292350" y="2863850"/>
          <p14:tracePt t="44555" x="2298700" y="2870200"/>
          <p14:tracePt t="44572" x="2362200" y="2895600"/>
          <p14:tracePt t="44591" x="2419350" y="2914650"/>
          <p14:tracePt t="44605" x="2501900" y="2940050"/>
          <p14:tracePt t="44622" x="2520950" y="2952750"/>
          <p14:tracePt t="44641" x="2565400" y="2965450"/>
          <p14:tracePt t="44655" x="2597150" y="2978150"/>
          <p14:tracePt t="44672" x="2647950" y="2990850"/>
          <p14:tracePt t="44689" x="2705100" y="3003550"/>
          <p14:tracePt t="44705" x="2755900" y="3016250"/>
          <p14:tracePt t="44722" x="2774950" y="3016250"/>
          <p14:tracePt t="44739" x="2787650" y="3022600"/>
          <p14:tracePt t="44755" x="2794000" y="3022600"/>
          <p14:tracePt t="44772" x="2806700" y="3028950"/>
          <p14:tracePt t="44788" x="2825750" y="3028950"/>
          <p14:tracePt t="44806" x="2851150" y="3035300"/>
          <p14:tracePt t="44822" x="2901950" y="3041650"/>
          <p14:tracePt t="44839" x="2921000" y="3041650"/>
          <p14:tracePt t="44855" x="2933700" y="3041650"/>
          <p14:tracePt t="44872" x="2940050" y="3041650"/>
          <p14:tracePt t="44888" x="2946400" y="3041650"/>
          <p14:tracePt t="44905" x="2959100" y="3041650"/>
          <p14:tracePt t="44922" x="2965450" y="3041650"/>
          <p14:tracePt t="44938" x="2978150" y="3041650"/>
          <p14:tracePt t="44955" x="2990850" y="3041650"/>
          <p14:tracePt t="44972" x="2997200" y="3041650"/>
          <p14:tracePt t="44989" x="3009900" y="3041650"/>
          <p14:tracePt t="45005" x="3016250" y="3041650"/>
          <p14:tracePt t="45022" x="3028950" y="3041650"/>
          <p14:tracePt t="45038" x="3035300" y="3041650"/>
          <p14:tracePt t="45055" x="3041650" y="3041650"/>
          <p14:tracePt t="45072" x="3054350" y="3041650"/>
          <p14:tracePt t="45088" x="3060700" y="3041650"/>
          <p14:tracePt t="45105" x="3073400" y="3048000"/>
          <p14:tracePt t="45122" x="3079750" y="3054350"/>
          <p14:tracePt t="45138" x="3086100" y="3054350"/>
          <p14:tracePt t="45155" x="3086100" y="3060700"/>
          <p14:tracePt t="45172" x="3086100" y="3067050"/>
          <p14:tracePt t="45188" x="3079750" y="3067050"/>
          <p14:tracePt t="45205" x="3060700" y="3067050"/>
          <p14:tracePt t="45222" x="3035300" y="3067050"/>
          <p14:tracePt t="45238" x="2838450" y="3079750"/>
          <p14:tracePt t="45255" x="2590800" y="3098800"/>
          <p14:tracePt t="45272" x="2317750" y="3111500"/>
          <p14:tracePt t="45288" x="2260600" y="3111500"/>
          <p14:tracePt t="45305" x="2241550" y="3111500"/>
          <p14:tracePt t="45322" x="2228850" y="3111500"/>
          <p14:tracePt t="45338" x="2216150" y="3111500"/>
          <p14:tracePt t="45355" x="2209800" y="3111500"/>
          <p14:tracePt t="45372" x="2197100" y="3111500"/>
          <p14:tracePt t="45388" x="2184400" y="3111500"/>
          <p14:tracePt t="45405" x="2165350" y="3111500"/>
          <p14:tracePt t="45422" x="2159000" y="3111500"/>
          <p14:tracePt t="45439" x="2146300" y="3111500"/>
          <p14:tracePt t="45472" x="2133600" y="3111500"/>
          <p14:tracePt t="45488" x="2120900" y="3111500"/>
          <p14:tracePt t="45505" x="2114550" y="3111500"/>
          <p14:tracePt t="45522" x="2108200" y="3111500"/>
          <p14:tracePt t="45538" x="2101850" y="3111500"/>
          <p14:tracePt t="45555" x="2095500" y="3111500"/>
          <p14:tracePt t="45620" x="2101850" y="3111500"/>
          <p14:tracePt t="45628" x="2101850" y="3117850"/>
          <p14:tracePt t="45643" x="2108200" y="3117850"/>
          <p14:tracePt t="45669" x="2114550" y="3117850"/>
          <p14:tracePt t="45683" x="2120900" y="3117850"/>
          <p14:tracePt t="45698" x="2127250" y="3117850"/>
          <p14:tracePt t="45705" x="2133600" y="3117850"/>
          <p14:tracePt t="45722" x="2139950" y="3117850"/>
          <p14:tracePt t="45739" x="2152650" y="3117850"/>
          <p14:tracePt t="45755" x="2171700" y="3124200"/>
          <p14:tracePt t="45772" x="2235200" y="3130550"/>
          <p14:tracePt t="45788" x="2343150" y="3136900"/>
          <p14:tracePt t="45805" x="2463800" y="3143250"/>
          <p14:tracePt t="45822" x="2584450" y="3162300"/>
          <p14:tracePt t="45838" x="2622550" y="3162300"/>
          <p14:tracePt t="45855" x="2667000" y="3162300"/>
          <p14:tracePt t="45872" x="2698750" y="3168650"/>
          <p14:tracePt t="45888" x="2730500" y="3168650"/>
          <p14:tracePt t="45905" x="2781300" y="3181350"/>
          <p14:tracePt t="45922" x="2800350" y="3181350"/>
          <p14:tracePt t="45938" x="2825750" y="3187700"/>
          <p14:tracePt t="45955" x="2844800" y="3194050"/>
          <p14:tracePt t="45972" x="2851150" y="3194050"/>
          <p14:tracePt t="45988" x="2863850" y="3194050"/>
          <p14:tracePt t="46005" x="2876550" y="3194050"/>
          <p14:tracePt t="46022" x="2882900" y="3194050"/>
          <p14:tracePt t="46038" x="2895600" y="3194050"/>
          <p14:tracePt t="46055" x="2901950" y="3194050"/>
          <p14:tracePt t="46072" x="2908300" y="3194050"/>
          <p14:tracePt t="46088" x="2914650" y="3194050"/>
          <p14:tracePt t="46105" x="2921000" y="3187700"/>
          <p14:tracePt t="46122" x="2927350" y="3175000"/>
          <p14:tracePt t="46138" x="2927350" y="3168650"/>
          <p14:tracePt t="46155" x="2927350" y="3149600"/>
          <p14:tracePt t="46172" x="2921000" y="3136900"/>
          <p14:tracePt t="46189" x="2914650" y="3124200"/>
          <p14:tracePt t="46205" x="2870200" y="3092450"/>
          <p14:tracePt t="46222" x="2819400" y="3060700"/>
          <p14:tracePt t="46238" x="2673350" y="2997200"/>
          <p14:tracePt t="46255" x="2609850" y="2978150"/>
          <p14:tracePt t="46272" x="2533650" y="2959100"/>
          <p14:tracePt t="46288" x="2489200" y="2959100"/>
          <p14:tracePt t="46305" x="2419350" y="2959100"/>
          <p14:tracePt t="46322" x="2298700" y="2959100"/>
          <p14:tracePt t="46338" x="2266950" y="2965450"/>
          <p14:tracePt t="46355" x="2247900" y="2965450"/>
          <p14:tracePt t="46371" x="2235200" y="2971800"/>
          <p14:tracePt t="46388" x="2228850" y="2978150"/>
          <p14:tracePt t="46405" x="2222500" y="2984500"/>
          <p14:tracePt t="46422" x="2222500" y="2997200"/>
          <p14:tracePt t="46439" x="2216150" y="2997200"/>
          <p14:tracePt t="46455" x="2209800" y="3009900"/>
          <p14:tracePt t="46471" x="2203450" y="3022600"/>
          <p14:tracePt t="46488" x="2203450" y="3028950"/>
          <p14:tracePt t="46505" x="2203450" y="3041650"/>
          <p14:tracePt t="46522" x="2203450" y="3054350"/>
          <p14:tracePt t="46538" x="2203450" y="3060700"/>
          <p14:tracePt t="46555" x="2203450" y="3067050"/>
          <p14:tracePt t="46572" x="2203450" y="3073400"/>
          <p14:tracePt t="46588" x="2209800" y="3079750"/>
          <p14:tracePt t="46605" x="2216150" y="3092450"/>
          <p14:tracePt t="46622" x="2241550" y="3098800"/>
          <p14:tracePt t="46638" x="2266950" y="3117850"/>
          <p14:tracePt t="46655" x="2317750" y="3143250"/>
          <p14:tracePt t="46672" x="2343150" y="3162300"/>
          <p14:tracePt t="46688" x="2368550" y="3168650"/>
          <p14:tracePt t="46705" x="2438400" y="3194050"/>
          <p14:tracePt t="46722" x="2520950" y="3219450"/>
          <p14:tracePt t="46739" x="2641600" y="3257550"/>
          <p14:tracePt t="46755" x="2755900" y="3276600"/>
          <p14:tracePt t="46771" x="2787650" y="3282950"/>
          <p14:tracePt t="46788" x="2819400" y="3282950"/>
          <p14:tracePt t="46805" x="2832100" y="3282950"/>
          <p14:tracePt t="46821" x="2889250" y="3276600"/>
          <p14:tracePt t="46838" x="2952750" y="3270250"/>
          <p14:tracePt t="46855" x="3003550" y="3257550"/>
          <p14:tracePt t="46871" x="3048000" y="3244850"/>
          <p14:tracePt t="46889" x="3060700" y="3238500"/>
          <p14:tracePt t="46905" x="3073400" y="3238500"/>
          <p14:tracePt t="46922" x="3079750" y="3232150"/>
          <p14:tracePt t="46938" x="3086100" y="3225800"/>
          <p14:tracePt t="46971" x="3092450" y="3219450"/>
          <p14:tracePt t="46989" x="3098800" y="3213100"/>
          <p14:tracePt t="47005" x="3098800" y="3206750"/>
          <p14:tracePt t="47038" x="3098800" y="3194050"/>
          <p14:tracePt t="47055" x="3098800" y="3187700"/>
          <p14:tracePt t="47071" x="3098800" y="3175000"/>
          <p14:tracePt t="47089" x="3098800" y="3168650"/>
          <p14:tracePt t="47105" x="3098800" y="3162300"/>
          <p14:tracePt t="47122" x="3098800" y="3155950"/>
          <p14:tracePt t="47138" x="3092450" y="3149600"/>
          <p14:tracePt t="47163" x="3092450" y="3143250"/>
          <p14:tracePt t="47172" x="3086100" y="3136900"/>
          <p14:tracePt t="47188" x="3086100" y="3130550"/>
          <p14:tracePt t="47205" x="3073400" y="3117850"/>
          <p14:tracePt t="47238" x="3060700" y="3098800"/>
          <p14:tracePt t="47255" x="3048000" y="3092450"/>
          <p14:tracePt t="47271" x="3035300" y="3086100"/>
          <p14:tracePt t="47288" x="3022600" y="3079750"/>
          <p14:tracePt t="47305" x="3016250" y="3073400"/>
          <p14:tracePt t="47321" x="3003550" y="3067050"/>
          <p14:tracePt t="47338" x="2990850" y="3054350"/>
          <p14:tracePt t="47355" x="2959100" y="3035300"/>
          <p14:tracePt t="47371" x="2870200" y="2990850"/>
          <p14:tracePt t="47388" x="2825750" y="2965450"/>
          <p14:tracePt t="47405" x="2794000" y="2952750"/>
          <p14:tracePt t="47421" x="2781300" y="2952750"/>
          <p14:tracePt t="47438" x="2768600" y="2952750"/>
          <p14:tracePt t="47455" x="2724150" y="2946400"/>
          <p14:tracePt t="47471" x="2654300" y="2940050"/>
          <p14:tracePt t="47488" x="2546350" y="2940050"/>
          <p14:tracePt t="47505" x="2508250" y="2940050"/>
          <p14:tracePt t="47522" x="2482850" y="2940050"/>
          <p14:tracePt t="47538" x="2470150" y="2940050"/>
          <p14:tracePt t="47555" x="2463800" y="2940050"/>
          <p14:tracePt t="47572" x="2451100" y="2946400"/>
          <p14:tracePt t="47588" x="2444750" y="2952750"/>
          <p14:tracePt t="47605" x="2432050" y="2952750"/>
          <p14:tracePt t="47609" x="2432050" y="2959100"/>
          <p14:tracePt t="47621" x="2425700" y="2965450"/>
          <p14:tracePt t="47638" x="2419350" y="2971800"/>
          <p14:tracePt t="47655" x="2413000" y="2978150"/>
          <p14:tracePt t="47672" x="2406650" y="2990850"/>
          <p14:tracePt t="47688" x="2400300" y="2997200"/>
          <p14:tracePt t="47705" x="2400300" y="3009900"/>
          <p14:tracePt t="47721" x="2393950" y="3016250"/>
          <p14:tracePt t="47738" x="2393950" y="3028950"/>
          <p14:tracePt t="47755" x="2393950" y="3035300"/>
          <p14:tracePt t="47772" x="2393950" y="3041650"/>
          <p14:tracePt t="47788" x="2393950" y="3054350"/>
          <p14:tracePt t="47805" x="2387600" y="3060700"/>
          <p14:tracePt t="47822" x="2387600" y="3073400"/>
          <p14:tracePt t="47855" x="2387600" y="3079750"/>
          <p14:tracePt t="47871" x="2387600" y="3092450"/>
          <p14:tracePt t="47906" x="2387600" y="3098800"/>
          <p14:tracePt t="48824" x="2393950" y="3098800"/>
          <p14:tracePt t="48831" x="2413000" y="3105150"/>
          <p14:tracePt t="48838" x="2425700" y="3111500"/>
          <p14:tracePt t="48855" x="2476500" y="3117850"/>
          <p14:tracePt t="48872" x="2736850" y="3143250"/>
          <p14:tracePt t="48888" x="2908300" y="3155950"/>
          <p14:tracePt t="48905" x="2971800" y="3155950"/>
          <p14:tracePt t="48921" x="3009900" y="3155950"/>
          <p14:tracePt t="48938" x="3028950" y="3155950"/>
          <p14:tracePt t="48954" x="3073400" y="3155950"/>
          <p14:tracePt t="48971" x="3136900" y="3149600"/>
          <p14:tracePt t="48988" x="3219450" y="3143250"/>
          <p14:tracePt t="49005" x="3295650" y="3130550"/>
          <p14:tracePt t="49021" x="3321050" y="3124200"/>
          <p14:tracePt t="49038" x="3340100" y="3124200"/>
          <p14:tracePt t="49055" x="3352800" y="3117850"/>
          <p14:tracePt t="49071" x="3378200" y="3117850"/>
          <p14:tracePt t="49088" x="3460750" y="3105150"/>
          <p14:tracePt t="49105" x="3492500" y="3098800"/>
          <p14:tracePt t="49121" x="3517900" y="3086100"/>
          <p14:tracePt t="49159" x="3524250" y="3086100"/>
          <p14:tracePt t="49171" x="3530600" y="3079750"/>
          <p14:tracePt t="49188" x="3530600" y="3073400"/>
          <p14:tracePt t="49205" x="3524250" y="3054350"/>
          <p14:tracePt t="49221" x="3511550" y="3035300"/>
          <p14:tracePt t="49238" x="3505200" y="3028950"/>
          <p14:tracePt t="49255" x="3492500" y="3016250"/>
          <p14:tracePt t="49271" x="3479800" y="3009900"/>
          <p14:tracePt t="49288" x="3467100" y="3009900"/>
          <p14:tracePt t="49305" x="3448050" y="3003550"/>
          <p14:tracePt t="49321" x="3422650" y="2997200"/>
          <p14:tracePt t="49338" x="3384550" y="2990850"/>
          <p14:tracePt t="49355" x="3365500" y="2990850"/>
          <p14:tracePt t="49371" x="3346450" y="2990850"/>
          <p14:tracePt t="49388" x="3340100" y="2990850"/>
          <p14:tracePt t="49405" x="3333750" y="2990850"/>
          <p14:tracePt t="49421" x="3321050" y="2997200"/>
          <p14:tracePt t="49438" x="3314700" y="2997200"/>
          <p14:tracePt t="49454" x="3302000" y="3009900"/>
          <p14:tracePt t="49471" x="3295650" y="3009900"/>
          <p14:tracePt t="49488" x="3289300" y="3022600"/>
          <p14:tracePt t="49505" x="3282950" y="3028950"/>
          <p14:tracePt t="49521" x="3282950" y="3041650"/>
          <p14:tracePt t="49538" x="3276600" y="3048000"/>
          <p14:tracePt t="49555" x="3276600" y="3054350"/>
          <p14:tracePt t="49571" x="3276600" y="3067050"/>
          <p14:tracePt t="49588" x="3276600" y="3073400"/>
          <p14:tracePt t="49605" x="3276600" y="3086100"/>
          <p14:tracePt t="49638" x="3282950" y="3092450"/>
          <p14:tracePt t="49655" x="3295650" y="3098800"/>
          <p14:tracePt t="49671" x="3302000" y="3098800"/>
          <p14:tracePt t="49688" x="3314700" y="3098800"/>
          <p14:tracePt t="49704" x="3549650" y="3098800"/>
          <p14:tracePt t="49721" x="4114800" y="3092450"/>
          <p14:tracePt t="49738" x="4222750" y="3073400"/>
          <p14:tracePt t="49754" x="4241800" y="3060700"/>
          <p14:tracePt t="49790" x="4241800" y="3054350"/>
          <p14:tracePt t="49804" x="4241800" y="3048000"/>
          <p14:tracePt t="49821" x="4222750" y="3035300"/>
          <p14:tracePt t="49838" x="4108450" y="2997200"/>
          <p14:tracePt t="49854" x="4019550" y="2971800"/>
          <p14:tracePt t="49871" x="3943350" y="2959100"/>
          <p14:tracePt t="49888" x="3911600" y="2959100"/>
          <p14:tracePt t="49904" x="3873500" y="2959100"/>
          <p14:tracePt t="49921" x="3790950" y="2971800"/>
          <p14:tracePt t="49938" x="3638550" y="3003550"/>
          <p14:tracePt t="49955" x="3435350" y="3079750"/>
          <p14:tracePt t="49971" x="3409950" y="3092450"/>
          <p14:tracePt t="49988" x="3397250" y="3098800"/>
          <p14:tracePt t="50005" x="3390900" y="3111500"/>
          <p14:tracePt t="50021" x="3390900" y="3117850"/>
          <p14:tracePt t="50038" x="3390900" y="3124200"/>
          <p14:tracePt t="50055" x="3403600" y="3124200"/>
          <p14:tracePt t="50071" x="3448050" y="3136900"/>
          <p14:tracePt t="50088" x="3924300" y="3340100"/>
          <p14:tracePt t="50105" x="4908550" y="3644900"/>
          <p14:tracePt t="50121" x="5194300" y="3721100"/>
          <p14:tracePt t="50138" x="5340350" y="3752850"/>
          <p14:tracePt t="50155" x="5391150" y="3765550"/>
          <p14:tracePt t="50233" x="5384800" y="3765550"/>
          <p14:tracePt t="50240" x="5365750" y="3765550"/>
          <p14:tracePt t="50249" x="5334000" y="3746500"/>
          <p14:tracePt t="50254" x="5213350" y="3721100"/>
          <p14:tracePt t="50271" x="4260850" y="3689350"/>
          <p14:tracePt t="50288" x="3784600" y="3714750"/>
          <p14:tracePt t="50305" x="3524250" y="3733800"/>
          <p14:tracePt t="50321" x="3308350" y="3746500"/>
          <p14:tracePt t="50338" x="3155950" y="3727450"/>
          <p14:tracePt t="50354" x="3098800" y="3721100"/>
          <p14:tracePt t="50371" x="3022600" y="3708400"/>
          <p14:tracePt t="50388" x="2990850" y="3708400"/>
          <p14:tracePt t="50404" x="2971800" y="3708400"/>
          <p14:tracePt t="50421" x="2952750" y="3708400"/>
          <p14:tracePt t="50438" x="2946400" y="3708400"/>
          <p14:tracePt t="50454" x="2940050" y="3708400"/>
          <p14:tracePt t="50471" x="2921000" y="3708400"/>
          <p14:tracePt t="50489" x="2908300" y="3708400"/>
          <p14:tracePt t="50504" x="2895600" y="3708400"/>
          <p14:tracePt t="50521" x="2889250" y="3708400"/>
          <p14:tracePt t="50554" x="2876550" y="3708400"/>
          <p14:tracePt t="50602" x="2882900" y="3708400"/>
          <p14:tracePt t="50611" x="2895600" y="3714750"/>
          <p14:tracePt t="50621" x="2927350" y="3714750"/>
          <p14:tracePt t="50638" x="3714750" y="3663950"/>
          <p14:tracePt t="50655" x="4235450" y="3613150"/>
          <p14:tracePt t="50671" x="4387850" y="3600450"/>
          <p14:tracePt t="50688" x="4445000" y="3587750"/>
          <p14:tracePt t="50705" x="4521200" y="3581400"/>
          <p14:tracePt t="50721" x="4654550" y="3562350"/>
          <p14:tracePt t="50738" x="4730750" y="3556000"/>
          <p14:tracePt t="50754" x="4876800" y="3536950"/>
          <p14:tracePt t="50771" x="4997450" y="3517900"/>
          <p14:tracePt t="50788" x="5092700" y="3517900"/>
          <p14:tracePt t="50804" x="5130800" y="3511550"/>
          <p14:tracePt t="50821" x="5137150" y="3511550"/>
          <p14:tracePt t="50838" x="5143500" y="3511550"/>
          <p14:tracePt t="50854" x="5149850" y="3511550"/>
          <p14:tracePt t="50888" x="5156200" y="3511550"/>
          <p14:tracePt t="50904" x="5162550" y="3511550"/>
          <p14:tracePt t="50921" x="5168900" y="3511550"/>
          <p14:tracePt t="50938" x="5175250" y="3511550"/>
          <p14:tracePt t="50958" x="5181600" y="3511550"/>
          <p14:tracePt t="50971" x="5187950" y="3511550"/>
          <p14:tracePt t="50988" x="5200650" y="3511550"/>
          <p14:tracePt t="51004" x="5219700" y="3511550"/>
          <p14:tracePt t="51021" x="5238750" y="3511550"/>
          <p14:tracePt t="51038" x="5257800" y="3511550"/>
          <p14:tracePt t="51054" x="5276850" y="3511550"/>
          <p14:tracePt t="51071" x="5289550" y="3511550"/>
          <p14:tracePt t="51088" x="5295900" y="3511550"/>
          <p14:tracePt t="51104" x="5302250" y="3511550"/>
          <p14:tracePt t="51138" x="5314950" y="3511550"/>
          <p14:tracePt t="51171" x="5314950" y="3505200"/>
          <p14:tracePt t="51188" x="5308600" y="3505200"/>
          <p14:tracePt t="51204" x="5289550" y="3486150"/>
          <p14:tracePt t="51221" x="5181600" y="3454400"/>
          <p14:tracePt t="51238" x="5010150" y="3416300"/>
          <p14:tracePt t="51254" x="4819650" y="3390900"/>
          <p14:tracePt t="51271" x="4762500" y="3390900"/>
          <p14:tracePt t="51288" x="4705350" y="3384550"/>
          <p14:tracePt t="51305" x="4546600" y="3384550"/>
          <p14:tracePt t="51321" x="4343400" y="3384550"/>
          <p14:tracePt t="51338" x="4235450" y="3384550"/>
          <p14:tracePt t="51354" x="4191000" y="3384550"/>
          <p14:tracePt t="51371" x="4178300" y="3384550"/>
          <p14:tracePt t="51388" x="4165600" y="3384550"/>
          <p14:tracePt t="51404" x="4159250" y="3384550"/>
          <p14:tracePt t="51421" x="4152900" y="3384550"/>
          <p14:tracePt t="51438" x="4152900" y="3390900"/>
          <p14:tracePt t="51454" x="4146550" y="3390900"/>
          <p14:tracePt t="51471" x="4140200" y="3390900"/>
          <p14:tracePt t="51488" x="4133850" y="3390900"/>
          <p14:tracePt t="51504" x="4121150" y="3390900"/>
          <p14:tracePt t="51521" x="4114800" y="3390900"/>
          <p14:tracePt t="51538" x="4108450" y="3390900"/>
          <p14:tracePt t="51554" x="4089400" y="3390900"/>
          <p14:tracePt t="51571" x="4070350" y="3390900"/>
          <p14:tracePt t="51588" x="4051300" y="3390900"/>
          <p14:tracePt t="51604" x="4032250" y="3390900"/>
          <p14:tracePt t="51621" x="4019550" y="3390900"/>
          <p14:tracePt t="51638" x="4000500" y="3390900"/>
          <p14:tracePt t="51654" x="3994150" y="3390900"/>
          <p14:tracePt t="51671" x="3975100" y="3390900"/>
          <p14:tracePt t="51688" x="3962400" y="3390900"/>
          <p14:tracePt t="51693" x="3956050" y="3390900"/>
          <p14:tracePt t="51704" x="3949700" y="3390900"/>
          <p14:tracePt t="51721" x="3930650" y="3390900"/>
          <p14:tracePt t="51738" x="3924300" y="3390900"/>
          <p14:tracePt t="51754" x="3905250" y="3390900"/>
          <p14:tracePt t="51771" x="3892550" y="3390900"/>
          <p14:tracePt t="51788" x="3873500" y="3390900"/>
          <p14:tracePt t="51804" x="3854450" y="3390900"/>
          <p14:tracePt t="51821" x="3829050" y="3390900"/>
          <p14:tracePt t="51838" x="3810000" y="3390900"/>
          <p14:tracePt t="51854" x="3797300" y="3390900"/>
          <p14:tracePt t="51871" x="3784600" y="3390900"/>
          <p14:tracePt t="51888" x="3765550" y="3390900"/>
          <p14:tracePt t="51904" x="3759200" y="3390900"/>
          <p14:tracePt t="51921" x="3740150" y="3390900"/>
          <p14:tracePt t="51937" x="3727450" y="3390900"/>
          <p14:tracePt t="51954" x="3721100" y="3390900"/>
          <p14:tracePt t="51971" x="3708400" y="3390900"/>
          <p14:tracePt t="51987" x="3702050" y="3390900"/>
          <p14:tracePt t="52004" x="3695700" y="3390900"/>
          <p14:tracePt t="52021" x="3689350" y="3390900"/>
          <p14:tracePt t="52038" x="3683000" y="3390900"/>
          <p14:tracePt t="52054" x="3676650" y="3390900"/>
          <p14:tracePt t="52076" x="3670300" y="3390900"/>
          <p14:tracePt t="52089" x="3663950" y="3390900"/>
          <p14:tracePt t="52117" x="3663950" y="3397250"/>
          <p14:tracePt t="52130" x="3663950" y="3403600"/>
          <p14:tracePt t="52159" x="3670300" y="3403600"/>
          <p14:tracePt t="52166" x="3670300" y="3409950"/>
          <p14:tracePt t="52172" x="3676650" y="3409950"/>
          <p14:tracePt t="52188" x="3689350" y="3416300"/>
          <p14:tracePt t="52204" x="3708400" y="3416300"/>
          <p14:tracePt t="52221" x="3727450" y="3422650"/>
          <p14:tracePt t="52238" x="3740150" y="3422650"/>
          <p14:tracePt t="52254" x="3752850" y="3422650"/>
          <p14:tracePt t="52271" x="3778250" y="3422650"/>
          <p14:tracePt t="52288" x="3810000" y="3422650"/>
          <p14:tracePt t="52304" x="3898900" y="3422650"/>
          <p14:tracePt t="52321" x="3956050" y="3416300"/>
          <p14:tracePt t="52338" x="4000500" y="3416300"/>
          <p14:tracePt t="52354" x="4013200" y="3416300"/>
          <p14:tracePt t="52371" x="4019550" y="3416300"/>
          <p14:tracePt t="52388" x="4025900" y="3416300"/>
          <p14:tracePt t="52404" x="4038600" y="3416300"/>
          <p14:tracePt t="52421" x="4044950" y="3416300"/>
          <p14:tracePt t="52438" x="4057650" y="3416300"/>
          <p14:tracePt t="52454" x="4064000" y="3409950"/>
          <p14:tracePt t="52471" x="4076700" y="3409950"/>
          <p14:tracePt t="52488" x="4083050" y="3409950"/>
          <p14:tracePt t="52504" x="4095750" y="3409950"/>
          <p14:tracePt t="52521" x="4121150" y="3397250"/>
          <p14:tracePt t="52538" x="4216400" y="3384550"/>
          <p14:tracePt t="52554" x="4781550" y="3327400"/>
          <p14:tracePt t="52571" x="5111750" y="3302000"/>
          <p14:tracePt t="52588" x="5276850" y="3302000"/>
          <p14:tracePt t="52604" x="5543550" y="3302000"/>
          <p14:tracePt t="52621" x="5651500" y="3321050"/>
          <p14:tracePt t="52638" x="5810250" y="3340100"/>
          <p14:tracePt t="52654" x="5873750" y="3352800"/>
          <p14:tracePt t="52671" x="5892800" y="3359150"/>
          <p14:tracePt t="52690" x="5899150" y="3359150"/>
          <p14:tracePt t="52757" x="5905500" y="3359150"/>
          <p14:tracePt t="52763" x="5911850" y="3365500"/>
          <p14:tracePt t="52771" x="5918200" y="3365500"/>
          <p14:tracePt t="52788" x="5937250" y="3371850"/>
          <p14:tracePt t="52804" x="5969000" y="3371850"/>
          <p14:tracePt t="52821" x="6019800" y="3371850"/>
          <p14:tracePt t="52838" x="6165850" y="3371850"/>
          <p14:tracePt t="52854" x="6464300" y="3359150"/>
          <p14:tracePt t="52871" x="6546850" y="3359150"/>
          <p14:tracePt t="52888" x="6616700" y="3359150"/>
          <p14:tracePt t="52904" x="6642100" y="3359150"/>
          <p14:tracePt t="52921" x="6673850" y="3359150"/>
          <p14:tracePt t="52938" x="6718300" y="3359150"/>
          <p14:tracePt t="52954" x="6750050" y="3359150"/>
          <p14:tracePt t="52971" x="6781800" y="3359150"/>
          <p14:tracePt t="52988" x="6788150" y="3359150"/>
          <p14:tracePt t="53004" x="6800850" y="3359150"/>
          <p14:tracePt t="53021" x="6813550" y="3359150"/>
          <p14:tracePt t="53054" x="6819900" y="3359150"/>
          <p14:tracePt t="53071" x="6826250" y="3359150"/>
          <p14:tracePt t="53088" x="6832600" y="3365500"/>
          <p14:tracePt t="53194" x="6826250" y="3365500"/>
          <p14:tracePt t="53201" x="6819900" y="3365500"/>
          <p14:tracePt t="53221" x="6807200" y="3365500"/>
          <p14:tracePt t="53229" x="6800850" y="3365500"/>
          <p14:tracePt t="53237" x="6788150" y="3365500"/>
          <p14:tracePt t="53254" x="6756400" y="3365500"/>
          <p14:tracePt t="53271" x="6540500" y="3365500"/>
          <p14:tracePt t="53288" x="5880100" y="3378200"/>
          <p14:tracePt t="53304" x="5308600" y="3460750"/>
          <p14:tracePt t="53321" x="5060950" y="3486150"/>
          <p14:tracePt t="53339" x="5003800" y="3498850"/>
          <p14:tracePt t="53354" x="4921250" y="3511550"/>
          <p14:tracePt t="53371" x="4749800" y="3524250"/>
          <p14:tracePt t="53387" x="4495800" y="3517900"/>
          <p14:tracePt t="53404" x="4318000" y="3498850"/>
          <p14:tracePt t="53421" x="4064000" y="3473450"/>
          <p14:tracePt t="53438" x="3981450" y="3460750"/>
          <p14:tracePt t="53454" x="3968750" y="3448050"/>
          <p14:tracePt t="53471" x="3962400" y="3448050"/>
          <p14:tracePt t="53556" x="3962400" y="3441700"/>
          <p14:tracePt t="53569" x="3962400" y="3435350"/>
          <p14:tracePt t="53604" x="3962400" y="3429000"/>
          <p14:tracePt t="53618" x="3962400" y="3422650"/>
          <p14:tracePt t="53647" x="3956050" y="3422650"/>
          <p14:tracePt t="53652" x="3943350" y="3416300"/>
          <p14:tracePt t="53661" x="3930650" y="3409950"/>
          <p14:tracePt t="53671" x="3892550" y="3403600"/>
          <p14:tracePt t="53688" x="3702050" y="3384550"/>
          <p14:tracePt t="53704" x="3625850" y="3371850"/>
          <p14:tracePt t="53721" x="3536950" y="3365500"/>
          <p14:tracePt t="53738" x="3486150" y="3365500"/>
          <p14:tracePt t="53754" x="3397250" y="3371850"/>
          <p14:tracePt t="53771" x="3213100" y="3378200"/>
          <p14:tracePt t="53788" x="3155950" y="3384550"/>
          <p14:tracePt t="53804" x="3117850" y="3384550"/>
          <p14:tracePt t="53821" x="3111500" y="3384550"/>
          <p14:tracePt t="53838" x="3098800" y="3384550"/>
          <p14:tracePt t="53897" x="3105150" y="3384550"/>
          <p14:tracePt t="53903" x="3130550" y="3390900"/>
          <p14:tracePt t="53910" x="3282950" y="3409950"/>
          <p14:tracePt t="53921" x="3937000" y="3511550"/>
          <p14:tracePt t="53937" x="5226050" y="3708400"/>
          <p14:tracePt t="53954" x="5988050" y="3790950"/>
          <p14:tracePt t="53971" x="6521450" y="3829050"/>
          <p14:tracePt t="53988" x="6870700" y="3854450"/>
          <p14:tracePt t="54004" x="7308850" y="3867150"/>
          <p14:tracePt t="54021" x="7753350" y="3886200"/>
          <p14:tracePt t="54038" x="7931150" y="3905250"/>
          <p14:tracePt t="54054" x="8032750" y="3924300"/>
          <p14:tracePt t="54071" x="8102600" y="3911600"/>
          <p14:tracePt t="54088" x="8261350" y="3905250"/>
          <p14:tracePt t="54104" x="8502650" y="3898900"/>
          <p14:tracePt t="54121" x="8686800" y="3873500"/>
          <p14:tracePt t="54138" x="8826500" y="3873500"/>
          <p14:tracePt t="54154" x="8839200" y="3873500"/>
          <p14:tracePt t="54535" x="8832850" y="3873500"/>
          <p14:tracePt t="54541" x="8826500" y="3873500"/>
          <p14:tracePt t="54549" x="8813800" y="3873500"/>
          <p14:tracePt t="54556" x="8801100" y="3873500"/>
          <p14:tracePt t="54571" x="8782050" y="3867150"/>
          <p14:tracePt t="54588" x="8743950" y="3854450"/>
          <p14:tracePt t="54604" x="8667750" y="3829050"/>
          <p14:tracePt t="54621" x="8636000" y="3816350"/>
          <p14:tracePt t="54637" x="8610600" y="3803650"/>
          <p14:tracePt t="54654" x="8591550" y="3803650"/>
          <p14:tracePt t="54671" x="8578850" y="3803650"/>
          <p14:tracePt t="54688" x="8572500" y="3803650"/>
          <p14:tracePt t="54704" x="8559800" y="3803650"/>
          <p14:tracePt t="54721" x="8553450" y="3803650"/>
          <p14:tracePt t="54738" x="8547100" y="3803650"/>
          <p14:tracePt t="54754" x="8534400" y="3803650"/>
          <p14:tracePt t="54770" x="8528050" y="3803650"/>
          <p14:tracePt t="54787" x="8521700" y="3803650"/>
          <p14:tracePt t="54804" x="8515350" y="3810000"/>
          <p14:tracePt t="54837" x="8515350" y="3816350"/>
          <p14:tracePt t="55424" x="8470900" y="3816350"/>
          <p14:tracePt t="55431" x="8407400" y="3816350"/>
          <p14:tracePt t="55441" x="8356600" y="3816350"/>
          <p14:tracePt t="55454" x="8312150" y="3816350"/>
          <p14:tracePt t="55471" x="8299450" y="3816350"/>
          <p14:tracePt t="55488" x="8286750" y="3816350"/>
          <p14:tracePt t="55504" x="8274050" y="3822700"/>
          <p14:tracePt t="55520" x="8274050" y="3829050"/>
          <p14:tracePt t="55537" x="8267700" y="3829050"/>
          <p14:tracePt t="55554" x="8261350" y="3829050"/>
          <p14:tracePt t="55571" x="8255000" y="3841750"/>
          <p14:tracePt t="55604" x="8248650" y="3848100"/>
          <p14:tracePt t="55621" x="8242300" y="3854450"/>
          <p14:tracePt t="55654" x="8235950" y="3860800"/>
          <p14:tracePt t="55671" x="8235950" y="3867150"/>
          <p14:tracePt t="55688" x="8235950" y="3873500"/>
          <p14:tracePt t="55807" x="8242300" y="3873500"/>
          <p14:tracePt t="55814" x="8248650" y="3873500"/>
          <p14:tracePt t="55828" x="8255000" y="3873500"/>
          <p14:tracePt t="55837" x="8261350" y="3873500"/>
          <p14:tracePt t="55854" x="8267700" y="3873500"/>
          <p14:tracePt t="55870" x="8280400" y="3873500"/>
          <p14:tracePt t="55887" x="8286750" y="3873500"/>
          <p14:tracePt t="55904" x="8299450" y="3873500"/>
          <p14:tracePt t="55938" x="8305800" y="3873500"/>
          <p14:tracePt t="55954" x="8312150" y="3873500"/>
          <p14:tracePt t="55975" x="8318500" y="3873500"/>
          <p14:tracePt t="55989" x="8324850" y="3873500"/>
          <p14:tracePt t="56004" x="8331200" y="3873500"/>
          <p14:tracePt t="56036" x="8337550" y="3873500"/>
          <p14:tracePt t="56058" x="8343900" y="3873500"/>
          <p14:tracePt t="56084" x="8350250" y="3873500"/>
          <p14:tracePt t="57384" x="8350250" y="3867150"/>
          <p14:tracePt t="57399" x="8350250" y="3860800"/>
          <p14:tracePt t="57517" x="8356600" y="3860800"/>
          <p14:tracePt t="57524" x="8362950" y="3854450"/>
          <p14:tracePt t="57530" x="8382000" y="3848100"/>
          <p14:tracePt t="57538" x="8407400" y="3841750"/>
          <p14:tracePt t="57554" x="8496300" y="3822700"/>
          <p14:tracePt t="57570" x="8597900" y="3797300"/>
          <p14:tracePt t="57587" x="8680450" y="3778250"/>
          <p14:tracePt t="57604" x="8705850" y="3771900"/>
          <p14:tracePt t="57620" x="8743950" y="3771900"/>
          <p14:tracePt t="57637" x="8788400" y="3765550"/>
          <p14:tracePt t="57654" x="8851900" y="3765550"/>
          <p14:tracePt t="57670" x="8870950" y="3765550"/>
          <p14:tracePt t="57687" x="8883650" y="3765550"/>
          <p14:tracePt t="57704" x="8896350" y="3765550"/>
          <p14:tracePt t="57737" x="8909050" y="3765550"/>
          <p14:tracePt t="57754" x="8915400" y="3771900"/>
          <p14:tracePt t="57787" x="8921750" y="3784600"/>
          <p14:tracePt t="57804" x="8928100" y="3784600"/>
          <p14:tracePt t="57835" x="8921750" y="3784600"/>
          <p14:tracePt t="57850" x="8915400" y="3784600"/>
          <p14:tracePt t="57858" x="8896350" y="3790950"/>
          <p14:tracePt t="57870" x="8864600" y="3797300"/>
          <p14:tracePt t="57887" x="8813800" y="3803650"/>
          <p14:tracePt t="57904" x="8655050" y="3822700"/>
          <p14:tracePt t="57920" x="8496300" y="3829050"/>
          <p14:tracePt t="57937" x="8337550" y="3835400"/>
          <p14:tracePt t="57954" x="8261350" y="3835400"/>
          <p14:tracePt t="57970" x="8248650" y="3835400"/>
          <p14:tracePt t="58003" x="8242300" y="3835400"/>
          <p14:tracePt t="58025" x="8235950" y="3835400"/>
          <p14:tracePt t="58044" x="8229600" y="3835400"/>
          <p14:tracePt t="58079" x="8223250" y="3835400"/>
          <p14:tracePt t="58099" x="8216900" y="3835400"/>
          <p14:tracePt t="58113" x="8210550" y="3835400"/>
          <p14:tracePt t="58121" x="8210550" y="3822700"/>
          <p14:tracePt t="58128" x="8204200" y="3810000"/>
          <p14:tracePt t="58137" x="8197850" y="3803650"/>
          <p14:tracePt t="58154" x="8172450" y="3765550"/>
          <p14:tracePt t="58170" x="8159750" y="3733800"/>
          <p14:tracePt t="58187" x="8147050" y="3721100"/>
          <p14:tracePt t="58203" x="8140700" y="3702050"/>
          <p14:tracePt t="58238" x="8134350" y="3689350"/>
          <p14:tracePt t="58254" x="8134350" y="3676650"/>
          <p14:tracePt t="58270" x="8134350" y="3670300"/>
          <p14:tracePt t="58287" x="8274050" y="3543300"/>
          <p14:tracePt t="58304" x="8940800" y="3238500"/>
          <p14:tracePt t="58321" x="9201150" y="3181350"/>
          <p14:tracePt t="58337" x="9245600" y="3181350"/>
          <p14:tracePt t="58354" x="9258300" y="3187700"/>
          <p14:tracePt t="58370" x="9277350" y="3187700"/>
          <p14:tracePt t="58387" x="9290050" y="3187700"/>
          <p14:tracePt t="58404" x="9309100" y="3194050"/>
          <p14:tracePt t="58420" x="9315450" y="3200400"/>
          <p14:tracePt t="58437" x="9321800" y="3200400"/>
          <p14:tracePt t="58454" x="9328150" y="3200400"/>
          <p14:tracePt t="58487" x="9334500" y="3206750"/>
          <p14:tracePt t="58503" x="9340850" y="3206750"/>
          <p14:tracePt t="58520" x="9340850" y="3213100"/>
          <p14:tracePt t="58537" x="9340850" y="3219450"/>
          <p14:tracePt t="58554" x="9340850" y="3225800"/>
          <p14:tracePt t="58570" x="9334500" y="3232150"/>
          <p14:tracePt t="58587" x="9309100" y="3251200"/>
          <p14:tracePt t="58604" x="9271000" y="3263900"/>
          <p14:tracePt t="58620" x="9201150" y="3289300"/>
          <p14:tracePt t="58637" x="9150350" y="3302000"/>
          <p14:tracePt t="58654" x="9074150" y="3321050"/>
          <p14:tracePt t="58670" x="8610600" y="3416300"/>
          <p14:tracePt t="58687" x="8458200" y="3448050"/>
          <p14:tracePt t="58703" x="8401050" y="3473450"/>
          <p14:tracePt t="58720" x="8375650" y="3486150"/>
          <p14:tracePt t="58737" x="8356600" y="3492500"/>
          <p14:tracePt t="58754" x="8331200" y="3498850"/>
          <p14:tracePt t="58770" x="8324850" y="3505200"/>
          <p14:tracePt t="58787" x="8318500" y="3511550"/>
          <p14:tracePt t="58820" x="8312150" y="3524250"/>
          <p14:tracePt t="58837" x="8312150" y="3530600"/>
          <p14:tracePt t="58854" x="8312150" y="3543300"/>
          <p14:tracePt t="58870" x="8312150" y="3549650"/>
          <p14:tracePt t="58887" x="8312150" y="3562350"/>
          <p14:tracePt t="58904" x="8312150" y="3568700"/>
          <p14:tracePt t="58920" x="8312150" y="3575050"/>
          <p14:tracePt t="58937" x="8305800" y="3587750"/>
          <p14:tracePt t="58953" x="8299450" y="3600450"/>
          <p14:tracePt t="58970" x="8293100" y="3606800"/>
          <p14:tracePt t="58987" x="8286750" y="3625850"/>
          <p14:tracePt t="59004" x="8267700" y="3644900"/>
          <p14:tracePt t="59020" x="8255000" y="3663950"/>
          <p14:tracePt t="59037" x="8235950" y="3676650"/>
          <p14:tracePt t="59054" x="8229600" y="3689350"/>
          <p14:tracePt t="59070" x="8223250" y="3695700"/>
          <p14:tracePt t="59087" x="8216900" y="3708400"/>
          <p14:tracePt t="59104" x="8210550" y="3708400"/>
          <p14:tracePt t="59120" x="8210550" y="3714750"/>
          <p14:tracePt t="59204" x="8216900" y="3714750"/>
          <p14:tracePt t="59212" x="8223250" y="3714750"/>
          <p14:tracePt t="59226" x="8229600" y="3714750"/>
          <p14:tracePt t="59242" x="8235950" y="3714750"/>
          <p14:tracePt t="59253" x="8242300" y="3714750"/>
          <p14:tracePt t="59270" x="8255000" y="3714750"/>
          <p14:tracePt t="59304" x="8261350" y="3714750"/>
          <p14:tracePt t="59320" x="8267700" y="3714750"/>
          <p14:tracePt t="59337" x="8274050" y="3714750"/>
          <p14:tracePt t="59365" x="8280400" y="3714750"/>
          <p14:tracePt t="59386" x="8286750" y="3714750"/>
          <p14:tracePt t="59399" x="8286750" y="3708400"/>
          <p14:tracePt t="59413" x="8286750" y="3702050"/>
          <p14:tracePt t="59441" x="8286750" y="3695700"/>
          <p14:tracePt t="59462" x="8286750" y="3689350"/>
          <p14:tracePt t="59476" x="8286750" y="3683000"/>
          <p14:tracePt t="59510" x="8293100" y="3683000"/>
          <p14:tracePt t="59530" x="8299450" y="3683000"/>
          <p14:tracePt t="59558" x="8305800" y="3683000"/>
          <p14:tracePt t="59581" x="8312150" y="3683000"/>
          <p14:tracePt t="59593" x="8318500" y="3683000"/>
          <p14:tracePt t="59621" x="8318500" y="3676650"/>
          <p14:tracePt t="59628" x="8324850" y="3676650"/>
          <p14:tracePt t="59642" x="8331200" y="3676650"/>
          <p14:tracePt t="59653" x="8331200" y="3670300"/>
          <p14:tracePt t="59677" x="8337550" y="3670300"/>
          <p14:tracePt t="59691" x="8337550" y="3663950"/>
          <p14:tracePt t="59705" x="8337550" y="3657600"/>
          <p14:tracePt t="59741" x="8337550" y="3651250"/>
          <p14:tracePt t="59746" x="8331200" y="3651250"/>
          <p14:tracePt t="59753" x="8318500" y="3644900"/>
          <p14:tracePt t="59770" x="8305800" y="3638550"/>
          <p14:tracePt t="59787" x="8280400" y="3632200"/>
          <p14:tracePt t="59803" x="8255000" y="3632200"/>
          <p14:tracePt t="59820" x="8242300" y="3632200"/>
          <p14:tracePt t="59837" x="8229600" y="3632200"/>
          <p14:tracePt t="59853" x="8216900" y="3632200"/>
          <p14:tracePt t="59870" x="8210550" y="3632200"/>
          <p14:tracePt t="59887" x="8204200" y="3644900"/>
          <p14:tracePt t="59903" x="8197850" y="3644900"/>
          <p14:tracePt t="59941" x="8197850" y="3651250"/>
          <p14:tracePt t="59961" x="8197850" y="3657600"/>
          <p14:tracePt t="59991" x="8197850" y="3663950"/>
          <p14:tracePt t="60011" x="8197850" y="3670300"/>
          <p14:tracePt t="60018" x="8197850" y="3676650"/>
          <p14:tracePt t="60038" x="8197850" y="3683000"/>
          <p14:tracePt t="60045" x="8204200" y="3689350"/>
          <p14:tracePt t="60060" x="8204200" y="3695700"/>
          <p14:tracePt t="60070" x="8204200" y="3702050"/>
          <p14:tracePt t="60087" x="8204200" y="3708400"/>
          <p14:tracePt t="60103" x="8210550" y="3727450"/>
          <p14:tracePt t="60121" x="8216900" y="3778250"/>
          <p14:tracePt t="60137" x="8229600" y="3822700"/>
          <p14:tracePt t="60153" x="8242300" y="3905250"/>
          <p14:tracePt t="60170" x="8261350" y="4044950"/>
          <p14:tracePt t="60187" x="8267700" y="4102100"/>
          <p14:tracePt t="60204" x="8274050" y="4152900"/>
          <p14:tracePt t="60220" x="8274050" y="4171950"/>
          <p14:tracePt t="60237" x="8274050" y="4184650"/>
          <p14:tracePt t="60253" x="8274050" y="4197350"/>
          <p14:tracePt t="60270" x="8280400" y="4203700"/>
          <p14:tracePt t="60287" x="8286750" y="4210050"/>
          <p14:tracePt t="60303" x="8286750" y="4222750"/>
          <p14:tracePt t="60320" x="8293100" y="4222750"/>
          <p14:tracePt t="60337" x="8299450" y="4235450"/>
          <p14:tracePt t="60353" x="8305800" y="4235450"/>
          <p14:tracePt t="60371" x="8324850" y="4210050"/>
          <p14:tracePt t="60387" x="8356600" y="4165600"/>
          <p14:tracePt t="60403" x="8413750" y="4006850"/>
          <p14:tracePt t="60421" x="8623300" y="3175000"/>
          <p14:tracePt t="60437" x="8636000" y="2952750"/>
          <p14:tracePt t="60453" x="8648700" y="2730500"/>
          <p14:tracePt t="60470" x="8648700" y="2654300"/>
          <p14:tracePt t="60487" x="8648700" y="2609850"/>
          <p14:tracePt t="60503" x="8648700" y="2603500"/>
          <p14:tracePt t="60520" x="8642350" y="2597150"/>
          <p14:tracePt t="60553" x="8629650" y="2597150"/>
          <p14:tracePt t="60571" x="8616950" y="2597150"/>
          <p14:tracePt t="60587" x="8572500" y="2597150"/>
          <p14:tracePt t="60603" x="8528050" y="2597150"/>
          <p14:tracePt t="60620" x="8413750" y="2641600"/>
          <p14:tracePt t="60636" x="8197850" y="2787650"/>
          <p14:tracePt t="60653" x="8064500" y="2914650"/>
          <p14:tracePt t="60670" x="7912100" y="3111500"/>
          <p14:tracePt t="60687" x="7766050" y="3378200"/>
          <p14:tracePt t="60703" x="7607300" y="3822700"/>
          <p14:tracePt t="60720" x="7575550" y="4121150"/>
          <p14:tracePt t="60737" x="7562850" y="4330700"/>
          <p14:tracePt t="60753" x="7556500" y="4438650"/>
          <p14:tracePt t="60770" x="7556500" y="4451350"/>
          <p14:tracePt t="60787" x="7543800" y="4457700"/>
          <p14:tracePt t="60803" x="7537450" y="4457700"/>
          <p14:tracePt t="60820" x="7512050" y="4457700"/>
          <p14:tracePt t="60836" x="6642100" y="4273550"/>
          <p14:tracePt t="60853" x="5969000" y="4044950"/>
          <p14:tracePt t="60870" x="5695950" y="3943350"/>
          <p14:tracePt t="60886" x="5168900" y="3822700"/>
          <p14:tracePt t="60903" x="4927600" y="3784600"/>
          <p14:tracePt t="60920" x="4533900" y="3733800"/>
          <p14:tracePt t="60936" x="4438650" y="3708400"/>
          <p14:tracePt t="60953" x="4349750" y="3683000"/>
          <p14:tracePt t="60970" x="4178300" y="3676650"/>
          <p14:tracePt t="60987" x="4025900" y="3670300"/>
          <p14:tracePt t="61003" x="3968750" y="3670300"/>
          <p14:tracePt t="61020" x="3962400" y="3670300"/>
          <p14:tracePt t="61036" x="3956050" y="3670300"/>
          <p14:tracePt t="61281" x="3917950" y="3670300"/>
          <p14:tracePt t="61290" x="3886200" y="3670300"/>
          <p14:tracePt t="61295" x="3841750" y="3670300"/>
          <p14:tracePt t="61303" x="3778250" y="3670300"/>
          <p14:tracePt t="61320" x="3346450" y="3683000"/>
          <p14:tracePt t="61337" x="2781300" y="3683000"/>
          <p14:tracePt t="61353" x="2584450" y="3683000"/>
          <p14:tracePt t="61370" x="2508250" y="3702050"/>
          <p14:tracePt t="61386" x="2413000" y="3708400"/>
          <p14:tracePt t="61403" x="2324100" y="3721100"/>
          <p14:tracePt t="61420" x="2254250" y="3727450"/>
          <p14:tracePt t="61437" x="2190750" y="3733800"/>
          <p14:tracePt t="61453" x="2165350" y="3740150"/>
          <p14:tracePt t="61470" x="2133600" y="3740150"/>
          <p14:tracePt t="61487" x="2120900" y="3746500"/>
          <p14:tracePt t="61503" x="2101850" y="3746500"/>
          <p14:tracePt t="61520" x="2082800" y="3746500"/>
          <p14:tracePt t="61536" x="2032000" y="3746500"/>
          <p14:tracePt t="61553" x="1924050" y="3752850"/>
          <p14:tracePt t="61570" x="1873250" y="3752850"/>
          <p14:tracePt t="61587" x="1841500" y="3752850"/>
          <p14:tracePt t="61603" x="1828800" y="3752850"/>
          <p14:tracePt t="61620" x="1816100" y="3752850"/>
          <p14:tracePt t="61636" x="1803400" y="3752850"/>
          <p14:tracePt t="61653" x="1790700" y="3752850"/>
          <p14:tracePt t="61670" x="1758950" y="3752850"/>
          <p14:tracePt t="61686" x="1739900" y="3752850"/>
          <p14:tracePt t="61703" x="1733550" y="3752850"/>
          <p14:tracePt t="61720" x="1720850" y="3752850"/>
          <p14:tracePt t="61736" x="1714500" y="3752850"/>
          <p14:tracePt t="61753" x="1708150" y="3752850"/>
          <p14:tracePt t="63130" x="1714500" y="3752850"/>
          <p14:tracePt t="63138" x="1733550" y="3752850"/>
          <p14:tracePt t="63144" x="1752600" y="3752850"/>
          <p14:tracePt t="63153" x="1778000" y="3759200"/>
          <p14:tracePt t="63170" x="1860550" y="3778250"/>
          <p14:tracePt t="63186" x="1955800" y="3790950"/>
          <p14:tracePt t="63203" x="1981200" y="3797300"/>
          <p14:tracePt t="63221" x="1993900" y="3797300"/>
          <p14:tracePt t="63236" x="2006600" y="3803650"/>
          <p14:tracePt t="63253" x="2006600" y="3810000"/>
          <p14:tracePt t="63270" x="2019300" y="3810000"/>
          <p14:tracePt t="63286" x="2044700" y="3810000"/>
          <p14:tracePt t="63303" x="2070100" y="3810000"/>
          <p14:tracePt t="63320" x="2089150" y="3810000"/>
          <p14:tracePt t="63353" x="2101850" y="3810000"/>
          <p14:tracePt t="63370" x="2114550" y="3810000"/>
          <p14:tracePt t="63387" x="2120900" y="3810000"/>
          <p14:tracePt t="63403" x="2133600" y="3810000"/>
          <p14:tracePt t="63436" x="2152650" y="3810000"/>
          <p14:tracePt t="63453" x="2159000" y="3810000"/>
          <p14:tracePt t="63470" x="2165350" y="3810000"/>
          <p14:tracePt t="63486" x="2178050" y="3810000"/>
          <p14:tracePt t="63503" x="2184400" y="3810000"/>
          <p14:tracePt t="63520" x="2197100" y="3810000"/>
          <p14:tracePt t="63536" x="2203450" y="3810000"/>
          <p14:tracePt t="63553" x="2216150" y="3810000"/>
          <p14:tracePt t="63570" x="2222500" y="3810000"/>
          <p14:tracePt t="63586" x="2228850" y="3803650"/>
          <p14:tracePt t="63603" x="2241550" y="3803650"/>
          <p14:tracePt t="63620" x="2247900" y="3803650"/>
          <p14:tracePt t="63637" x="2260600" y="3790950"/>
          <p14:tracePt t="63653" x="2266950" y="3790950"/>
          <p14:tracePt t="63670" x="2273300" y="3790950"/>
          <p14:tracePt t="63703" x="2279650" y="3790950"/>
          <p14:tracePt t="63720" x="2286000" y="3784600"/>
          <p14:tracePt t="63736" x="2292350" y="3784600"/>
          <p14:tracePt t="63763" x="2298700" y="3778250"/>
          <p14:tracePt t="63783" x="2305050" y="3771900"/>
          <p14:tracePt t="63853" x="2305050" y="3765550"/>
          <p14:tracePt t="63874" x="2305050" y="3759200"/>
          <p14:tracePt t="63902" x="2305050" y="3752850"/>
          <p14:tracePt t="63950" x="2298700" y="3752850"/>
          <p14:tracePt t="64499" x="2305050" y="3752850"/>
          <p14:tracePt t="64508" x="2305050" y="3746500"/>
          <p14:tracePt t="64513" x="2311400" y="3746500"/>
          <p14:tracePt t="64520" x="2311400" y="3740150"/>
          <p14:tracePt t="64536" x="2317750" y="3740150"/>
          <p14:tracePt t="64553" x="2324100" y="3740150"/>
          <p14:tracePt t="64570" x="2324100" y="3727450"/>
          <p14:tracePt t="64586" x="2330450" y="3727450"/>
          <p14:tracePt t="64603" x="2336800" y="3721100"/>
          <p14:tracePt t="64637" x="2343150" y="3714750"/>
          <p14:tracePt t="64653" x="2349500" y="3708400"/>
          <p14:tracePt t="64670" x="2355850" y="3708400"/>
          <p14:tracePt t="64686" x="2355850" y="3695700"/>
          <p14:tracePt t="64703" x="2362200" y="3695700"/>
          <p14:tracePt t="64720" x="2368550" y="3695700"/>
          <p14:tracePt t="64736" x="2368550" y="3689350"/>
          <p14:tracePt t="64753" x="2374900" y="3683000"/>
          <p14:tracePt t="64770" x="2387600" y="3676650"/>
          <p14:tracePt t="64786" x="2393950" y="3676650"/>
          <p14:tracePt t="64803" x="2400300" y="3676650"/>
          <p14:tracePt t="64826" x="2406650" y="3676650"/>
          <p14:tracePt t="64841" x="2413000" y="3676650"/>
          <p14:tracePt t="64861" x="2419350" y="3676650"/>
          <p14:tracePt t="64892" x="2425700" y="3676650"/>
          <p14:tracePt t="64911" x="2432050" y="3676650"/>
          <p14:tracePt t="64924" x="2438400" y="3676650"/>
          <p14:tracePt t="64931" x="2444750" y="3676650"/>
          <p14:tracePt t="64938" x="2451100" y="3676650"/>
          <p14:tracePt t="64959" x="2457450" y="3676650"/>
          <p14:tracePt t="64970" x="2463800" y="3676650"/>
          <p14:tracePt t="64986" x="2482850" y="3676650"/>
          <p14:tracePt t="65003" x="2508250" y="3676650"/>
          <p14:tracePt t="65020" x="2571750" y="3670300"/>
          <p14:tracePt t="65036" x="2609850" y="3670300"/>
          <p14:tracePt t="65053" x="2641600" y="3670300"/>
          <p14:tracePt t="65069" x="2692400" y="3670300"/>
          <p14:tracePt t="65086" x="2724150" y="3670300"/>
          <p14:tracePt t="65103" x="2781300" y="3670300"/>
          <p14:tracePt t="65120" x="2813050" y="3676650"/>
          <p14:tracePt t="65136" x="2825750" y="3683000"/>
          <p14:tracePt t="65153" x="2844800" y="3689350"/>
          <p14:tracePt t="65169" x="2857500" y="3689350"/>
          <p14:tracePt t="65186" x="2895600" y="3689350"/>
          <p14:tracePt t="65203" x="2971800" y="3689350"/>
          <p14:tracePt t="65220" x="3067050" y="3689350"/>
          <p14:tracePt t="65236" x="3162300" y="3689350"/>
          <p14:tracePt t="65253" x="3194050" y="3689350"/>
          <p14:tracePt t="65269" x="3213100" y="3683000"/>
          <p14:tracePt t="65286" x="3238500" y="3683000"/>
          <p14:tracePt t="65303" x="3257550" y="3683000"/>
          <p14:tracePt t="65319" x="3295650" y="3676650"/>
          <p14:tracePt t="65336" x="3321050" y="3670300"/>
          <p14:tracePt t="65353" x="3378200" y="3670300"/>
          <p14:tracePt t="65369" x="3422650" y="3670300"/>
          <p14:tracePt t="65386" x="3435350" y="3670300"/>
          <p14:tracePt t="65403" x="3454400" y="3670300"/>
          <p14:tracePt t="65420" x="3460750" y="3670300"/>
          <p14:tracePt t="65423" x="3467100" y="3670300"/>
          <p14:tracePt t="65436" x="3473450" y="3670300"/>
          <p14:tracePt t="65453" x="3479800" y="3670300"/>
          <p14:tracePt t="65470" x="3486150" y="3670300"/>
          <p14:tracePt t="65486" x="3498850" y="3670300"/>
          <p14:tracePt t="65503" x="3511550" y="3670300"/>
          <p14:tracePt t="65520" x="3517900" y="3670300"/>
          <p14:tracePt t="65536" x="3524250" y="3670300"/>
          <p14:tracePt t="65569" x="3530600" y="3670300"/>
          <p14:tracePt t="65586" x="3536950" y="3670300"/>
          <p14:tracePt t="65604" x="3543300" y="3670300"/>
          <p14:tracePt t="65641" x="3549650" y="3670300"/>
          <p14:tracePt t="65653" x="3556000" y="3670300"/>
          <p14:tracePt t="65722" x="3549650" y="3670300"/>
          <p14:tracePt t="65744" x="3543300" y="3670300"/>
          <p14:tracePt t="65758" x="3536950" y="3670300"/>
          <p14:tracePt t="65765" x="3530600" y="3670300"/>
          <p14:tracePt t="65778" x="3524250" y="3670300"/>
          <p14:tracePt t="65786" x="3517900" y="3670300"/>
          <p14:tracePt t="65807" x="3511550" y="3670300"/>
          <p14:tracePt t="65819" x="3505200" y="3670300"/>
          <p14:tracePt t="65836" x="3492500" y="3670300"/>
          <p14:tracePt t="65853" x="3486150" y="3670300"/>
          <p14:tracePt t="65869" x="3473450" y="3663950"/>
          <p14:tracePt t="65886" x="3467100" y="3663950"/>
          <p14:tracePt t="65903" x="3454400" y="3663950"/>
          <p14:tracePt t="65919" x="3448050" y="3663950"/>
          <p14:tracePt t="65936" x="3441700" y="3663950"/>
          <p14:tracePt t="65953" x="3429000" y="3663950"/>
          <p14:tracePt t="65969" x="3422650" y="3663950"/>
          <p14:tracePt t="65986" x="3409950" y="3663950"/>
          <p14:tracePt t="66020" x="3403600" y="3663950"/>
          <p14:tracePt t="66036" x="3397250" y="3663950"/>
          <p14:tracePt t="66053" x="3390900" y="3663950"/>
          <p14:tracePt t="66069" x="3378200" y="3663950"/>
          <p14:tracePt t="66086" x="3371850" y="3663950"/>
          <p14:tracePt t="66103" x="3365500" y="3663950"/>
          <p14:tracePt t="66119" x="3359150" y="3663950"/>
          <p14:tracePt t="66136" x="3352800" y="3663950"/>
          <p14:tracePt t="66153" x="3340100" y="3657600"/>
          <p14:tracePt t="66169" x="3314700" y="3651250"/>
          <p14:tracePt t="66186" x="3200400" y="3632200"/>
          <p14:tracePt t="66202" x="3117850" y="3606800"/>
          <p14:tracePt t="66219" x="3079750" y="3606800"/>
          <p14:tracePt t="66236" x="3060700" y="3606800"/>
          <p14:tracePt t="66252" x="3048000" y="3606800"/>
          <p14:tracePt t="66270" x="3035300" y="3606800"/>
          <p14:tracePt t="66286" x="3028950" y="3606800"/>
          <p14:tracePt t="66303" x="3022600" y="3606800"/>
          <p14:tracePt t="66319" x="3016250" y="3606800"/>
          <p14:tracePt t="66352" x="3009900" y="3606800"/>
          <p14:tracePt t="66398" x="3016250" y="3606800"/>
          <p14:tracePt t="66403" x="3028950" y="3606800"/>
          <p14:tracePt t="66418" x="3041650" y="3606800"/>
          <p14:tracePt t="66425" x="3048000" y="3606800"/>
          <p14:tracePt t="66436" x="3067050" y="3606800"/>
          <p14:tracePt t="66453" x="3162300" y="3638550"/>
          <p14:tracePt t="66469" x="3263900" y="3657600"/>
          <p14:tracePt t="66486" x="3390900" y="3695700"/>
          <p14:tracePt t="66503" x="3435350" y="3708400"/>
          <p14:tracePt t="66519" x="3467100" y="3714750"/>
          <p14:tracePt t="66536" x="3505200" y="3721100"/>
          <p14:tracePt t="66553" x="3517900" y="3721100"/>
          <p14:tracePt t="66569" x="3536950" y="3721100"/>
          <p14:tracePt t="66586" x="3543300" y="3721100"/>
          <p14:tracePt t="66603" x="3556000" y="3721100"/>
          <p14:tracePt t="66619" x="3568700" y="3721100"/>
          <p14:tracePt t="66636" x="3575050" y="3721100"/>
          <p14:tracePt t="66653" x="3587750" y="3721100"/>
          <p14:tracePt t="66669" x="3594100" y="3721100"/>
          <p14:tracePt t="66686" x="3600450" y="3721100"/>
          <p14:tracePt t="66702" x="3606800" y="3721100"/>
          <p14:tracePt t="66720" x="3613150" y="3721100"/>
          <p14:tracePt t="66764" x="3600450" y="3721100"/>
          <p14:tracePt t="66773" x="3587750" y="3721100"/>
          <p14:tracePt t="66780" x="3568700" y="3721100"/>
          <p14:tracePt t="66786" x="3543300" y="3721100"/>
          <p14:tracePt t="66803" x="3492500" y="3721100"/>
          <p14:tracePt t="66819" x="3429000" y="3721100"/>
          <p14:tracePt t="66836" x="2603500" y="3803650"/>
          <p14:tracePt t="66853" x="2400300" y="3848100"/>
          <p14:tracePt t="66869" x="2133600" y="3886200"/>
          <p14:tracePt t="66886" x="2038350" y="3898900"/>
          <p14:tracePt t="66902" x="1987550" y="3917950"/>
          <p14:tracePt t="66919" x="1981200" y="3917950"/>
          <p14:tracePt t="66936" x="1968500" y="3930650"/>
          <p14:tracePt t="66953" x="1949450" y="3937000"/>
          <p14:tracePt t="66969" x="1936750" y="3949700"/>
          <p14:tracePt t="66986" x="1930400" y="3956050"/>
          <p14:tracePt t="67002" x="1924050" y="3968750"/>
          <p14:tracePt t="67019" x="1917700" y="3981450"/>
          <p14:tracePt t="67036" x="1917700" y="4000500"/>
          <p14:tracePt t="67052" x="1917700" y="4013200"/>
          <p14:tracePt t="67070" x="1917700" y="4038600"/>
          <p14:tracePt t="67086" x="1917700" y="4051300"/>
          <p14:tracePt t="67102" x="1917700" y="4064000"/>
          <p14:tracePt t="67119" x="1917700" y="4076700"/>
          <p14:tracePt t="67136" x="1917700" y="4089400"/>
          <p14:tracePt t="67152" x="1917700" y="4095750"/>
          <p14:tracePt t="67169" x="1917700" y="4102100"/>
          <p14:tracePt t="67186" x="1917700" y="4108450"/>
          <p14:tracePt t="67202" x="1924050" y="4108450"/>
          <p14:tracePt t="67219" x="1930400" y="4114800"/>
          <p14:tracePt t="67236" x="1930400" y="4121150"/>
          <p14:tracePt t="67252" x="1949450" y="4127500"/>
          <p14:tracePt t="67269" x="1962150" y="4127500"/>
          <p14:tracePt t="67286" x="2006600" y="4140200"/>
          <p14:tracePt t="67302" x="2063750" y="4152900"/>
          <p14:tracePt t="67319" x="2114550" y="4171950"/>
          <p14:tracePt t="67336" x="2197100" y="4191000"/>
          <p14:tracePt t="67352" x="2247900" y="4210050"/>
          <p14:tracePt t="67369" x="2355850" y="4260850"/>
          <p14:tracePt t="67386" x="2533650" y="4324350"/>
          <p14:tracePt t="67403" x="2622550" y="4356100"/>
          <p14:tracePt t="67419" x="2641600" y="4362450"/>
          <p14:tracePt t="67436" x="2654300" y="4368800"/>
          <p14:tracePt t="67469" x="2660650" y="4368800"/>
          <p14:tracePt t="67486" x="2667000" y="4368800"/>
          <p14:tracePt t="67508" x="2673350" y="4368800"/>
          <p14:tracePt t="67523" x="2679700" y="4368800"/>
          <p14:tracePt t="67536" x="2686050" y="4368800"/>
          <p14:tracePt t="67572" x="2692400" y="4368800"/>
          <p14:tracePt t="67592" x="2698750" y="4368800"/>
          <p14:tracePt t="67598" x="2698750" y="4362450"/>
          <p14:tracePt t="67620" x="2705100" y="4362450"/>
          <p14:tracePt t="67641" x="2711450" y="4362450"/>
          <p14:tracePt t="67668" x="2711450" y="4356100"/>
          <p14:tracePt t="68175" x="2743200" y="4330700"/>
          <p14:tracePt t="68183" x="2781300" y="4292600"/>
          <p14:tracePt t="68191" x="2825750" y="4241800"/>
          <p14:tracePt t="68202" x="2921000" y="4146550"/>
          <p14:tracePt t="68219" x="3092450" y="3987800"/>
          <p14:tracePt t="68236" x="3282950" y="3803650"/>
          <p14:tracePt t="68253" x="3352800" y="3733800"/>
          <p14:tracePt t="68269" x="3397250" y="3689350"/>
          <p14:tracePt t="68286" x="3435350" y="3638550"/>
          <p14:tracePt t="68302" x="3467100" y="3606800"/>
          <p14:tracePt t="68319" x="3492500" y="3581400"/>
          <p14:tracePt t="68336" x="3536950" y="3530600"/>
          <p14:tracePt t="68353" x="3562350" y="3511550"/>
          <p14:tracePt t="68369" x="3568700" y="3486150"/>
          <p14:tracePt t="68386" x="3575050" y="3486150"/>
          <p14:tracePt t="68402" x="3581400" y="3479800"/>
          <p14:tracePt t="68419" x="3581400" y="3473450"/>
          <p14:tracePt t="68452" x="3581400" y="3467100"/>
          <p14:tracePt t="68469" x="3581400" y="3460750"/>
          <p14:tracePt t="68495" x="3581400" y="3454400"/>
          <p14:tracePt t="68515" x="3581400" y="3448050"/>
          <p14:tracePt t="68529" x="3581400" y="3441700"/>
          <p14:tracePt t="68565" x="3581400" y="3435350"/>
          <p14:tracePt t="68580" x="3581400" y="3429000"/>
          <p14:tracePt t="68606" x="3581400" y="3422650"/>
          <p14:tracePt t="68612" x="3575050" y="3416300"/>
          <p14:tracePt t="68621" x="3568700" y="3409950"/>
          <p14:tracePt t="68636" x="3562350" y="3390900"/>
          <p14:tracePt t="68652" x="3530600" y="3378200"/>
          <p14:tracePt t="68669" x="3479800" y="3340100"/>
          <p14:tracePt t="68686" x="3435350" y="3327400"/>
          <p14:tracePt t="68702" x="3384550" y="3308350"/>
          <p14:tracePt t="68719" x="3352800" y="3308350"/>
          <p14:tracePt t="68736" x="3314700" y="3308350"/>
          <p14:tracePt t="68752" x="3263900" y="3308350"/>
          <p14:tracePt t="68769" x="3238500" y="3314700"/>
          <p14:tracePt t="68786" x="3219450" y="3321050"/>
          <p14:tracePt t="68802" x="3213100" y="3321050"/>
          <p14:tracePt t="68819" x="3200400" y="3327400"/>
          <p14:tracePt t="68836" x="3194050" y="3333750"/>
          <p14:tracePt t="68853" x="3181350" y="3340100"/>
          <p14:tracePt t="68869" x="3175000" y="3346450"/>
          <p14:tracePt t="68886" x="3162300" y="3352800"/>
          <p14:tracePt t="68902" x="3155950" y="3365500"/>
          <p14:tracePt t="68919" x="3149600" y="3378200"/>
          <p14:tracePt t="68936" x="3136900" y="3390900"/>
          <p14:tracePt t="68952" x="3130550" y="3403600"/>
          <p14:tracePt t="68969" x="3117850" y="3422650"/>
          <p14:tracePt t="68986" x="3105150" y="3429000"/>
          <p14:tracePt t="69002" x="3092450" y="3448050"/>
          <p14:tracePt t="69019" x="3073400" y="3460750"/>
          <p14:tracePt t="69036" x="3067050" y="3479800"/>
          <p14:tracePt t="69052" x="3060700" y="3486150"/>
          <p14:tracePt t="69069" x="3054350" y="3492500"/>
          <p14:tracePt t="69086" x="3041650" y="3511550"/>
          <p14:tracePt t="69102" x="3028950" y="3530600"/>
          <p14:tracePt t="69119" x="3022600" y="3549650"/>
          <p14:tracePt t="69136" x="3009900" y="3562350"/>
          <p14:tracePt t="69152" x="3003550" y="3575050"/>
          <p14:tracePt t="69169" x="2990850" y="3600450"/>
          <p14:tracePt t="69186" x="2984500" y="3613150"/>
          <p14:tracePt t="69202" x="2978150" y="3632200"/>
          <p14:tracePt t="69219" x="2971800" y="3644900"/>
          <p14:tracePt t="69236" x="2965450" y="3651250"/>
          <p14:tracePt t="69252" x="2965450" y="3663950"/>
          <p14:tracePt t="69269" x="2959100" y="3670300"/>
          <p14:tracePt t="69286" x="2952750" y="3676650"/>
          <p14:tracePt t="69302" x="2952750" y="3683000"/>
          <p14:tracePt t="69323" x="2952750" y="3689350"/>
          <p14:tracePt t="69822" x="2971800" y="3683000"/>
          <p14:tracePt t="69828" x="3028950" y="3676650"/>
          <p14:tracePt t="69836" x="3073400" y="3663950"/>
          <p14:tracePt t="69852" x="3162300" y="3638550"/>
          <p14:tracePt t="69869" x="3251200" y="3613150"/>
          <p14:tracePt t="69886" x="3289300" y="3587750"/>
          <p14:tracePt t="69902" x="3346450" y="3562350"/>
          <p14:tracePt t="69920" x="3390900" y="3536950"/>
          <p14:tracePt t="69936" x="3397250" y="3524250"/>
          <p14:tracePt t="69952" x="3409950" y="3517900"/>
          <p14:tracePt t="69969" x="3416300" y="3517900"/>
          <p14:tracePt t="69986" x="3416300" y="3511550"/>
          <p14:tracePt t="70002" x="3429000" y="3505200"/>
          <p14:tracePt t="70019" x="3429000" y="3498850"/>
          <p14:tracePt t="70036" x="3416300" y="3473450"/>
          <p14:tracePt t="70052" x="3390900" y="3435350"/>
          <p14:tracePt t="70069" x="3359150" y="3403600"/>
          <p14:tracePt t="70086" x="3295650" y="3359150"/>
          <p14:tracePt t="70102" x="3251200" y="3333750"/>
          <p14:tracePt t="70119" x="3213100" y="3314700"/>
          <p14:tracePt t="70135" x="3124200" y="3295650"/>
          <p14:tracePt t="70152" x="3060700" y="3289300"/>
          <p14:tracePt t="70169" x="2997200" y="3295650"/>
          <p14:tracePt t="70186" x="2971800" y="3302000"/>
          <p14:tracePt t="70202" x="2933700" y="3321050"/>
          <p14:tracePt t="70219" x="2908300" y="3327400"/>
          <p14:tracePt t="70236" x="2889250" y="3340100"/>
          <p14:tracePt t="70252" x="2851150" y="3365500"/>
          <p14:tracePt t="70269" x="2825750" y="3384550"/>
          <p14:tracePt t="70286" x="2794000" y="3429000"/>
          <p14:tracePt t="70302" x="2768600" y="3448050"/>
          <p14:tracePt t="70319" x="2755900" y="3473450"/>
          <p14:tracePt t="70336" x="2730500" y="3505200"/>
          <p14:tracePt t="70352" x="2717800" y="3536950"/>
          <p14:tracePt t="70369" x="2705100" y="3556000"/>
          <p14:tracePt t="70386" x="2679700" y="3606800"/>
          <p14:tracePt t="70402" x="2660650" y="3657600"/>
          <p14:tracePt t="70419" x="2641600" y="3702050"/>
          <p14:tracePt t="70436" x="2597150" y="3879850"/>
          <p14:tracePt t="70453" x="2540000" y="4165600"/>
          <p14:tracePt t="70469" x="2540000" y="4286250"/>
          <p14:tracePt t="70486" x="2533650" y="4337050"/>
          <p14:tracePt t="70491" x="2527300" y="4362450"/>
          <p14:tracePt t="70502" x="2520950" y="4394200"/>
          <p14:tracePt t="70519" x="2520950" y="4419600"/>
          <p14:tracePt t="70536" x="2520950" y="4438650"/>
          <p14:tracePt t="70552" x="2514600" y="4438650"/>
          <p14:tracePt t="70569" x="2514600" y="4445000"/>
          <p14:tracePt t="70586" x="2514600" y="4451350"/>
          <p14:tracePt t="70642" x="2514600" y="4445000"/>
          <p14:tracePt t="70670" x="2514600" y="4438650"/>
          <p14:tracePt t="70691" x="2514600" y="4432300"/>
          <p14:tracePt t="70698" x="2514600" y="4425950"/>
          <p14:tracePt t="70718" x="2514600" y="4419600"/>
          <p14:tracePt t="70725" x="2514600" y="4413250"/>
          <p14:tracePt t="70739" x="2514600" y="4406900"/>
          <p14:tracePt t="70752" x="2514600" y="4394200"/>
          <p14:tracePt t="70785" x="2514600" y="4381500"/>
          <p14:tracePt t="70802" x="2514600" y="4375150"/>
          <p14:tracePt t="70819" x="2514600" y="4362450"/>
          <p14:tracePt t="70835" x="2514600" y="4337050"/>
          <p14:tracePt t="70852" x="2514600" y="4311650"/>
          <p14:tracePt t="70869" x="2514600" y="4292600"/>
          <p14:tracePt t="70885" x="2514600" y="4273550"/>
          <p14:tracePt t="70902" x="2514600" y="4267200"/>
          <p14:tracePt t="70919" x="2514600" y="4254500"/>
          <p14:tracePt t="70936" x="2514600" y="4241800"/>
          <p14:tracePt t="70952" x="2514600" y="4235450"/>
          <p14:tracePt t="70969" x="2514600" y="4222750"/>
          <p14:tracePt t="70986" x="2514600" y="4216400"/>
          <p14:tracePt t="71002" x="2514600" y="4210050"/>
          <p14:tracePt t="71038" x="2514600" y="4203700"/>
          <p14:tracePt t="71051" x="2514600" y="4197350"/>
          <p14:tracePt t="71066" x="2527300" y="4191000"/>
          <p14:tracePt t="71074" x="2533650" y="4191000"/>
          <p14:tracePt t="71085" x="2565400" y="4178300"/>
          <p14:tracePt t="71102" x="2622550" y="4159250"/>
          <p14:tracePt t="71119" x="2736850" y="4140200"/>
          <p14:tracePt t="71136" x="2806700" y="4121150"/>
          <p14:tracePt t="71152" x="2863850" y="4121150"/>
          <p14:tracePt t="71169" x="2940050" y="4121150"/>
          <p14:tracePt t="71186" x="3016250" y="4127500"/>
          <p14:tracePt t="71202" x="3149600" y="4140200"/>
          <p14:tracePt t="71219" x="3321050" y="4165600"/>
          <p14:tracePt t="71236" x="3454400" y="4178300"/>
          <p14:tracePt t="71252" x="3632200" y="4178300"/>
          <p14:tracePt t="71269" x="3727450" y="4178300"/>
          <p14:tracePt t="71285" x="3752850" y="4178300"/>
          <p14:tracePt t="71302" x="3759200" y="4178300"/>
          <p14:tracePt t="71351" x="3759200" y="4165600"/>
          <p14:tracePt t="71357" x="3740150" y="4140200"/>
          <p14:tracePt t="71369" x="3689350" y="4064000"/>
          <p14:tracePt t="71385" x="3124200" y="3175000"/>
          <p14:tracePt t="71402" x="2978150" y="2933700"/>
          <p14:tracePt t="71419" x="2946400" y="2787650"/>
          <p14:tracePt t="71435" x="2946400" y="2730500"/>
          <p14:tracePt t="71452" x="2946400" y="2698750"/>
          <p14:tracePt t="71469" x="2952750" y="2679700"/>
          <p14:tracePt t="71485" x="2965450" y="2654300"/>
          <p14:tracePt t="71502" x="3003550" y="2597150"/>
          <p14:tracePt t="71519" x="3041650" y="2546350"/>
          <p14:tracePt t="71523" x="3054350" y="2520950"/>
          <p14:tracePt t="71536" x="3073400" y="2501900"/>
          <p14:tracePt t="71552" x="3092450" y="2470150"/>
          <p14:tracePt t="71569" x="3098800" y="2438400"/>
          <p14:tracePt t="71585" x="3092450" y="2349500"/>
          <p14:tracePt t="71602" x="2997200" y="2209800"/>
          <p14:tracePt t="71619" x="2762250" y="2070100"/>
          <p14:tracePt t="71635" x="2495550" y="2006600"/>
          <p14:tracePt t="71652" x="2438400" y="2012950"/>
          <p14:tracePt t="71669" x="2374900" y="2032000"/>
          <p14:tracePt t="71685" x="2349500" y="2038350"/>
          <p14:tracePt t="71702" x="2343150" y="2051050"/>
          <p14:tracePt t="71719" x="2330450" y="2063750"/>
          <p14:tracePt t="71735" x="2330450" y="2076450"/>
          <p14:tracePt t="71752" x="2330450" y="2089150"/>
          <p14:tracePt t="71769" x="2336800" y="2101850"/>
          <p14:tracePt t="71785" x="2362200" y="2152650"/>
          <p14:tracePt t="71802" x="2508250" y="2470150"/>
          <p14:tracePt t="71819" x="2603500" y="2673350"/>
          <p14:tracePt t="71835" x="3054350" y="3130550"/>
          <p14:tracePt t="71852" x="3257550" y="3213100"/>
          <p14:tracePt t="71869" x="3390900" y="3263900"/>
          <p14:tracePt t="71885" x="3625850" y="3340100"/>
          <p14:tracePt t="71902" x="3657600" y="3346450"/>
          <p14:tracePt t="71976" x="3657600" y="3352800"/>
          <p14:tracePt t="71983" x="3638550" y="3352800"/>
          <p14:tracePt t="71992" x="3575050" y="3365500"/>
          <p14:tracePt t="72002" x="3054350" y="3498850"/>
          <p14:tracePt t="72019" x="2609850" y="3651250"/>
          <p14:tracePt t="72023" x="2514600" y="3683000"/>
          <p14:tracePt t="72035" x="2457450" y="3708400"/>
          <p14:tracePt t="72052" x="2413000" y="3746500"/>
          <p14:tracePt t="72069" x="2393950" y="3765550"/>
          <p14:tracePt t="72085" x="2374900" y="3778250"/>
          <p14:tracePt t="72102" x="2368550" y="3784600"/>
          <p14:tracePt t="72119" x="2368550" y="3790950"/>
          <p14:tracePt t="72170" x="2374900" y="3790950"/>
          <p14:tracePt t="72177" x="2393950" y="3790950"/>
          <p14:tracePt t="72185" x="2438400" y="3790950"/>
          <p14:tracePt t="72202" x="2692400" y="3790950"/>
          <p14:tracePt t="72219" x="3213100" y="3765550"/>
          <p14:tracePt t="72235" x="3352800" y="3752850"/>
          <p14:tracePt t="72252" x="3384550" y="3746500"/>
          <p14:tracePt t="72269" x="3390900" y="3740150"/>
          <p14:tracePt t="72286" x="3390900" y="3733800"/>
          <p14:tracePt t="72302" x="3371850" y="3702050"/>
          <p14:tracePt t="72319" x="3289300" y="3644900"/>
          <p14:tracePt t="72335" x="3060700" y="3625850"/>
          <p14:tracePt t="72352" x="2781300" y="3714750"/>
          <p14:tracePt t="72369" x="2641600" y="3790950"/>
          <p14:tracePt t="72385" x="2584450" y="3822700"/>
          <p14:tracePt t="72402" x="2571750" y="3841750"/>
          <p14:tracePt t="72419" x="2552700" y="3867150"/>
          <p14:tracePt t="72435" x="2527300" y="3924300"/>
          <p14:tracePt t="72452" x="2514600" y="3975100"/>
          <p14:tracePt t="72469" x="2514600" y="4019550"/>
          <p14:tracePt t="72485" x="2514600" y="4032250"/>
          <p14:tracePt t="72502" x="2514600" y="4057650"/>
          <p14:tracePt t="72518" x="2527300" y="4076700"/>
          <p14:tracePt t="72535" x="2578100" y="4121150"/>
          <p14:tracePt t="72541" x="2654300" y="4152900"/>
          <p14:tracePt t="72552" x="2882900" y="4241800"/>
          <p14:tracePt t="72569" x="2997200" y="4279900"/>
          <p14:tracePt t="72586" x="3022600" y="4292600"/>
          <p14:tracePt t="72619" x="3022600" y="4298950"/>
          <p14:tracePt t="77496" x="3022600" y="4324350"/>
          <p14:tracePt t="77505" x="3022600" y="4362450"/>
          <p14:tracePt t="77511" x="3022600" y="4400550"/>
          <p14:tracePt t="77520" x="3022600" y="4438650"/>
          <p14:tracePt t="77535" x="3009900" y="4514850"/>
          <p14:tracePt t="77551" x="2971800" y="4648200"/>
          <p14:tracePt t="77568" x="2959100" y="4718050"/>
          <p14:tracePt t="77585" x="2940050" y="4806950"/>
          <p14:tracePt t="77601" x="2927350" y="4889500"/>
          <p14:tracePt t="77618" x="2921000" y="4927600"/>
          <p14:tracePt t="77635" x="2914650" y="4972050"/>
          <p14:tracePt t="77651" x="2908300" y="5003800"/>
          <p14:tracePt t="77668" x="2901950" y="5041900"/>
          <p14:tracePt t="77685" x="2889250" y="5092700"/>
          <p14:tracePt t="77701" x="2882900" y="5111750"/>
          <p14:tracePt t="77718" x="2876550" y="5130800"/>
          <p14:tracePt t="77735" x="2876550" y="5143500"/>
          <p14:tracePt t="77751" x="2870200" y="5149850"/>
          <p14:tracePt t="77768" x="2863850" y="5162550"/>
          <p14:tracePt t="77785" x="2857500" y="5181600"/>
          <p14:tracePt t="77802" x="2825750" y="5232400"/>
          <p14:tracePt t="77818" x="2787650" y="5283200"/>
          <p14:tracePt t="77835" x="2743200" y="5314950"/>
          <p14:tracePt t="77851" x="2603500" y="5365750"/>
          <p14:tracePt t="77868" x="2514600" y="5372100"/>
          <p14:tracePt t="77885" x="2400300" y="5327650"/>
          <p14:tracePt t="77901" x="2330450" y="5276850"/>
          <p14:tracePt t="77918" x="2273300" y="5200650"/>
          <p14:tracePt t="77935" x="2222500" y="5099050"/>
          <p14:tracePt t="77951" x="2209800" y="5022850"/>
          <p14:tracePt t="77969" x="2209800" y="4914900"/>
          <p14:tracePt t="77985" x="2228850" y="4857750"/>
          <p14:tracePt t="78001" x="2254250" y="4800600"/>
          <p14:tracePt t="78018" x="2520950" y="4584700"/>
          <p14:tracePt t="78035" x="2813050" y="4413250"/>
          <p14:tracePt t="78052" x="3016250" y="4337050"/>
          <p14:tracePt t="78068" x="3060700" y="4324350"/>
          <p14:tracePt t="78085" x="3098800" y="4318000"/>
          <p14:tracePt t="78101" x="3162300" y="4330700"/>
          <p14:tracePt t="78118" x="3206750" y="4362450"/>
          <p14:tracePt t="78135" x="3232150" y="4457700"/>
          <p14:tracePt t="78151" x="3225800" y="4584700"/>
          <p14:tracePt t="78168" x="3181350" y="4718050"/>
          <p14:tracePt t="78185" x="3111500" y="4819650"/>
          <p14:tracePt t="78201" x="3086100" y="4845050"/>
          <p14:tracePt t="78220" x="3009900" y="4908550"/>
          <p14:tracePt t="78234" x="2838450" y="5022850"/>
          <p14:tracePt t="78251" x="2419350" y="5264150"/>
          <p14:tracePt t="78268" x="1993900" y="5454650"/>
          <p14:tracePt t="78285" x="1924050" y="5486400"/>
          <p14:tracePt t="78302" x="1898650" y="5492750"/>
          <p14:tracePt t="78334" x="1892300" y="5492750"/>
          <p14:tracePt t="78351" x="1885950" y="5492750"/>
          <p14:tracePt t="78369" x="1879600" y="5492750"/>
          <p14:tracePt t="78387" x="1873250" y="5492750"/>
          <p14:tracePt t="78401" x="1866900" y="5492750"/>
          <p14:tracePt t="78476" x="1860550" y="5492750"/>
          <p14:tracePt t="78497" x="1854200" y="5492750"/>
          <p14:tracePt t="78511" x="1847850" y="5492750"/>
          <p14:tracePt t="78525" x="1835150" y="5492750"/>
          <p14:tracePt t="78532" x="1828800" y="5492750"/>
          <p14:tracePt t="78539" x="1822450" y="5492750"/>
          <p14:tracePt t="78551" x="1816100" y="5492750"/>
          <p14:tracePt t="78568" x="1809750" y="5492750"/>
          <p14:tracePt t="78584" x="1797050" y="5492750"/>
          <p14:tracePt t="78618" x="1790700" y="5492750"/>
          <p14:tracePt t="78634" x="1784350" y="5492750"/>
          <p14:tracePt t="78651" x="1778000" y="5492750"/>
          <p14:tracePt t="78685" x="1778000" y="5486400"/>
          <p14:tracePt t="78692" x="1778000" y="5480050"/>
          <p14:tracePt t="78701" x="1778000" y="5473700"/>
          <p14:tracePt t="78718" x="1790700" y="5467350"/>
          <p14:tracePt t="78735" x="1930400" y="5429250"/>
          <p14:tracePt t="78751" x="2076450" y="5422900"/>
          <p14:tracePt t="78768" x="2241550" y="5410200"/>
          <p14:tracePt t="78784" x="2349500" y="5410200"/>
          <p14:tracePt t="78801" x="2508250" y="5403850"/>
          <p14:tracePt t="78818" x="2768600" y="5384800"/>
          <p14:tracePt t="78834" x="2838450" y="5384800"/>
          <p14:tracePt t="78851" x="2927350" y="5384800"/>
          <p14:tracePt t="78868" x="2971800" y="5391150"/>
          <p14:tracePt t="78885" x="3022600" y="5391150"/>
          <p14:tracePt t="78901" x="3130550" y="5391150"/>
          <p14:tracePt t="78919" x="3232150" y="5391150"/>
          <p14:tracePt t="78934" x="3365500" y="5378450"/>
          <p14:tracePt t="78951" x="3416300" y="5372100"/>
          <p14:tracePt t="78968" x="3448050" y="5365750"/>
          <p14:tracePt t="78984" x="3473450" y="5359400"/>
          <p14:tracePt t="79001" x="3486150" y="5353050"/>
          <p14:tracePt t="79018" x="3492500" y="5353050"/>
          <p14:tracePt t="79034" x="3498850" y="5353050"/>
          <p14:tracePt t="79051" x="3505200" y="5353050"/>
          <p14:tracePt t="79068" x="3511550" y="5353050"/>
          <p14:tracePt t="79084" x="3517900" y="5353050"/>
          <p14:tracePt t="79220" x="3511550" y="5353050"/>
          <p14:tracePt t="79234" x="3505200" y="5353050"/>
          <p14:tracePt t="79248" x="3498850" y="5346700"/>
          <p14:tracePt t="79255" x="3492500" y="5346700"/>
          <p14:tracePt t="79268" x="3492500" y="5340350"/>
          <p14:tracePt t="79284" x="3473450" y="5340350"/>
          <p14:tracePt t="79301" x="3454400" y="5340350"/>
          <p14:tracePt t="79318" x="3429000" y="5340350"/>
          <p14:tracePt t="79334" x="3403600" y="5340350"/>
          <p14:tracePt t="79351" x="3378200" y="5334000"/>
          <p14:tracePt t="79368" x="3282950" y="5327650"/>
          <p14:tracePt t="79384" x="3175000" y="5321300"/>
          <p14:tracePt t="79401" x="3022600" y="5314950"/>
          <p14:tracePt t="79418" x="2952750" y="5321300"/>
          <p14:tracePt t="79435" x="2895600" y="5321300"/>
          <p14:tracePt t="79451" x="2870200" y="5321300"/>
          <p14:tracePt t="79468" x="2838450" y="5321300"/>
          <p14:tracePt t="79484" x="2819400" y="5321300"/>
          <p14:tracePt t="79501" x="2806700" y="5321300"/>
          <p14:tracePt t="79518" x="2800350" y="5321300"/>
          <p14:tracePt t="79534" x="2787650" y="5321300"/>
          <p14:tracePt t="79551" x="2781300" y="5321300"/>
          <p14:tracePt t="79568" x="2774950" y="5321300"/>
          <p14:tracePt t="79584" x="2768600" y="5321300"/>
          <p14:tracePt t="79618" x="2762250" y="5327650"/>
          <p14:tracePt t="79634" x="2755900" y="5334000"/>
          <p14:tracePt t="79668" x="2749550" y="5340350"/>
          <p14:tracePt t="79685" x="2743200" y="5346700"/>
          <p14:tracePt t="79754" x="2749550" y="5346700"/>
          <p14:tracePt t="79782" x="2755900" y="5346700"/>
          <p14:tracePt t="79796" x="2762250" y="5346700"/>
          <p14:tracePt t="79810" x="2768600" y="5346700"/>
          <p14:tracePt t="79818" x="2781300" y="5346700"/>
          <p14:tracePt t="79834" x="2838450" y="5372100"/>
          <p14:tracePt t="79851" x="3009900" y="5429250"/>
          <p14:tracePt t="79868" x="3111500" y="5461000"/>
          <p14:tracePt t="79884" x="3162300" y="5480050"/>
          <p14:tracePt t="79901" x="3200400" y="5486400"/>
          <p14:tracePt t="79918" x="3213100" y="5492750"/>
          <p14:tracePt t="79935" x="3238500" y="5499100"/>
          <p14:tracePt t="79951" x="3263900" y="5505450"/>
          <p14:tracePt t="79968" x="3302000" y="5505450"/>
          <p14:tracePt t="79984" x="3346450" y="5505450"/>
          <p14:tracePt t="80001" x="3365500" y="5505450"/>
          <p14:tracePt t="80018" x="3371850" y="5505450"/>
          <p14:tracePt t="80034" x="3390900" y="5505450"/>
          <p14:tracePt t="80051" x="3397250" y="5505450"/>
          <p14:tracePt t="80068" x="3403600" y="5505450"/>
          <p14:tracePt t="80084" x="3409950" y="5505450"/>
          <p14:tracePt t="80101" x="3416300" y="5505450"/>
          <p14:tracePt t="80505" x="3422650" y="5505450"/>
          <p14:tracePt t="80512" x="3441700" y="5505450"/>
          <p14:tracePt t="80521" x="3473450" y="5511800"/>
          <p14:tracePt t="80534" x="3530600" y="5524500"/>
          <p14:tracePt t="80551" x="3587750" y="5530850"/>
          <p14:tracePt t="80568" x="3663950" y="5549900"/>
          <p14:tracePt t="80584" x="3708400" y="5556250"/>
          <p14:tracePt t="80601" x="3733800" y="5562600"/>
          <p14:tracePt t="80618" x="3771900" y="5568950"/>
          <p14:tracePt t="80634" x="3797300" y="5575300"/>
          <p14:tracePt t="80651" x="3854450" y="5575300"/>
          <p14:tracePt t="80668" x="3879850" y="5575300"/>
          <p14:tracePt t="80684" x="3886200" y="5575300"/>
          <p14:tracePt t="80688" x="3892550" y="5575300"/>
          <p14:tracePt t="80701" x="3898900" y="5575300"/>
          <p14:tracePt t="80718" x="3905250" y="5575300"/>
          <p14:tracePt t="80734" x="3917950" y="5562600"/>
          <p14:tracePt t="80751" x="3917950" y="5549900"/>
          <p14:tracePt t="80768" x="3924300" y="5537200"/>
          <p14:tracePt t="80784" x="3930650" y="5524500"/>
          <p14:tracePt t="80801" x="3930650" y="5518150"/>
          <p14:tracePt t="80818" x="3930650" y="5505450"/>
          <p14:tracePt t="80834" x="3930650" y="5492750"/>
          <p14:tracePt t="80851" x="3924300" y="5480050"/>
          <p14:tracePt t="80868" x="3898900" y="5461000"/>
          <p14:tracePt t="80884" x="3879850" y="5448300"/>
          <p14:tracePt t="80901" x="3854450" y="5435600"/>
          <p14:tracePt t="80918" x="3848100" y="5435600"/>
          <p14:tracePt t="80934" x="3841750" y="5429250"/>
          <p14:tracePt t="80951" x="3829050" y="5422900"/>
          <p14:tracePt t="80968" x="3816350" y="5422900"/>
          <p14:tracePt t="80984" x="3797300" y="5416550"/>
          <p14:tracePt t="81001" x="3790950" y="5416550"/>
          <p14:tracePt t="81017" x="3778250" y="5410200"/>
          <p14:tracePt t="81034" x="3765550" y="5397500"/>
          <p14:tracePt t="81051" x="3759200" y="5397500"/>
          <p14:tracePt t="81068" x="3746500" y="5391150"/>
          <p14:tracePt t="81084" x="3740150" y="5384800"/>
          <p14:tracePt t="81101" x="3727450" y="5384800"/>
          <p14:tracePt t="81118" x="3721100" y="5378450"/>
          <p14:tracePt t="81151" x="3708400" y="5372100"/>
          <p14:tracePt t="81735" x="3638550" y="5359400"/>
          <p14:tracePt t="81743" x="3587750" y="5346700"/>
          <p14:tracePt t="81751" x="3549650" y="5340350"/>
          <p14:tracePt t="81768" x="3511550" y="5327650"/>
          <p14:tracePt t="81784" x="3435350" y="5321300"/>
          <p14:tracePt t="81801" x="3359150" y="5321300"/>
          <p14:tracePt t="81818" x="3282950" y="5321300"/>
          <p14:tracePt t="81834" x="3175000" y="5308600"/>
          <p14:tracePt t="81851" x="3105150" y="5295900"/>
          <p14:tracePt t="81868" x="3022600" y="5289550"/>
          <p14:tracePt t="81884" x="2984500" y="5289550"/>
          <p14:tracePt t="81901" x="2927350" y="5289550"/>
          <p14:tracePt t="81918" x="2857500" y="5295900"/>
          <p14:tracePt t="81934" x="2825750" y="5302250"/>
          <p14:tracePt t="81951" x="2787650" y="5308600"/>
          <p14:tracePt t="81968" x="2768600" y="5314950"/>
          <p14:tracePt t="81984" x="2749550" y="5314950"/>
          <p14:tracePt t="82001" x="2698750" y="5314950"/>
          <p14:tracePt t="82018" x="2635250" y="5314950"/>
          <p14:tracePt t="82034" x="2514600" y="5321300"/>
          <p14:tracePt t="82051" x="2463800" y="5327650"/>
          <p14:tracePt t="82067" x="2438400" y="5327650"/>
          <p14:tracePt t="82084" x="2419350" y="5340350"/>
          <p14:tracePt t="82101" x="2406650" y="5340350"/>
          <p14:tracePt t="82118" x="2393950" y="5340350"/>
          <p14:tracePt t="82151" x="2381250" y="5340350"/>
          <p14:tracePt t="82167" x="2368550" y="5340350"/>
          <p14:tracePt t="82184" x="2362200" y="5340350"/>
          <p14:tracePt t="82201" x="2349500" y="5334000"/>
          <p14:tracePt t="82234" x="2336800" y="5327650"/>
          <p14:tracePt t="82251" x="2324100" y="5327650"/>
          <p14:tracePt t="82268" x="2317750" y="5327650"/>
          <p14:tracePt t="82284" x="2305050" y="5327650"/>
          <p14:tracePt t="82301" x="2298700" y="5327650"/>
          <p14:tracePt t="82318" x="2292350" y="5327650"/>
          <p14:tracePt t="82334" x="2286000" y="5327650"/>
          <p14:tracePt t="82355" x="2279650" y="5334000"/>
          <p14:tracePt t="82368" x="2279650" y="5340350"/>
          <p14:tracePt t="82405" x="2279650" y="5346700"/>
          <p14:tracePt t="82459" x="2286000" y="5346700"/>
          <p14:tracePt t="82465" x="2292350" y="5346700"/>
          <p14:tracePt t="82479" x="2298700" y="5346700"/>
          <p14:tracePt t="82488" x="2305050" y="5346700"/>
          <p14:tracePt t="82501" x="2317750" y="5346700"/>
          <p14:tracePt t="82517" x="2324100" y="5346700"/>
          <p14:tracePt t="82534" x="2349500" y="5346700"/>
          <p14:tracePt t="82551" x="2368550" y="5346700"/>
          <p14:tracePt t="82568" x="2413000" y="5346700"/>
          <p14:tracePt t="82584" x="2520950" y="5346700"/>
          <p14:tracePt t="82601" x="2584450" y="5346700"/>
          <p14:tracePt t="82618" x="2616200" y="5353050"/>
          <p14:tracePt t="82634" x="2635250" y="5353050"/>
          <p14:tracePt t="82651" x="2660650" y="5359400"/>
          <p14:tracePt t="82667" x="2692400" y="5365750"/>
          <p14:tracePt t="82684" x="2711450" y="5372100"/>
          <p14:tracePt t="82701" x="2743200" y="5372100"/>
          <p14:tracePt t="82718" x="2749550" y="5372100"/>
          <p14:tracePt t="82734" x="2762250" y="5372100"/>
          <p14:tracePt t="82751" x="2787650" y="5372100"/>
          <p14:tracePt t="82767" x="2813050" y="5372100"/>
          <p14:tracePt t="82784" x="2889250" y="5359400"/>
          <p14:tracePt t="82801" x="2952750" y="5353050"/>
          <p14:tracePt t="82818" x="3016250" y="5346700"/>
          <p14:tracePt t="82834" x="3079750" y="5334000"/>
          <p14:tracePt t="82851" x="3098800" y="5327650"/>
          <p14:tracePt t="82867" x="3124200" y="5327650"/>
          <p14:tracePt t="82884" x="3143250" y="5327650"/>
          <p14:tracePt t="82901" x="3162300" y="5321300"/>
          <p14:tracePt t="82917" x="3187700" y="5321300"/>
          <p14:tracePt t="82934" x="3206750" y="5314950"/>
          <p14:tracePt t="82951" x="3219450" y="5314950"/>
          <p14:tracePt t="82967" x="3225800" y="5314950"/>
          <p14:tracePt t="82984" x="3238500" y="5314950"/>
          <p14:tracePt t="83001" x="3244850" y="5314950"/>
          <p14:tracePt t="83021" x="3257550" y="5314950"/>
          <p14:tracePt t="83034" x="3263900" y="5314950"/>
          <p14:tracePt t="83051" x="3276600" y="5314950"/>
          <p14:tracePt t="83067" x="3289300" y="5314950"/>
          <p14:tracePt t="83084" x="3308350" y="5314950"/>
          <p14:tracePt t="83101" x="3314700" y="5314950"/>
          <p14:tracePt t="83117" x="3327400" y="5314950"/>
          <p14:tracePt t="83134" x="3346450" y="5314950"/>
          <p14:tracePt t="83151" x="3359150" y="5314950"/>
          <p14:tracePt t="83168" x="3378200" y="5314950"/>
          <p14:tracePt t="83184" x="3384550" y="5314950"/>
          <p14:tracePt t="83201" x="3403600" y="5314950"/>
          <p14:tracePt t="83217" x="3409950" y="5314950"/>
          <p14:tracePt t="83234" x="3416300" y="5314950"/>
          <p14:tracePt t="83251" x="3422650" y="5314950"/>
          <p14:tracePt t="83267" x="3429000" y="5308600"/>
          <p14:tracePt t="84293" x="3282950" y="5302250"/>
          <p14:tracePt t="84300" x="3041650" y="5289550"/>
          <p14:tracePt t="84307" x="2882900" y="5276850"/>
          <p14:tracePt t="84317" x="2787650" y="5276850"/>
          <p14:tracePt t="84334" x="2660650" y="5289550"/>
          <p14:tracePt t="84351" x="2641600" y="5289550"/>
          <p14:tracePt t="84367" x="2628900" y="5289550"/>
          <p14:tracePt t="84384" x="2603500" y="5295900"/>
          <p14:tracePt t="84401" x="2571750" y="5302250"/>
          <p14:tracePt t="84419" x="2527300" y="5321300"/>
          <p14:tracePt t="84434" x="2489200" y="5334000"/>
          <p14:tracePt t="84451" x="2463800" y="5334000"/>
          <p14:tracePt t="84467" x="2432050" y="5346700"/>
          <p14:tracePt t="84484" x="2406650" y="5353050"/>
          <p14:tracePt t="84501" x="2374900" y="5359400"/>
          <p14:tracePt t="84518" x="2349500" y="5365750"/>
          <p14:tracePt t="84534" x="2336800" y="5372100"/>
          <p14:tracePt t="84551" x="2317750" y="5372100"/>
          <p14:tracePt t="84567" x="2311400" y="5372100"/>
          <p14:tracePt t="84584" x="2298700" y="5372100"/>
          <p14:tracePt t="84601" x="2292350" y="5372100"/>
          <p14:tracePt t="84617" x="2286000" y="5372100"/>
          <p14:tracePt t="84634" x="2273300" y="5378450"/>
          <p14:tracePt t="84650" x="2266950" y="5384800"/>
          <p14:tracePt t="84670" x="2254250" y="5384800"/>
          <p14:tracePt t="84684" x="2247900" y="5391150"/>
          <p14:tracePt t="84700" x="2235200" y="5397500"/>
          <p14:tracePt t="84717" x="2228850" y="5403850"/>
          <p14:tracePt t="84734" x="2222500" y="5403850"/>
          <p14:tracePt t="84751" x="2222500" y="5416550"/>
          <p14:tracePt t="84784" x="2228850" y="5429250"/>
          <p14:tracePt t="84801" x="2235200" y="5435600"/>
          <p14:tracePt t="84817" x="2247900" y="5441950"/>
          <p14:tracePt t="84834" x="2317750" y="5480050"/>
          <p14:tracePt t="84850" x="2432050" y="5556250"/>
          <p14:tracePt t="84867" x="2635250" y="5664200"/>
          <p14:tracePt t="84884" x="2768600" y="5753100"/>
          <p14:tracePt t="84901" x="2806700" y="5784850"/>
          <p14:tracePt t="84917" x="2889250" y="5816600"/>
          <p14:tracePt t="84934" x="3086100" y="5886450"/>
          <p14:tracePt t="84951" x="3238500" y="5918200"/>
          <p14:tracePt t="84968" x="3378200" y="5918200"/>
          <p14:tracePt t="84984" x="3441700" y="5918200"/>
          <p14:tracePt t="85001" x="3492500" y="5918200"/>
          <p14:tracePt t="85018" x="3536950" y="5918200"/>
          <p14:tracePt t="85034" x="3575050" y="5911850"/>
          <p14:tracePt t="85051" x="3632200" y="5899150"/>
          <p14:tracePt t="85067" x="3670300" y="5892800"/>
          <p14:tracePt t="85084" x="3829050" y="5880100"/>
          <p14:tracePt t="85100" x="3898900" y="5873750"/>
          <p14:tracePt t="85117" x="3987800" y="5873750"/>
          <p14:tracePt t="85134" x="4006850" y="5873750"/>
          <p14:tracePt t="85151" x="4013200" y="5873750"/>
          <p14:tracePt t="85168" x="4019550" y="5873750"/>
          <p14:tracePt t="85200" x="4038600" y="5861050"/>
          <p14:tracePt t="85217" x="4095750" y="5842000"/>
          <p14:tracePt t="85234" x="4140200" y="5835650"/>
          <p14:tracePt t="85251" x="4152900" y="5829300"/>
          <p14:tracePt t="85267" x="4165600" y="5829300"/>
          <p14:tracePt t="85284" x="4178300" y="5829300"/>
          <p14:tracePt t="85300" x="4184650" y="5829300"/>
          <p14:tracePt t="85317" x="4203700" y="5816600"/>
          <p14:tracePt t="85334" x="4273550" y="5797550"/>
          <p14:tracePt t="85350" x="4311650" y="5784850"/>
          <p14:tracePt t="85367" x="4337050" y="5784850"/>
          <p14:tracePt t="85384" x="4349750" y="5778500"/>
          <p14:tracePt t="85400" x="4356100" y="5778500"/>
          <p14:tracePt t="85417" x="4368800" y="5778500"/>
          <p14:tracePt t="85434" x="4375150" y="5778500"/>
          <p14:tracePt t="85450" x="4381500" y="5772150"/>
          <p14:tracePt t="85467" x="4394200" y="5765800"/>
          <p14:tracePt t="85484" x="4400550" y="5765800"/>
          <p14:tracePt t="85501" x="4413250" y="5765800"/>
          <p14:tracePt t="85534" x="4419600" y="5765800"/>
          <p14:tracePt t="85551" x="4425950" y="5765800"/>
          <p14:tracePt t="85567" x="4432300" y="5765800"/>
          <p14:tracePt t="85592" x="4432300" y="5759450"/>
          <p14:tracePt t="85606" x="4432300" y="5753100"/>
          <p14:tracePt t="85622" x="4413250" y="5740400"/>
          <p14:tracePt t="85634" x="4140200" y="5632450"/>
          <p14:tracePt t="85650" x="3790950" y="5575300"/>
          <p14:tracePt t="85668" x="3594100" y="5575300"/>
          <p14:tracePt t="85684" x="3333750" y="5549900"/>
          <p14:tracePt t="85700" x="3257550" y="5549900"/>
          <p14:tracePt t="85717" x="2819400" y="5549900"/>
          <p14:tracePt t="85734" x="2597150" y="5549900"/>
          <p14:tracePt t="85751" x="2343150" y="5588000"/>
          <p14:tracePt t="85767" x="2190750" y="5588000"/>
          <p14:tracePt t="85784" x="2184400" y="5588000"/>
          <p14:tracePt t="85800" x="2178050" y="5588000"/>
          <p14:tracePt t="85836" x="2178050" y="5594350"/>
          <p14:tracePt t="85856" x="2178050" y="5600700"/>
          <p14:tracePt t="85884" x="2178050" y="5607050"/>
          <p14:tracePt t="85891" x="2184400" y="5607050"/>
          <p14:tracePt t="85900" x="2184400" y="5613400"/>
          <p14:tracePt t="85917" x="2286000" y="5632450"/>
          <p14:tracePt t="85934" x="3562350" y="5892800"/>
          <p14:tracePt t="85950" x="3714750" y="5905500"/>
          <p14:tracePt t="85967" x="3771900" y="5918200"/>
          <p14:tracePt t="85984" x="3822700" y="5924550"/>
          <p14:tracePt t="86000" x="3943350" y="5924550"/>
          <p14:tracePt t="86017" x="4248150" y="5924550"/>
          <p14:tracePt t="86034" x="4394200" y="5905500"/>
          <p14:tracePt t="86050" x="4457700" y="5886450"/>
          <p14:tracePt t="86067" x="4464050" y="5880100"/>
          <p14:tracePt t="86084" x="4470400" y="5880100"/>
          <p14:tracePt t="86118" x="4483100" y="5867400"/>
          <p14:tracePt t="86134" x="4533900" y="5848350"/>
          <p14:tracePt t="86150" x="4572000" y="5835650"/>
          <p14:tracePt t="86168" x="4603750" y="5816600"/>
          <p14:tracePt t="86184" x="5143500" y="5626100"/>
          <p14:tracePt t="86200" x="5543550" y="5467350"/>
          <p14:tracePt t="86217" x="5664200" y="5372100"/>
          <p14:tracePt t="86234" x="5670550" y="5365750"/>
          <p14:tracePt t="86250" x="5676900" y="5365750"/>
          <p14:tracePt t="86294" x="5664200" y="5365750"/>
          <p14:tracePt t="86302" x="5645150" y="5365750"/>
          <p14:tracePt t="86309" x="5607050" y="5353050"/>
          <p14:tracePt t="86317" x="5467350" y="5321300"/>
          <p14:tracePt t="86334" x="4794250" y="5200650"/>
          <p14:tracePt t="86350" x="4578350" y="5175250"/>
          <p14:tracePt t="86367" x="4483100" y="5194300"/>
          <p14:tracePt t="86384" x="4394200" y="5219700"/>
          <p14:tracePt t="86400" x="4375150" y="5232400"/>
          <p14:tracePt t="86418" x="4368800" y="5238750"/>
          <p14:tracePt t="86433" x="4362450" y="5238750"/>
          <p14:tracePt t="86450" x="4362450" y="5245100"/>
          <p14:tracePt t="86467" x="4362450" y="5251450"/>
          <p14:tracePt t="86500" x="4368800" y="5264150"/>
          <p14:tracePt t="86517" x="4400550" y="5283200"/>
          <p14:tracePt t="86534" x="4413250" y="5289550"/>
          <p14:tracePt t="86550" x="4432300" y="5295900"/>
          <p14:tracePt t="86567" x="4438650" y="5295900"/>
          <p14:tracePt t="86584" x="4445000" y="5295900"/>
          <p14:tracePt t="86600" x="4451350" y="5295900"/>
          <p14:tracePt t="86634" x="4394200" y="5276850"/>
          <p14:tracePt t="86650" x="4254500" y="5270500"/>
          <p14:tracePt t="86667" x="4108450" y="5270500"/>
          <p14:tracePt t="86683" x="3911600" y="5314950"/>
          <p14:tracePt t="86701" x="3841750" y="5340350"/>
          <p14:tracePt t="86717" x="3797300" y="5384800"/>
          <p14:tracePt t="86734" x="3784600" y="5410200"/>
          <p14:tracePt t="86750" x="3778250" y="5422900"/>
          <p14:tracePt t="86767" x="3778250" y="5454650"/>
          <p14:tracePt t="86784" x="3784600" y="5467350"/>
          <p14:tracePt t="86800" x="3822700" y="5505450"/>
          <p14:tracePt t="86817" x="3860800" y="5530850"/>
          <p14:tracePt t="86834" x="3917950" y="5562600"/>
          <p14:tracePt t="86850" x="4305300" y="5715000"/>
          <p14:tracePt t="86867" x="4775200" y="5816600"/>
          <p14:tracePt t="86883" x="4870450" y="5842000"/>
          <p14:tracePt t="86900" x="4889500" y="5842000"/>
          <p14:tracePt t="86917" x="4902200" y="5842000"/>
          <p14:tracePt t="86934" x="4914900" y="5842000"/>
          <p14:tracePt t="86950" x="4927600" y="5835650"/>
          <p14:tracePt t="86969" x="4927600" y="5829300"/>
          <p14:tracePt t="86984" x="4933950" y="5829300"/>
          <p14:tracePt t="87017" x="4933950" y="5816600"/>
          <p14:tracePt t="87033" x="4933950" y="5803900"/>
          <p14:tracePt t="87050" x="4927600" y="5791200"/>
          <p14:tracePt t="87067" x="4921250" y="5784850"/>
          <p14:tracePt t="87084" x="4914900" y="5778500"/>
          <p14:tracePt t="87117" x="4908550" y="5772150"/>
          <p14:tracePt t="87133" x="4902200" y="5772150"/>
          <p14:tracePt t="87225" x="4914900" y="5765800"/>
          <p14:tracePt t="87232" x="4927600" y="5765800"/>
          <p14:tracePt t="87239" x="4953000" y="5753100"/>
          <p14:tracePt t="87250" x="4978400" y="5746750"/>
          <p14:tracePt t="87267" x="5016500" y="5740400"/>
          <p14:tracePt t="87283" x="5022850" y="5740400"/>
          <p14:tracePt t="87300" x="5029200" y="5727700"/>
          <p14:tracePt t="87317" x="5029200" y="5721350"/>
          <p14:tracePt t="87333" x="5016500" y="5695950"/>
          <p14:tracePt t="87350" x="4895850" y="5607050"/>
          <p14:tracePt t="87367" x="4794250" y="5575300"/>
          <p14:tracePt t="87384" x="4641850" y="5568950"/>
          <p14:tracePt t="87400" x="4603750" y="5575300"/>
          <p14:tracePt t="87417" x="4591050" y="5575300"/>
          <p14:tracePt t="87433" x="4578350" y="5581650"/>
          <p14:tracePt t="87450" x="4578350" y="5588000"/>
          <p14:tracePt t="87483" x="4584700" y="5594350"/>
          <p14:tracePt t="87500" x="4597400" y="5600700"/>
          <p14:tracePt t="87517" x="4667250" y="5619750"/>
          <p14:tracePt t="87533" x="4692650" y="5626100"/>
          <p14:tracePt t="87550" x="4718050" y="5626100"/>
          <p14:tracePt t="87570" x="4724400" y="5626100"/>
          <p14:tracePt t="87583" x="4737100" y="5626100"/>
          <p14:tracePt t="87600" x="4743450" y="5626100"/>
          <p14:tracePt t="87617" x="4749800" y="5626100"/>
          <p14:tracePt t="87634" x="4756150" y="5626100"/>
          <p14:tracePt t="87671" x="4749800" y="5626100"/>
          <p14:tracePt t="87683" x="4718050" y="5626100"/>
          <p14:tracePt t="87700" x="4660900" y="5626100"/>
          <p14:tracePt t="87717" x="4622800" y="5626100"/>
          <p14:tracePt t="87734" x="4591050" y="5626100"/>
          <p14:tracePt t="87750" x="4578350" y="5626100"/>
          <p14:tracePt t="87767" x="4578350" y="5632450"/>
          <p14:tracePt t="87784" x="4572000" y="5638800"/>
          <p14:tracePt t="87817" x="4572000" y="5645150"/>
          <p14:tracePt t="87834" x="4572000" y="5651500"/>
          <p14:tracePt t="87850" x="4584700" y="5651500"/>
          <p14:tracePt t="87867" x="4597400" y="5651500"/>
          <p14:tracePt t="87883" x="4603750" y="5651500"/>
          <p14:tracePt t="87900" x="4622800" y="5651500"/>
          <p14:tracePt t="87917" x="4641850" y="5657850"/>
          <p14:tracePt t="87933" x="4660900" y="5657850"/>
          <p14:tracePt t="87950" x="4673600" y="5657850"/>
          <p14:tracePt t="87983" x="4692650" y="5657850"/>
          <p14:tracePt t="88000" x="4699000" y="5657850"/>
          <p14:tracePt t="88017" x="4705350" y="5657850"/>
          <p14:tracePt t="88033" x="4718050" y="5657850"/>
          <p14:tracePt t="88051" x="4724400" y="5657850"/>
          <p14:tracePt t="88067" x="4730750" y="5657850"/>
          <p14:tracePt t="88084" x="4737100" y="5657850"/>
          <p14:tracePt t="88100" x="4743450" y="5657850"/>
          <p14:tracePt t="88117" x="4749800" y="5657850"/>
          <p14:tracePt t="88150" x="4756150" y="5657850"/>
          <p14:tracePt t="88167" x="4762500" y="5657850"/>
          <p14:tracePt t="88184" x="4768850" y="5657850"/>
          <p14:tracePt t="88200" x="4768850" y="5651500"/>
          <p14:tracePt t="88222" x="4775200" y="5651500"/>
          <p14:tracePt t="88233" x="4781550" y="5651500"/>
          <p14:tracePt t="88250" x="4787900" y="5651500"/>
          <p14:tracePt t="88281" x="4794250" y="5651500"/>
          <p14:tracePt t="88294" x="4800600" y="5651500"/>
          <p14:tracePt t="88322" x="4806950" y="5651500"/>
          <p14:tracePt t="88343" x="4813300" y="5651500"/>
          <p14:tracePt t="88357" x="4819650" y="5651500"/>
          <p14:tracePt t="88380" x="4826000" y="5651500"/>
          <p14:tracePt t="88387" x="4832350" y="5651500"/>
          <p14:tracePt t="88406" x="4838700" y="5651500"/>
          <p14:tracePt t="88413" x="4845050" y="5651500"/>
          <p14:tracePt t="88427" x="4851400" y="5651500"/>
          <p14:tracePt t="88441" x="4857750" y="5645150"/>
          <p14:tracePt t="88450" x="4864100" y="5645150"/>
          <p14:tracePt t="88467" x="4864100" y="5638800"/>
          <p14:tracePt t="88483" x="4876800" y="5638800"/>
          <p14:tracePt t="88500" x="4895850" y="5638800"/>
          <p14:tracePt t="88517" x="4908550" y="5632450"/>
          <p14:tracePt t="88534" x="4921250" y="5632450"/>
          <p14:tracePt t="88550" x="4927600" y="5632450"/>
          <p14:tracePt t="88567" x="4940300" y="5632450"/>
          <p14:tracePt t="88583" x="4946650" y="5632450"/>
          <p14:tracePt t="88600" x="4953000" y="5632450"/>
          <p14:tracePt t="88617" x="4959350" y="5632450"/>
          <p14:tracePt t="88633" x="4965700" y="5632450"/>
          <p14:tracePt t="88650" x="4972050" y="5632450"/>
          <p14:tracePt t="88667" x="4978400" y="5632450"/>
          <p14:tracePt t="88691" x="4984750" y="5632450"/>
          <p14:tracePt t="88712" x="4991100" y="5632450"/>
          <p14:tracePt t="88740" x="4997450" y="5632450"/>
          <p14:tracePt t="88760" x="5003800" y="5632450"/>
          <p14:tracePt t="88837" x="5010150" y="5632450"/>
          <p14:tracePt t="89497" x="5016500" y="5632450"/>
          <p14:tracePt t="89545" x="5022850" y="5632450"/>
          <p14:tracePt t="89588" x="5029200" y="5632450"/>
          <p14:tracePt t="89602" x="5035550" y="5632450"/>
          <p14:tracePt t="89615" x="5041900" y="5632450"/>
          <p14:tracePt t="89637" x="5041900" y="5626100"/>
          <p14:tracePt t="89650" x="5048250" y="5626100"/>
          <p14:tracePt t="89664" x="5054600" y="5626100"/>
          <p14:tracePt t="89691" x="5054600" y="5619750"/>
          <p14:tracePt t="89698" x="5060950" y="5619750"/>
          <p14:tracePt t="89721" x="5067300" y="5619750"/>
          <p14:tracePt t="89733" x="5073650" y="5619750"/>
          <p14:tracePt t="89768" x="5080000" y="5619750"/>
          <p14:tracePt t="89782" x="5086350" y="5619750"/>
          <p14:tracePt t="89817" x="5092700" y="5619750"/>
          <p14:tracePt t="89831" x="5099050" y="5619750"/>
          <p14:tracePt t="89853" x="5105400" y="5619750"/>
          <p14:tracePt t="89865" x="5105400" y="5613400"/>
          <p14:tracePt t="89880" x="5111750" y="5613400"/>
          <p14:tracePt t="89900" x="5118100" y="5613400"/>
          <p14:tracePt t="89928" x="5124450" y="5613400"/>
          <p14:tracePt t="89949" x="5130800" y="5613400"/>
          <p14:tracePt t="89983" x="5137150" y="5613400"/>
          <p14:tracePt t="89997" x="5143500" y="5613400"/>
          <p14:tracePt t="90011" x="5149850" y="5613400"/>
          <p14:tracePt t="90046" x="5156200" y="5613400"/>
          <p14:tracePt t="90060" x="5162550" y="5613400"/>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4468"/>
          <a:stretch/>
        </p:blipFill>
        <p:spPr>
          <a:xfrm>
            <a:off x="3138055" y="561110"/>
            <a:ext cx="5312084" cy="2164573"/>
          </a:xfrm>
          <a:prstGeom prst="rect">
            <a:avLst/>
          </a:prstGeom>
        </p:spPr>
      </p:pic>
      <p:sp>
        <p:nvSpPr>
          <p:cNvPr id="4" name="TextBox 3"/>
          <p:cNvSpPr txBox="1"/>
          <p:nvPr/>
        </p:nvSpPr>
        <p:spPr>
          <a:xfrm>
            <a:off x="831273" y="810491"/>
            <a:ext cx="7076209" cy="461665"/>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400" dirty="0"/>
              <a:t>L</a:t>
            </a:r>
            <a:r>
              <a:rPr lang="en-US" sz="2400" dirty="0" smtClean="0"/>
              <a:t>oss function: </a:t>
            </a:r>
            <a:endParaRPr lang="en-US" sz="2400" dirty="0"/>
          </a:p>
        </p:txBody>
      </p:sp>
      <p:sp>
        <p:nvSpPr>
          <p:cNvPr id="5" name="TextBox 4"/>
          <p:cNvSpPr txBox="1"/>
          <p:nvPr/>
        </p:nvSpPr>
        <p:spPr>
          <a:xfrm>
            <a:off x="831273" y="2975064"/>
            <a:ext cx="10380519" cy="2308324"/>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400" dirty="0" smtClean="0"/>
              <a:t>Trained model with 3 GCN layers – dimension of state vectors at each layer = 16, downstream model = Logistic Regression.</a:t>
            </a:r>
          </a:p>
          <a:p>
            <a:pPr marL="285750" indent="-285750">
              <a:buClr>
                <a:schemeClr val="accent1"/>
              </a:buClr>
              <a:buFont typeface="Wingdings" panose="05000000000000000000" pitchFamily="2" charset="2"/>
              <a:buChar char="q"/>
            </a:pPr>
            <a:endParaRPr lang="en-US" sz="2400" dirty="0" smtClean="0"/>
          </a:p>
          <a:p>
            <a:pPr marL="285750" indent="-285750">
              <a:buClr>
                <a:schemeClr val="accent1"/>
              </a:buClr>
              <a:buFont typeface="Wingdings" panose="05000000000000000000" pitchFamily="2" charset="2"/>
              <a:buChar char="q"/>
            </a:pPr>
            <a:endParaRPr lang="en-US" sz="2400" dirty="0"/>
          </a:p>
          <a:p>
            <a:pPr marL="285750" indent="-285750">
              <a:buClr>
                <a:schemeClr val="accent1"/>
              </a:buClr>
              <a:buFont typeface="Wingdings" panose="05000000000000000000" pitchFamily="2" charset="2"/>
              <a:buChar char="q"/>
            </a:pPr>
            <a:r>
              <a:rPr lang="en-US" sz="2400" dirty="0" smtClean="0"/>
              <a:t>Highly unbalanced model – </a:t>
            </a:r>
          </a:p>
          <a:p>
            <a:pPr>
              <a:buClr>
                <a:schemeClr val="accent1"/>
              </a:buClr>
            </a:pPr>
            <a:r>
              <a:rPr lang="en-US" sz="2400" dirty="0" smtClean="0"/>
              <a:t>     Predicting single class always.</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729" y="4059636"/>
            <a:ext cx="6774872" cy="1708840"/>
          </a:xfrm>
          <a:prstGeom prst="rect">
            <a:avLst/>
          </a:prstGeom>
        </p:spPr>
      </p:pic>
    </p:spTree>
    <p:extLst>
      <p:ext uri="{BB962C8B-B14F-4D97-AF65-F5344CB8AC3E}">
        <p14:creationId xmlns:p14="http://schemas.microsoft.com/office/powerpoint/2010/main" val="1134781252"/>
      </p:ext>
    </p:extLst>
  </p:cSld>
  <p:clrMapOvr>
    <a:masterClrMapping/>
  </p:clrMapOvr>
  <mc:AlternateContent xmlns:mc="http://schemas.openxmlformats.org/markup-compatibility/2006" xmlns:p14="http://schemas.microsoft.com/office/powerpoint/2010/main">
    <mc:Choice Requires="p14">
      <p:transition spd="slow" p14:dur="2000" advTm="96852"/>
    </mc:Choice>
    <mc:Fallback xmlns="">
      <p:transition spd="slow" advTm="96852"/>
    </mc:Fallback>
  </mc:AlternateContent>
  <p:timing>
    <p:tnLst>
      <p:par>
        <p:cTn id="1" dur="indefinite" restart="never" nodeType="tmRoot"/>
      </p:par>
    </p:tnLst>
  </p:timing>
  <p:extLst>
    <p:ext uri="{3A86A75C-4F4B-4683-9AE1-C65F6400EC91}">
      <p14:laserTraceLst xmlns:p14="http://schemas.microsoft.com/office/powerpoint/2010/main">
        <p14:tracePtLst>
          <p14:tracePt t="677" x="5988050" y="3651250"/>
          <p14:tracePt t="685" x="5759450" y="3422650"/>
          <p14:tracePt t="693" x="5619750" y="3295650"/>
          <p14:tracePt t="704" x="5492750" y="3155950"/>
          <p14:tracePt t="721" x="5410200" y="3048000"/>
          <p14:tracePt t="737" x="5378450" y="3009900"/>
          <p14:tracePt t="754" x="5321300" y="2946400"/>
          <p14:tracePt t="770" x="5232400" y="2838450"/>
          <p14:tracePt t="787" x="5067300" y="2603500"/>
          <p14:tracePt t="804" x="4965700" y="2482850"/>
          <p14:tracePt t="821" x="4902200" y="2406650"/>
          <p14:tracePt t="837" x="4826000" y="2286000"/>
          <p14:tracePt t="854" x="4756150" y="2197100"/>
          <p14:tracePt t="871" x="4711700" y="2120900"/>
          <p14:tracePt t="887" x="4692650" y="2089150"/>
          <p14:tracePt t="892" x="4679950" y="2063750"/>
          <p14:tracePt t="904" x="4673600" y="2051050"/>
          <p14:tracePt t="921" x="4635500" y="2000250"/>
          <p14:tracePt t="937" x="4622800" y="1974850"/>
          <p14:tracePt t="954" x="4610100" y="1962150"/>
          <p14:tracePt t="971" x="4603750" y="1949450"/>
          <p14:tracePt t="987" x="4597400" y="1936750"/>
          <p14:tracePt t="1004" x="4584700" y="1911350"/>
          <p14:tracePt t="1021" x="4572000" y="1898650"/>
          <p14:tracePt t="1037" x="4572000" y="1873250"/>
          <p14:tracePt t="1054" x="4559300" y="1860550"/>
          <p14:tracePt t="1070" x="4552950" y="1841500"/>
          <p14:tracePt t="1087" x="4540250" y="1809750"/>
          <p14:tracePt t="1104" x="4533900" y="1784350"/>
          <p14:tracePt t="1121" x="4527550" y="1771650"/>
          <p14:tracePt t="1137" x="4521200" y="1765300"/>
          <p14:tracePt t="1154" x="4521200" y="1758950"/>
          <p14:tracePt t="1170" x="4514850" y="1752600"/>
          <p14:tracePt t="1187" x="4508500" y="1752600"/>
          <p14:tracePt t="1204" x="4502150" y="1752600"/>
          <p14:tracePt t="1921" x="4502150" y="1746250"/>
          <p14:tracePt t="1927" x="4502150" y="1733550"/>
          <p14:tracePt t="1937" x="4502150" y="1727200"/>
          <p14:tracePt t="1954" x="4508500" y="1701800"/>
          <p14:tracePt t="1970" x="4514850" y="1676400"/>
          <p14:tracePt t="1987" x="4521200" y="1657350"/>
          <p14:tracePt t="2004" x="4521200" y="1631950"/>
          <p14:tracePt t="2021" x="4521200" y="1619250"/>
          <p14:tracePt t="2037" x="4527550" y="1593850"/>
          <p14:tracePt t="2054" x="4527550" y="1562100"/>
          <p14:tracePt t="2071" x="4527550" y="1536700"/>
          <p14:tracePt t="2087" x="4527550" y="1492250"/>
          <p14:tracePt t="2104" x="4527550" y="1460500"/>
          <p14:tracePt t="2120" x="4527550" y="1435100"/>
          <p14:tracePt t="2137" x="4527550" y="1397000"/>
          <p14:tracePt t="2154" x="4527550" y="1365250"/>
          <p14:tracePt t="2170" x="4527550" y="1333500"/>
          <p14:tracePt t="2187" x="4527550" y="1308100"/>
          <p14:tracePt t="2204" x="4527550" y="1289050"/>
          <p14:tracePt t="2221" x="4527550" y="1257300"/>
          <p14:tracePt t="2237" x="4527550" y="1238250"/>
          <p14:tracePt t="2254" x="4527550" y="1200150"/>
          <p14:tracePt t="2271" x="4527550" y="1181100"/>
          <p14:tracePt t="2287" x="4527550" y="1155700"/>
          <p14:tracePt t="2304" x="4527550" y="1123950"/>
          <p14:tracePt t="2321" x="4527550" y="1098550"/>
          <p14:tracePt t="2337" x="4527550" y="1073150"/>
          <p14:tracePt t="2354" x="4527550" y="1047750"/>
          <p14:tracePt t="2371" x="4527550" y="1022350"/>
          <p14:tracePt t="2387" x="4527550" y="990600"/>
          <p14:tracePt t="2404" x="4527550" y="977900"/>
          <p14:tracePt t="2420" x="4527550" y="952500"/>
          <p14:tracePt t="2437" x="4527550" y="939800"/>
          <p14:tracePt t="2454" x="4521200" y="914400"/>
          <p14:tracePt t="2471" x="4508500" y="901700"/>
          <p14:tracePt t="2487" x="4508500" y="882650"/>
          <p14:tracePt t="2504" x="4495800" y="863600"/>
          <p14:tracePt t="2521" x="4489450" y="857250"/>
          <p14:tracePt t="2537" x="4476750" y="850900"/>
          <p14:tracePt t="2554" x="4470400" y="838200"/>
          <p14:tracePt t="2570" x="4464050" y="831850"/>
          <p14:tracePt t="2587" x="4445000" y="819150"/>
          <p14:tracePt t="2604" x="4432300" y="806450"/>
          <p14:tracePt t="2620" x="4400550" y="781050"/>
          <p14:tracePt t="2637" x="4330700" y="736600"/>
          <p14:tracePt t="2654" x="4286250" y="717550"/>
          <p14:tracePt t="2671" x="4241800" y="711200"/>
          <p14:tracePt t="2687" x="4216400" y="711200"/>
          <p14:tracePt t="2704" x="4203700" y="730250"/>
          <p14:tracePt t="2720" x="4184650" y="749300"/>
          <p14:tracePt t="2737" x="4171950" y="749300"/>
          <p14:tracePt t="2754" x="4165600" y="762000"/>
          <p14:tracePt t="2771" x="4159250" y="774700"/>
          <p14:tracePt t="2787" x="4152900" y="787400"/>
          <p14:tracePt t="2804" x="4152900" y="806450"/>
          <p14:tracePt t="2821" x="4152900" y="819150"/>
          <p14:tracePt t="2837" x="4159250" y="844550"/>
          <p14:tracePt t="2854" x="4159250" y="857250"/>
          <p14:tracePt t="2870" x="4165600" y="882650"/>
          <p14:tracePt t="2887" x="4178300" y="908050"/>
          <p14:tracePt t="2904" x="4184650" y="920750"/>
          <p14:tracePt t="2921" x="4216400" y="971550"/>
          <p14:tracePt t="2937" x="4248150" y="1022350"/>
          <p14:tracePt t="2954" x="4279900" y="1060450"/>
          <p14:tracePt t="2971" x="4330700" y="1117600"/>
          <p14:tracePt t="2987" x="4356100" y="1149350"/>
          <p14:tracePt t="3004" x="4413250" y="1181100"/>
          <p14:tracePt t="3020" x="4457700" y="1206500"/>
          <p14:tracePt t="3037" x="4527550" y="1244600"/>
          <p14:tracePt t="3054" x="4648200" y="1301750"/>
          <p14:tracePt t="3070" x="4705350" y="1333500"/>
          <p14:tracePt t="3087" x="4768850" y="1352550"/>
          <p14:tracePt t="3104" x="4819650" y="1371600"/>
          <p14:tracePt t="3120" x="4902200" y="1397000"/>
          <p14:tracePt t="3137" x="5022850" y="1409700"/>
          <p14:tracePt t="3154" x="5067300" y="1409700"/>
          <p14:tracePt t="3171" x="5118100" y="1403350"/>
          <p14:tracePt t="3187" x="5149850" y="1390650"/>
          <p14:tracePt t="3204" x="5181600" y="1371600"/>
          <p14:tracePt t="3221" x="5219700" y="1339850"/>
          <p14:tracePt t="3237" x="5232400" y="1314450"/>
          <p14:tracePt t="3254" x="5245100" y="1276350"/>
          <p14:tracePt t="3270" x="5245100" y="1250950"/>
          <p14:tracePt t="3288" x="5245100" y="1219200"/>
          <p14:tracePt t="3304" x="5238750" y="1181100"/>
          <p14:tracePt t="3320" x="5219700" y="1162050"/>
          <p14:tracePt t="3337" x="5200650" y="1130300"/>
          <p14:tracePt t="3354" x="5187950" y="1098550"/>
          <p14:tracePt t="3370" x="5162550" y="1079500"/>
          <p14:tracePt t="3387" x="5149850" y="1054100"/>
          <p14:tracePt t="3404" x="5111750" y="1022350"/>
          <p14:tracePt t="3421" x="5080000" y="977900"/>
          <p14:tracePt t="3437" x="5054600" y="958850"/>
          <p14:tracePt t="3454" x="5029200" y="933450"/>
          <p14:tracePt t="3458" x="5016500" y="920750"/>
          <p14:tracePt t="3471" x="4991100" y="901700"/>
          <p14:tracePt t="3487" x="4972050" y="882650"/>
          <p14:tracePt t="3504" x="4940300" y="863600"/>
          <p14:tracePt t="3520" x="4851400" y="806450"/>
          <p14:tracePt t="3537" x="4787900" y="781050"/>
          <p14:tracePt t="3554" x="4673600" y="736600"/>
          <p14:tracePt t="3570" x="4591050" y="717550"/>
          <p14:tracePt t="3587" x="4540250" y="717550"/>
          <p14:tracePt t="3604" x="4425950" y="723900"/>
          <p14:tracePt t="3620" x="4368800" y="730250"/>
          <p14:tracePt t="3637" x="4286250" y="755650"/>
          <p14:tracePt t="3654" x="4248150" y="774700"/>
          <p14:tracePt t="3670" x="4229100" y="774700"/>
          <p14:tracePt t="3687" x="4210050" y="793750"/>
          <p14:tracePt t="3704" x="4197350" y="800100"/>
          <p14:tracePt t="3720" x="4178300" y="819150"/>
          <p14:tracePt t="3737" x="4165600" y="838200"/>
          <p14:tracePt t="3754" x="4159250" y="844550"/>
          <p14:tracePt t="3770" x="4146550" y="863600"/>
          <p14:tracePt t="3787" x="4146550" y="876300"/>
          <p14:tracePt t="3804" x="4140200" y="895350"/>
          <p14:tracePt t="3820" x="4133850" y="908050"/>
          <p14:tracePt t="3837" x="4133850" y="920750"/>
          <p14:tracePt t="3854" x="4121150" y="946150"/>
          <p14:tracePt t="3870" x="4121150" y="958850"/>
          <p14:tracePt t="3887" x="4121150" y="977900"/>
          <p14:tracePt t="3904" x="4121150" y="996950"/>
          <p14:tracePt t="3920" x="4121150" y="1009650"/>
          <p14:tracePt t="3937" x="4121150" y="1035050"/>
          <p14:tracePt t="3954" x="4121150" y="1047750"/>
          <p14:tracePt t="3959" x="4121150" y="1060450"/>
          <p14:tracePt t="3970" x="4121150" y="1073150"/>
          <p14:tracePt t="3987" x="4121150" y="1085850"/>
          <p14:tracePt t="4020" x="4133850" y="1098550"/>
          <p14:tracePt t="4037" x="4140200" y="1111250"/>
          <p14:tracePt t="4053" x="4171950" y="1130300"/>
          <p14:tracePt t="4070" x="4197350" y="1143000"/>
          <p14:tracePt t="4087" x="4248150" y="1162050"/>
          <p14:tracePt t="4103" x="4324350" y="1181100"/>
          <p14:tracePt t="4120" x="4368800" y="1200150"/>
          <p14:tracePt t="4137" x="4432300" y="1219200"/>
          <p14:tracePt t="4154" x="4470400" y="1231900"/>
          <p14:tracePt t="4170" x="4502150" y="1238250"/>
          <p14:tracePt t="4187" x="4552950" y="1250950"/>
          <p14:tracePt t="4204" x="4572000" y="1257300"/>
          <p14:tracePt t="4220" x="4610100" y="1270000"/>
          <p14:tracePt t="4237" x="4629150" y="1276350"/>
          <p14:tracePt t="4253" x="4641850" y="1282700"/>
          <p14:tracePt t="4270" x="4660900" y="1282700"/>
          <p14:tracePt t="4287" x="4673600" y="1282700"/>
          <p14:tracePt t="4304" x="4686300" y="1282700"/>
          <p14:tracePt t="4320" x="4699000" y="1282700"/>
          <p14:tracePt t="4337" x="4711700" y="1282700"/>
          <p14:tracePt t="4353" x="4730750" y="1282700"/>
          <p14:tracePt t="4370" x="4737100" y="1282700"/>
          <p14:tracePt t="4387" x="4749800" y="1270000"/>
          <p14:tracePt t="4404" x="4762500" y="1263650"/>
          <p14:tracePt t="4420" x="4762500" y="1257300"/>
          <p14:tracePt t="4437" x="4781550" y="1244600"/>
          <p14:tracePt t="4453" x="4781550" y="1238250"/>
          <p14:tracePt t="4470" x="4800600" y="1219200"/>
          <p14:tracePt t="4487" x="4806950" y="1212850"/>
          <p14:tracePt t="4504" x="4813300" y="1200150"/>
          <p14:tracePt t="4520" x="4826000" y="1187450"/>
          <p14:tracePt t="4537" x="4832350" y="1168400"/>
          <p14:tracePt t="4554" x="4838700" y="1149350"/>
          <p14:tracePt t="4570" x="4838700" y="1143000"/>
          <p14:tracePt t="4587" x="4845050" y="1130300"/>
          <p14:tracePt t="4604" x="4845050" y="1111250"/>
          <p14:tracePt t="4620" x="4851400" y="1098550"/>
          <p14:tracePt t="4637" x="4864100" y="1079500"/>
          <p14:tracePt t="4654" x="4864100" y="1066800"/>
          <p14:tracePt t="4670" x="4864100" y="1060450"/>
          <p14:tracePt t="4687" x="4864100" y="1047750"/>
          <p14:tracePt t="4704" x="4864100" y="1041400"/>
          <p14:tracePt t="4720" x="4864100" y="1028700"/>
          <p14:tracePt t="4737" x="4864100" y="1009650"/>
          <p14:tracePt t="4754" x="4864100" y="1003300"/>
          <p14:tracePt t="4770" x="4864100" y="984250"/>
          <p14:tracePt t="4787" x="4864100" y="977900"/>
          <p14:tracePt t="4804" x="4864100" y="965200"/>
          <p14:tracePt t="4820" x="4864100" y="952500"/>
          <p14:tracePt t="4837" x="4857750" y="946150"/>
          <p14:tracePt t="4853" x="4845050" y="920750"/>
          <p14:tracePt t="4870" x="4826000" y="901700"/>
          <p14:tracePt t="4887" x="4813300" y="895350"/>
          <p14:tracePt t="4904" x="4787900" y="869950"/>
          <p14:tracePt t="4920" x="4775200" y="869950"/>
          <p14:tracePt t="4937" x="4749800" y="857250"/>
          <p14:tracePt t="4953" x="4730750" y="850900"/>
          <p14:tracePt t="4970" x="4699000" y="850900"/>
          <p14:tracePt t="4987" x="4679950" y="850900"/>
          <p14:tracePt t="5004" x="4654550" y="850900"/>
          <p14:tracePt t="5020" x="4622800" y="850900"/>
          <p14:tracePt t="5037" x="4597400" y="850900"/>
          <p14:tracePt t="5054" x="4578350" y="850900"/>
          <p14:tracePt t="5070" x="4559300" y="850900"/>
          <p14:tracePt t="5087" x="4552950" y="857250"/>
          <p14:tracePt t="5103" x="4533900" y="857250"/>
          <p14:tracePt t="5120" x="4521200" y="863600"/>
          <p14:tracePt t="5137" x="4502150" y="876300"/>
          <p14:tracePt t="5153" x="4495800" y="889000"/>
          <p14:tracePt t="5170" x="4483100" y="901700"/>
          <p14:tracePt t="5187" x="4476750" y="927100"/>
          <p14:tracePt t="5204" x="4476750" y="939800"/>
          <p14:tracePt t="5220" x="4470400" y="952500"/>
          <p14:tracePt t="5237" x="4470400" y="958850"/>
          <p14:tracePt t="5253" x="4470400" y="971550"/>
          <p14:tracePt t="5270" x="4470400" y="990600"/>
          <p14:tracePt t="5287" x="4470400" y="996950"/>
          <p14:tracePt t="5304" x="4470400" y="1016000"/>
          <p14:tracePt t="5320" x="4470400" y="1022350"/>
          <p14:tracePt t="5337" x="4470400" y="1041400"/>
          <p14:tracePt t="5353" x="4470400" y="1054100"/>
          <p14:tracePt t="5370" x="4470400" y="1060450"/>
          <p14:tracePt t="5387" x="4470400" y="1073150"/>
          <p14:tracePt t="5404" x="4470400" y="1079500"/>
          <p14:tracePt t="5420" x="4470400" y="1085850"/>
          <p14:tracePt t="5437" x="4470400" y="1104900"/>
          <p14:tracePt t="5470" x="4470400" y="1117600"/>
          <p14:tracePt t="5487" x="4470400" y="1130300"/>
          <p14:tracePt t="5504" x="4470400" y="1136650"/>
          <p14:tracePt t="5520" x="4470400" y="1149350"/>
          <p14:tracePt t="5537" x="4470400" y="1155700"/>
          <p14:tracePt t="5554" x="4470400" y="1168400"/>
          <p14:tracePt t="5587" x="4470400" y="1174750"/>
          <p14:tracePt t="5603" x="4470400" y="1181100"/>
          <p14:tracePt t="5632" x="4470400" y="1187450"/>
          <p14:tracePt t="5646" x="4470400" y="1193800"/>
          <p14:tracePt t="5667" x="4470400" y="1200150"/>
          <p14:tracePt t="5680" x="4476750" y="1200150"/>
          <p14:tracePt t="5701" x="4483100" y="1200150"/>
          <p14:tracePt t="5715" x="4489450" y="1200150"/>
          <p14:tracePt t="5728" x="4495800" y="1200150"/>
          <p14:tracePt t="5743" x="4502150" y="1200150"/>
          <p14:tracePt t="5757" x="4508500" y="1200150"/>
          <p14:tracePt t="5770" x="4521200" y="1200150"/>
          <p14:tracePt t="5787" x="4533900" y="1200150"/>
          <p14:tracePt t="5803" x="4540250" y="1200150"/>
          <p14:tracePt t="5820" x="4565650" y="1200150"/>
          <p14:tracePt t="5837" x="4584700" y="1200150"/>
          <p14:tracePt t="5853" x="4603750" y="1200150"/>
          <p14:tracePt t="5870" x="4616450" y="1200150"/>
          <p14:tracePt t="5887" x="4635500" y="1200150"/>
          <p14:tracePt t="5904" x="4648200" y="1200150"/>
          <p14:tracePt t="5920" x="4654550" y="1200150"/>
          <p14:tracePt t="5937" x="4673600" y="1200150"/>
          <p14:tracePt t="5953" x="4692650" y="1200150"/>
          <p14:tracePt t="5970" x="4724400" y="1187450"/>
          <p14:tracePt t="5987" x="4768850" y="1174750"/>
          <p14:tracePt t="6004" x="4800600" y="1162050"/>
          <p14:tracePt t="6020" x="4838700" y="1155700"/>
          <p14:tracePt t="6037" x="4857750" y="1136650"/>
          <p14:tracePt t="6054" x="4889500" y="1123950"/>
          <p14:tracePt t="6070" x="4908550" y="1104900"/>
          <p14:tracePt t="6087" x="4914900" y="1098550"/>
          <p14:tracePt t="6103" x="4927600" y="1066800"/>
          <p14:tracePt t="6120" x="4933950" y="1054100"/>
          <p14:tracePt t="6137" x="4940300" y="1041400"/>
          <p14:tracePt t="6153" x="4940300" y="1022350"/>
          <p14:tracePt t="6170" x="4940300" y="1009650"/>
          <p14:tracePt t="6187" x="4940300" y="1003300"/>
          <p14:tracePt t="6203" x="4933950" y="990600"/>
          <p14:tracePt t="6220" x="4933950" y="984250"/>
          <p14:tracePt t="6237" x="4927600" y="971550"/>
          <p14:tracePt t="6253" x="4921250" y="965200"/>
          <p14:tracePt t="6270" x="4908550" y="952500"/>
          <p14:tracePt t="6287" x="4895850" y="933450"/>
          <p14:tracePt t="6303" x="4876800" y="927100"/>
          <p14:tracePt t="6320" x="4851400" y="908050"/>
          <p14:tracePt t="6337" x="4832350" y="901700"/>
          <p14:tracePt t="6353" x="4775200" y="889000"/>
          <p14:tracePt t="6370" x="4718050" y="882650"/>
          <p14:tracePt t="6387" x="4660900" y="876300"/>
          <p14:tracePt t="6403" x="4578350" y="876300"/>
          <p14:tracePt t="6420" x="4527550" y="876300"/>
          <p14:tracePt t="6436" x="4489450" y="882650"/>
          <p14:tracePt t="6453" x="4470400" y="889000"/>
          <p14:tracePt t="6470" x="4451350" y="895350"/>
          <p14:tracePt t="6487" x="4432300" y="914400"/>
          <p14:tracePt t="6504" x="4425950" y="927100"/>
          <p14:tracePt t="6520" x="4413250" y="952500"/>
          <p14:tracePt t="6537" x="4406900" y="965200"/>
          <p14:tracePt t="6553" x="4406900" y="977900"/>
          <p14:tracePt t="6570" x="4400550" y="996950"/>
          <p14:tracePt t="6587" x="4400550" y="1009650"/>
          <p14:tracePt t="6604" x="4400550" y="1022350"/>
          <p14:tracePt t="6620" x="4400550" y="1041400"/>
          <p14:tracePt t="6637" x="4400550" y="1047750"/>
          <p14:tracePt t="6653" x="4400550" y="1066800"/>
          <p14:tracePt t="6670" x="4400550" y="1073150"/>
          <p14:tracePt t="6687" x="4400550" y="1085850"/>
          <p14:tracePt t="6720" x="4400550" y="1092200"/>
          <p14:tracePt t="6744" x="4406900" y="1092200"/>
          <p14:tracePt t="6771" x="4413250" y="1092200"/>
          <p14:tracePt t="6792" x="4419600" y="1092200"/>
          <p14:tracePt t="6807" x="4425950" y="1092200"/>
          <p14:tracePt t="6813" x="4432300" y="1092200"/>
          <p14:tracePt t="6820" x="4438650" y="1092200"/>
          <p14:tracePt t="6837" x="4438650" y="1098550"/>
          <p14:tracePt t="6854" x="4470400" y="1111250"/>
          <p14:tracePt t="6870" x="4495800" y="1117600"/>
          <p14:tracePt t="6887" x="4508500" y="1123950"/>
          <p14:tracePt t="6903" x="4540250" y="1143000"/>
          <p14:tracePt t="6920" x="4559300" y="1143000"/>
          <p14:tracePt t="6937" x="4578350" y="1162050"/>
          <p14:tracePt t="6953" x="4591050" y="1162050"/>
          <p14:tracePt t="6970" x="4597400" y="1174750"/>
          <p14:tracePt t="6987" x="4603750" y="1187450"/>
          <p14:tracePt t="7003" x="4616450" y="1193800"/>
          <p14:tracePt t="7020" x="4622800" y="1193800"/>
          <p14:tracePt t="7037" x="4635500" y="1200150"/>
          <p14:tracePt t="7058" x="4641850" y="1206500"/>
          <p14:tracePt t="7070" x="4648200" y="1206500"/>
          <p14:tracePt t="7087" x="4648200" y="1212850"/>
          <p14:tracePt t="7103" x="4654550" y="1219200"/>
          <p14:tracePt t="7120" x="4660900" y="1225550"/>
          <p14:tracePt t="7136" x="4667250" y="1225550"/>
          <p14:tracePt t="7425" x="4705350" y="1270000"/>
          <p14:tracePt t="7431" x="4762500" y="1327150"/>
          <p14:tracePt t="7437" x="4813300" y="1377950"/>
          <p14:tracePt t="7453" x="4876800" y="1435100"/>
          <p14:tracePt t="7470" x="4953000" y="1479550"/>
          <p14:tracePt t="7486" x="5181600" y="1555750"/>
          <p14:tracePt t="7503" x="5295900" y="1581150"/>
          <p14:tracePt t="7520" x="5435600" y="1606550"/>
          <p14:tracePt t="7536" x="5524500" y="1612900"/>
          <p14:tracePt t="7554" x="5575300" y="1619250"/>
          <p14:tracePt t="7570" x="5619750" y="1619250"/>
          <p14:tracePt t="7587" x="5651500" y="1619250"/>
          <p14:tracePt t="7604" x="5791200" y="1619250"/>
          <p14:tracePt t="7620" x="5943600" y="1600200"/>
          <p14:tracePt t="7636" x="6064250" y="1587500"/>
          <p14:tracePt t="7653" x="6153150" y="1581150"/>
          <p14:tracePt t="7670" x="6210300" y="1574800"/>
          <p14:tracePt t="7687" x="6388100" y="1549400"/>
          <p14:tracePt t="7703" x="6527800" y="1524000"/>
          <p14:tracePt t="7720" x="6616700" y="1498600"/>
          <p14:tracePt t="7737" x="6705600" y="1473200"/>
          <p14:tracePt t="7753" x="6750050" y="1460500"/>
          <p14:tracePt t="7770" x="6858000" y="1428750"/>
          <p14:tracePt t="7786" x="6927850" y="1397000"/>
          <p14:tracePt t="7803" x="7004050" y="1371600"/>
          <p14:tracePt t="7820" x="7073900" y="1333500"/>
          <p14:tracePt t="7836" x="7099300" y="1308100"/>
          <p14:tracePt t="7854" x="7118350" y="1289050"/>
          <p14:tracePt t="7870" x="7131050" y="1276350"/>
          <p14:tracePt t="7886" x="7137400" y="1270000"/>
          <p14:tracePt t="7903" x="7137400" y="1257300"/>
          <p14:tracePt t="7920" x="7137400" y="1238250"/>
          <p14:tracePt t="7937" x="7124700" y="1219200"/>
          <p14:tracePt t="7953" x="7118350" y="1206500"/>
          <p14:tracePt t="7970" x="7099300" y="1187450"/>
          <p14:tracePt t="7986" x="7035800" y="1136650"/>
          <p14:tracePt t="8003" x="6972300" y="1098550"/>
          <p14:tracePt t="8020" x="6870700" y="1041400"/>
          <p14:tracePt t="8036" x="6838950" y="1022350"/>
          <p14:tracePt t="8053" x="6807200" y="1016000"/>
          <p14:tracePt t="8058" x="6807200" y="1009650"/>
          <p14:tracePt t="8070" x="6794500" y="1009650"/>
          <p14:tracePt t="8086" x="6781800" y="1003300"/>
          <p14:tracePt t="8104" x="6775450" y="1003300"/>
          <p14:tracePt t="8120" x="6762750" y="996950"/>
          <p14:tracePt t="8136" x="6756400" y="996950"/>
          <p14:tracePt t="8153" x="6743700" y="990600"/>
          <p14:tracePt t="8170" x="6731000" y="984250"/>
          <p14:tracePt t="8187" x="6711950" y="984250"/>
          <p14:tracePt t="8203" x="6686550" y="984250"/>
          <p14:tracePt t="8220" x="6673850" y="984250"/>
          <p14:tracePt t="8236" x="6642100" y="984250"/>
          <p14:tracePt t="8253" x="6597650" y="984250"/>
          <p14:tracePt t="8270" x="6527800" y="996950"/>
          <p14:tracePt t="8286" x="6445250" y="1022350"/>
          <p14:tracePt t="8303" x="6381750" y="1041400"/>
          <p14:tracePt t="8320" x="6007100" y="1155700"/>
          <p14:tracePt t="8336" x="5664200" y="1295400"/>
          <p14:tracePt t="8353" x="5448300" y="1390650"/>
          <p14:tracePt t="8370" x="5048250" y="1504950"/>
          <p14:tracePt t="8386" x="4946650" y="1549400"/>
          <p14:tracePt t="8403" x="4762500" y="1651000"/>
          <p14:tracePt t="8420" x="4699000" y="1676400"/>
          <p14:tracePt t="8436" x="4660900" y="1701800"/>
          <p14:tracePt t="8453" x="4616450" y="1733550"/>
          <p14:tracePt t="8470" x="4591050" y="1746250"/>
          <p14:tracePt t="8486" x="4552950" y="1778000"/>
          <p14:tracePt t="8503" x="4527550" y="1797050"/>
          <p14:tracePt t="8520" x="4489450" y="1822450"/>
          <p14:tracePt t="8536" x="4406900" y="1885950"/>
          <p14:tracePt t="8553" x="4330700" y="1930400"/>
          <p14:tracePt t="8570" x="4241800" y="1993900"/>
          <p14:tracePt t="8586" x="4197350" y="2012950"/>
          <p14:tracePt t="8603" x="4171950" y="2032000"/>
          <p14:tracePt t="8620" x="4121150" y="2057400"/>
          <p14:tracePt t="8636" x="4089400" y="2070100"/>
          <p14:tracePt t="8653" x="4044950" y="2076450"/>
          <p14:tracePt t="8670" x="4019550" y="2089150"/>
          <p14:tracePt t="8686" x="4000500" y="2089150"/>
          <p14:tracePt t="8703" x="3975100" y="2095500"/>
          <p14:tracePt t="8720" x="3962400" y="2095500"/>
          <p14:tracePt t="8736" x="3930650" y="2095500"/>
          <p14:tracePt t="8753" x="3917950" y="2095500"/>
          <p14:tracePt t="8770" x="3911600" y="2095500"/>
          <p14:tracePt t="8786" x="3892550" y="2095500"/>
          <p14:tracePt t="8803" x="3867150" y="2095500"/>
          <p14:tracePt t="8820" x="3854450" y="2095500"/>
          <p14:tracePt t="8836" x="3829050" y="2082800"/>
          <p14:tracePt t="8853" x="3816350" y="2082800"/>
          <p14:tracePt t="8870" x="3797300" y="2063750"/>
          <p14:tracePt t="8886" x="3790950" y="2051050"/>
          <p14:tracePt t="8903" x="3784600" y="2044700"/>
          <p14:tracePt t="9258" x="3746500" y="2044700"/>
          <p14:tracePt t="9265" x="3689350" y="2038350"/>
          <p14:tracePt t="9273" x="3657600" y="2038350"/>
          <p14:tracePt t="9286" x="3606800" y="2038350"/>
          <p14:tracePt t="9303" x="3575050" y="2038350"/>
          <p14:tracePt t="9320" x="3543300" y="2038350"/>
          <p14:tracePt t="9336" x="3517900" y="2044700"/>
          <p14:tracePt t="9353" x="3473450" y="2057400"/>
          <p14:tracePt t="9370" x="3397250" y="2082800"/>
          <p14:tracePt t="9386" x="3346450" y="2095500"/>
          <p14:tracePt t="9403" x="3282950" y="2114550"/>
          <p14:tracePt t="9420" x="3238500" y="2120900"/>
          <p14:tracePt t="9436" x="3206750" y="2127250"/>
          <p14:tracePt t="9453" x="3155950" y="2139950"/>
          <p14:tracePt t="9470" x="3117850" y="2139950"/>
          <p14:tracePt t="9486" x="3098800" y="2139950"/>
          <p14:tracePt t="9503" x="3092450" y="2139950"/>
          <p14:tracePt t="9520" x="3079750" y="2139950"/>
          <p14:tracePt t="9536" x="3073400" y="2152650"/>
          <p14:tracePt t="9570" x="3067050" y="2159000"/>
          <p14:tracePt t="9586" x="3060700" y="2165350"/>
          <p14:tracePt t="9619" x="3060700" y="2171700"/>
          <p14:tracePt t="9627" x="3060700" y="2178050"/>
          <p14:tracePt t="9636" x="3060700" y="2184400"/>
          <p14:tracePt t="9657" x="3060700" y="2190750"/>
          <p14:tracePt t="9670" x="3060700" y="2197100"/>
          <p14:tracePt t="9686" x="3060700" y="2209800"/>
          <p14:tracePt t="9703" x="3060700" y="2216150"/>
          <p14:tracePt t="9720" x="3060700" y="2228850"/>
          <p14:tracePt t="9737" x="3060700" y="2235200"/>
          <p14:tracePt t="9753" x="3060700" y="2241550"/>
          <p14:tracePt t="9770" x="3060700" y="2247900"/>
          <p14:tracePt t="9803" x="3060700" y="2254250"/>
          <p14:tracePt t="9820" x="3060700" y="2260600"/>
          <p14:tracePt t="9842" x="3060700" y="2266950"/>
          <p14:tracePt t="9858" x="3060700" y="2273300"/>
          <p14:tracePt t="9891" x="3060700" y="2279650"/>
          <p14:tracePt t="9904" x="3060700" y="2286000"/>
          <p14:tracePt t="11405" x="3124200" y="2311400"/>
          <p14:tracePt t="11411" x="3232150" y="2355850"/>
          <p14:tracePt t="11419" x="3448050" y="2419350"/>
          <p14:tracePt t="11436" x="3810000" y="2501900"/>
          <p14:tracePt t="11453" x="3994150" y="2533650"/>
          <p14:tracePt t="11469" x="4159250" y="2571750"/>
          <p14:tracePt t="11486" x="4292600" y="2603500"/>
          <p14:tracePt t="11503" x="4356100" y="2622550"/>
          <p14:tracePt t="11519" x="4495800" y="2660650"/>
          <p14:tracePt t="11536" x="4692650" y="2679700"/>
          <p14:tracePt t="11553" x="4895850" y="2705100"/>
          <p14:tracePt t="11569" x="4984750" y="2711450"/>
          <p14:tracePt t="11586" x="5149850" y="2743200"/>
          <p14:tracePt t="11603" x="5207000" y="2749550"/>
          <p14:tracePt t="11619" x="5238750" y="2762250"/>
          <p14:tracePt t="11636" x="5257800" y="2762250"/>
          <p14:tracePt t="11653" x="5276850" y="2762250"/>
          <p14:tracePt t="11669" x="5327650" y="2774950"/>
          <p14:tracePt t="11686" x="5403850" y="2781300"/>
          <p14:tracePt t="11703" x="5638800" y="2787650"/>
          <p14:tracePt t="11719" x="5778500" y="2800350"/>
          <p14:tracePt t="11736" x="5911850" y="2800350"/>
          <p14:tracePt t="11753" x="6096000" y="2800350"/>
          <p14:tracePt t="11769" x="6146800" y="2800350"/>
          <p14:tracePt t="11786" x="6191250" y="2794000"/>
          <p14:tracePt t="11803" x="6229350" y="2794000"/>
          <p14:tracePt t="11819" x="6369050" y="2774950"/>
          <p14:tracePt t="11836" x="6711950" y="2755900"/>
          <p14:tracePt t="11853" x="6800850" y="2749550"/>
          <p14:tracePt t="11869" x="6889750" y="2743200"/>
          <p14:tracePt t="11886" x="6946900" y="2743200"/>
          <p14:tracePt t="11903" x="7016750" y="2736850"/>
          <p14:tracePt t="11919" x="7067550" y="2724150"/>
          <p14:tracePt t="11936" x="7099300" y="2724150"/>
          <p14:tracePt t="11953" x="7156450" y="2705100"/>
          <p14:tracePt t="11969" x="7270750" y="2692400"/>
          <p14:tracePt t="11986" x="7429500" y="2667000"/>
          <p14:tracePt t="12003" x="7639050" y="2622550"/>
          <p14:tracePt t="12019" x="7702550" y="2609850"/>
          <p14:tracePt t="12036" x="7912100" y="2565400"/>
          <p14:tracePt t="12053" x="8064500" y="2527300"/>
          <p14:tracePt t="12069" x="8134350" y="2514600"/>
          <p14:tracePt t="12086" x="8185150" y="2495550"/>
          <p14:tracePt t="12103" x="8216900" y="2482850"/>
          <p14:tracePt t="12119" x="8261350" y="2470150"/>
          <p14:tracePt t="12136" x="8293100" y="2463800"/>
          <p14:tracePt t="12153" x="8337550" y="2444750"/>
          <p14:tracePt t="12169" x="8382000" y="2413000"/>
          <p14:tracePt t="12186" x="8420100" y="2393950"/>
          <p14:tracePt t="12203" x="8464550" y="2368550"/>
          <p14:tracePt t="12219" x="8483600" y="2355850"/>
          <p14:tracePt t="12236" x="8496300" y="2343150"/>
          <p14:tracePt t="12252" x="8509000" y="2336800"/>
          <p14:tracePt t="12269" x="8521700" y="2330450"/>
          <p14:tracePt t="12286" x="8528050" y="2317750"/>
          <p14:tracePt t="12303" x="8534400" y="2311400"/>
          <p14:tracePt t="12319" x="8547100" y="2305050"/>
          <p14:tracePt t="12336" x="8553450" y="2292350"/>
          <p14:tracePt t="12352" x="8566150" y="2286000"/>
          <p14:tracePt t="12369" x="8572500" y="2247900"/>
          <p14:tracePt t="12386" x="8591550" y="2184400"/>
          <p14:tracePt t="12402" x="8591550" y="2095500"/>
          <p14:tracePt t="12419" x="8553450" y="1943100"/>
          <p14:tracePt t="12436" x="8502650" y="1835150"/>
          <p14:tracePt t="12453" x="8362950" y="1708150"/>
          <p14:tracePt t="12469" x="8204200" y="1638300"/>
          <p14:tracePt t="12486" x="8115300" y="1612900"/>
          <p14:tracePt t="12503" x="8070850" y="1612900"/>
          <p14:tracePt t="12519" x="8058150" y="1612900"/>
          <p14:tracePt t="12536" x="8013700" y="1612900"/>
          <p14:tracePt t="12553" x="7886700" y="1612900"/>
          <p14:tracePt t="12569" x="7448550" y="1651000"/>
          <p14:tracePt t="12586" x="7118350" y="1682750"/>
          <p14:tracePt t="12603" x="6902450" y="1708150"/>
          <p14:tracePt t="12619" x="6807200" y="1733550"/>
          <p14:tracePt t="12636" x="6724650" y="1746250"/>
          <p14:tracePt t="12653" x="6432550" y="1778000"/>
          <p14:tracePt t="12669" x="6089650" y="1803400"/>
          <p14:tracePt t="12686" x="5765800" y="1847850"/>
          <p14:tracePt t="12703" x="5645150" y="1873250"/>
          <p14:tracePt t="12719" x="5530850" y="1898650"/>
          <p14:tracePt t="12736" x="5213350" y="1930400"/>
          <p14:tracePt t="12752" x="4997450" y="1943100"/>
          <p14:tracePt t="12769" x="4851400" y="1962150"/>
          <p14:tracePt t="12786" x="4641850" y="1993900"/>
          <p14:tracePt t="12802" x="4578350" y="1993900"/>
          <p14:tracePt t="12819" x="4495800" y="2019300"/>
          <p14:tracePt t="12836" x="4203700" y="2051050"/>
          <p14:tracePt t="12852" x="3981450" y="2089150"/>
          <p14:tracePt t="12869" x="3600450" y="2127250"/>
          <p14:tracePt t="12886" x="3524250" y="2139950"/>
          <p14:tracePt t="12902" x="3486150" y="2152650"/>
          <p14:tracePt t="12919" x="3460750" y="2159000"/>
          <p14:tracePt t="12936" x="3448050" y="2165350"/>
          <p14:tracePt t="12952" x="3435350" y="2171700"/>
          <p14:tracePt t="12969" x="3429000" y="2171700"/>
          <p14:tracePt t="13002" x="3429000" y="2184400"/>
          <p14:tracePt t="13039" x="3435350" y="2184400"/>
          <p14:tracePt t="13052" x="3460750" y="2197100"/>
          <p14:tracePt t="13069" x="3689350" y="2247900"/>
          <p14:tracePt t="13086" x="4914900" y="2355850"/>
          <p14:tracePt t="13102" x="5175250" y="2368550"/>
          <p14:tracePt t="13119" x="5365750" y="2368550"/>
          <p14:tracePt t="13136" x="5657850" y="2355850"/>
          <p14:tracePt t="13152" x="5810250" y="2330450"/>
          <p14:tracePt t="13169" x="6057900" y="2311400"/>
          <p14:tracePt t="13186" x="6172200" y="2298700"/>
          <p14:tracePt t="13202" x="6267450" y="2273300"/>
          <p14:tracePt t="13219" x="6527800" y="2203450"/>
          <p14:tracePt t="13236" x="6661150" y="2146300"/>
          <p14:tracePt t="13252" x="6705600" y="2108200"/>
          <p14:tracePt t="13269" x="6711950" y="2101850"/>
          <p14:tracePt t="13286" x="6718300" y="2101850"/>
          <p14:tracePt t="13302" x="6718300" y="2089150"/>
          <p14:tracePt t="13336" x="6718300" y="2076450"/>
          <p14:tracePt t="13352" x="6718300" y="2070100"/>
          <p14:tracePt t="13369" x="6718300" y="2057400"/>
          <p14:tracePt t="13386" x="6718300" y="2038350"/>
          <p14:tracePt t="13402" x="6718300" y="2006600"/>
          <p14:tracePt t="13419" x="6686550" y="1873250"/>
          <p14:tracePt t="13436" x="6654800" y="1701800"/>
          <p14:tracePt t="13452" x="6635750" y="1574800"/>
          <p14:tracePt t="13469" x="6610350" y="1409700"/>
          <p14:tracePt t="13486" x="6597650" y="1301750"/>
          <p14:tracePt t="13502" x="6559550" y="1143000"/>
          <p14:tracePt t="13519" x="6515100" y="1041400"/>
          <p14:tracePt t="13536" x="6477000" y="946150"/>
          <p14:tracePt t="13552" x="6426200" y="831850"/>
          <p14:tracePt t="13569" x="6407150" y="787400"/>
          <p14:tracePt t="13586" x="6375400" y="736600"/>
          <p14:tracePt t="13602" x="6356350" y="711200"/>
          <p14:tracePt t="13619" x="6343650" y="698500"/>
          <p14:tracePt t="13636" x="6324600" y="679450"/>
          <p14:tracePt t="13652" x="6299200" y="666750"/>
          <p14:tracePt t="13669" x="6286500" y="654050"/>
          <p14:tracePt t="13686" x="6280150" y="654050"/>
          <p14:tracePt t="13702" x="6273800" y="654050"/>
          <p14:tracePt t="13719" x="6248400" y="641350"/>
          <p14:tracePt t="13736" x="6223000" y="635000"/>
          <p14:tracePt t="13752" x="6165850" y="628650"/>
          <p14:tracePt t="13769" x="6134100" y="622300"/>
          <p14:tracePt t="13786" x="6115050" y="622300"/>
          <p14:tracePt t="13802" x="6089650" y="622300"/>
          <p14:tracePt t="13819" x="6070600" y="622300"/>
          <p14:tracePt t="13836" x="6045200" y="628650"/>
          <p14:tracePt t="13852" x="6026150" y="635000"/>
          <p14:tracePt t="13869" x="6007100" y="635000"/>
          <p14:tracePt t="13886" x="5969000" y="647700"/>
          <p14:tracePt t="13902" x="5956300" y="660400"/>
          <p14:tracePt t="13919" x="5937250" y="660400"/>
          <p14:tracePt t="13936" x="5918200" y="673100"/>
          <p14:tracePt t="13952" x="5899150" y="679450"/>
          <p14:tracePt t="13969" x="5880100" y="685800"/>
          <p14:tracePt t="13986" x="5861050" y="685800"/>
          <p14:tracePt t="14003" x="5835650" y="692150"/>
          <p14:tracePt t="14019" x="5816600" y="698500"/>
          <p14:tracePt t="14036" x="5803900" y="704850"/>
          <p14:tracePt t="14052" x="5778500" y="711200"/>
          <p14:tracePt t="14069" x="5765800" y="711200"/>
          <p14:tracePt t="14086" x="5746750" y="717550"/>
          <p14:tracePt t="14102" x="5727700" y="723900"/>
          <p14:tracePt t="14119" x="5715000" y="730250"/>
          <p14:tracePt t="14136" x="5683250" y="742950"/>
          <p14:tracePt t="14152" x="5651500" y="755650"/>
          <p14:tracePt t="14169" x="5594350" y="774700"/>
          <p14:tracePt t="14186" x="5568950" y="793750"/>
          <p14:tracePt t="14202" x="5537200" y="800100"/>
          <p14:tracePt t="14219" x="5499100" y="819150"/>
          <p14:tracePt t="14236" x="5486400" y="825500"/>
          <p14:tracePt t="14253" x="5467350" y="838200"/>
          <p14:tracePt t="14269" x="5461000" y="844550"/>
          <p14:tracePt t="14286" x="5448300" y="857250"/>
          <p14:tracePt t="14302" x="5435600" y="876300"/>
          <p14:tracePt t="14319" x="5429250" y="882650"/>
          <p14:tracePt t="14336" x="5416550" y="895350"/>
          <p14:tracePt t="14352" x="5410200" y="914400"/>
          <p14:tracePt t="14369" x="5410200" y="920750"/>
          <p14:tracePt t="14386" x="5397500" y="939800"/>
          <p14:tracePt t="14402" x="5391150" y="952500"/>
          <p14:tracePt t="14419" x="5384800" y="971550"/>
          <p14:tracePt t="14436" x="5378450" y="984250"/>
          <p14:tracePt t="14452" x="5372100" y="996950"/>
          <p14:tracePt t="14469" x="5372100" y="1016000"/>
          <p14:tracePt t="14486" x="5365750" y="1022350"/>
          <p14:tracePt t="14503" x="5359400" y="1041400"/>
          <p14:tracePt t="14519" x="5353050" y="1047750"/>
          <p14:tracePt t="14536" x="5353050" y="1060450"/>
          <p14:tracePt t="14552" x="5346700" y="1066800"/>
          <p14:tracePt t="14569" x="5340350" y="1073150"/>
          <p14:tracePt t="14586" x="5334000" y="1092200"/>
          <p14:tracePt t="14619" x="5327650" y="1104900"/>
          <p14:tracePt t="14636" x="5321300" y="1117600"/>
          <p14:tracePt t="14652" x="5321300" y="1123950"/>
          <p14:tracePt t="14669" x="5314950" y="1136650"/>
          <p14:tracePt t="14686" x="5308600" y="1155700"/>
          <p14:tracePt t="14702" x="5308600" y="1162050"/>
          <p14:tracePt t="14719" x="5308600" y="1181100"/>
          <p14:tracePt t="14736" x="5308600" y="1187450"/>
          <p14:tracePt t="14753" x="5308600" y="1206500"/>
          <p14:tracePt t="14769" x="5302250" y="1219200"/>
          <p14:tracePt t="14786" x="5295900" y="1231900"/>
          <p14:tracePt t="14802" x="5289550" y="1250950"/>
          <p14:tracePt t="14819" x="5289550" y="1257300"/>
          <p14:tracePt t="14836" x="5283200" y="1270000"/>
          <p14:tracePt t="14852" x="5276850" y="1282700"/>
          <p14:tracePt t="14869" x="5270500" y="1289050"/>
          <p14:tracePt t="14886" x="5270500" y="1295400"/>
          <p14:tracePt t="14902" x="5270500" y="1301750"/>
          <p14:tracePt t="14919" x="5264150" y="1301750"/>
          <p14:tracePt t="18151" x="5200650" y="1377950"/>
          <p14:tracePt t="18157" x="5111750" y="1473200"/>
          <p14:tracePt t="18169" x="5048250" y="1543050"/>
          <p14:tracePt t="18185" x="4889500" y="1720850"/>
          <p14:tracePt t="18202" x="4781550" y="1841500"/>
          <p14:tracePt t="18219" x="4616450" y="1974850"/>
          <p14:tracePt t="18235" x="4514850" y="2044700"/>
          <p14:tracePt t="18252" x="4464050" y="2089150"/>
          <p14:tracePt t="18269" x="4337050" y="2197100"/>
          <p14:tracePt t="18285" x="4178300" y="2311400"/>
          <p14:tracePt t="18302" x="3930650" y="2457450"/>
          <p14:tracePt t="18319" x="3733800" y="2546350"/>
          <p14:tracePt t="18335" x="3549650" y="2641600"/>
          <p14:tracePt t="18352" x="3403600" y="2717800"/>
          <p14:tracePt t="18369" x="3371850" y="2749550"/>
          <p14:tracePt t="18386" x="3251200" y="2832100"/>
          <p14:tracePt t="18402" x="3022600" y="2921000"/>
          <p14:tracePt t="18418" x="2832100" y="3016250"/>
          <p14:tracePt t="18435" x="2641600" y="3111500"/>
          <p14:tracePt t="18452" x="2527300" y="3162300"/>
          <p14:tracePt t="18469" x="2463800" y="3200400"/>
          <p14:tracePt t="18485" x="2451100" y="3206750"/>
          <p14:tracePt t="18502" x="2432050" y="3225800"/>
          <p14:tracePt t="18519" x="2419350" y="3257550"/>
          <p14:tracePt t="18535" x="2406650" y="3276600"/>
          <p14:tracePt t="18552" x="2393950" y="3314700"/>
          <p14:tracePt t="18569" x="2393950" y="3340100"/>
          <p14:tracePt t="18585" x="2393950" y="3352800"/>
          <p14:tracePt t="18602" x="2393950" y="3365500"/>
          <p14:tracePt t="18619" x="2393950" y="3371850"/>
          <p14:tracePt t="18636" x="2400300" y="3384550"/>
          <p14:tracePt t="18652" x="2470150" y="3416300"/>
          <p14:tracePt t="18669" x="2794000" y="3517900"/>
          <p14:tracePt t="18685" x="3187700" y="3600450"/>
          <p14:tracePt t="18702" x="3340100" y="3606800"/>
          <p14:tracePt t="18719" x="3454400" y="3594100"/>
          <p14:tracePt t="18735" x="3511550" y="3581400"/>
          <p14:tracePt t="18752" x="3803650" y="3505200"/>
          <p14:tracePt t="18769" x="4635500" y="3289300"/>
          <p14:tracePt t="18785" x="4832350" y="3213100"/>
          <p14:tracePt t="18802" x="4965700" y="3136900"/>
          <p14:tracePt t="18818" x="5016500" y="3105150"/>
          <p14:tracePt t="18835" x="5099050" y="3079750"/>
          <p14:tracePt t="18852" x="5308600" y="3016250"/>
          <p14:tracePt t="18869" x="5473700" y="2971800"/>
          <p14:tracePt t="18887" x="5626100" y="2914650"/>
          <p14:tracePt t="18902" x="5689600" y="2889250"/>
          <p14:tracePt t="18919" x="5734050" y="2870200"/>
          <p14:tracePt t="18935" x="5772150" y="2851150"/>
          <p14:tracePt t="18952" x="5784850" y="2825750"/>
          <p14:tracePt t="18969" x="5854700" y="2717800"/>
          <p14:tracePt t="18986" x="5918200" y="2552700"/>
          <p14:tracePt t="19002" x="5975350" y="2336800"/>
          <p14:tracePt t="19019" x="6019800" y="2082800"/>
          <p14:tracePt t="19035" x="6026150" y="1981200"/>
          <p14:tracePt t="19052" x="6026150" y="1924050"/>
          <p14:tracePt t="19068" x="5994400" y="1790700"/>
          <p14:tracePt t="19085" x="5975350" y="1701800"/>
          <p14:tracePt t="19102" x="5962650" y="1651000"/>
          <p14:tracePt t="19118" x="5956300" y="1631950"/>
          <p14:tracePt t="19135" x="5949950" y="1625600"/>
          <p14:tracePt t="19152" x="5943600" y="1612900"/>
          <p14:tracePt t="19168" x="5943600" y="1606550"/>
          <p14:tracePt t="19186" x="5930900" y="1600200"/>
          <p14:tracePt t="19202" x="5930900" y="1593850"/>
          <p14:tracePt t="19219" x="5918200" y="1568450"/>
          <p14:tracePt t="19235" x="5905500" y="1543050"/>
          <p14:tracePt t="19252" x="5892800" y="1511300"/>
          <p14:tracePt t="19268" x="5880100" y="1454150"/>
          <p14:tracePt t="19285" x="5873750" y="1409700"/>
          <p14:tracePt t="19302" x="5867400" y="1384300"/>
          <p14:tracePt t="19318" x="5861050" y="1320800"/>
          <p14:tracePt t="19335" x="5861050" y="1276350"/>
          <p14:tracePt t="19352" x="5861050" y="1231900"/>
          <p14:tracePt t="19368" x="5861050" y="1212850"/>
          <p14:tracePt t="19385" x="5861050" y="1187450"/>
          <p14:tracePt t="19402" x="5861050" y="1155700"/>
          <p14:tracePt t="19419" x="5861050" y="1130300"/>
          <p14:tracePt t="19435" x="5861050" y="1111250"/>
          <p14:tracePt t="19452" x="5861050" y="1098550"/>
          <p14:tracePt t="19469" x="5861050" y="1092200"/>
          <p14:tracePt t="19486" x="5861050" y="1073150"/>
          <p14:tracePt t="19502" x="5861050" y="1060450"/>
          <p14:tracePt t="19519" x="5861050" y="1041400"/>
          <p14:tracePt t="19535" x="5854700" y="1028700"/>
          <p14:tracePt t="19552" x="5854700" y="1016000"/>
          <p14:tracePt t="19568" x="5854700" y="1003300"/>
          <p14:tracePt t="19585" x="5854700" y="996950"/>
          <p14:tracePt t="19602" x="5854700" y="984250"/>
          <p14:tracePt t="19619" x="5854700" y="977900"/>
          <p14:tracePt t="19635" x="5854700" y="971550"/>
          <p14:tracePt t="19652" x="5854700" y="965200"/>
          <p14:tracePt t="19669" x="5861050" y="965200"/>
          <p14:tracePt t="19685" x="5861050" y="958850"/>
          <p14:tracePt t="19702" x="5867400" y="946150"/>
          <p14:tracePt t="19719" x="5873750" y="946150"/>
          <p14:tracePt t="19735" x="5880100" y="946150"/>
          <p14:tracePt t="19756" x="5886450" y="946150"/>
          <p14:tracePt t="19768" x="5899150" y="946150"/>
          <p14:tracePt t="19785" x="5937250" y="946150"/>
          <p14:tracePt t="19802" x="5962650" y="946150"/>
          <p14:tracePt t="19818" x="5981700" y="946150"/>
          <p14:tracePt t="19835" x="5988050" y="946150"/>
          <p14:tracePt t="19852" x="5994400" y="946150"/>
          <p14:tracePt t="19869" x="6007100" y="946150"/>
          <p14:tracePt t="19885" x="6013450" y="946150"/>
          <p14:tracePt t="19902" x="6019800" y="946150"/>
          <p14:tracePt t="19919" x="6026150" y="946150"/>
          <p14:tracePt t="19936" x="6032500" y="946150"/>
          <p14:tracePt t="19972" x="6038850" y="946150"/>
          <p14:tracePt t="19985" x="6045200" y="946150"/>
          <p14:tracePt t="19998" x="6051550" y="946150"/>
          <p14:tracePt t="20047" x="6057900" y="946150"/>
          <p14:tracePt t="20575" x="6064250" y="946150"/>
          <p14:tracePt t="20616" x="6070600" y="946150"/>
          <p14:tracePt t="20679" x="6076950" y="946150"/>
          <p14:tracePt t="20727" x="6083300" y="946150"/>
          <p14:tracePt t="20769" x="6089650" y="946150"/>
          <p14:tracePt t="20784" x="6096000" y="946150"/>
          <p14:tracePt t="20817" x="6102350" y="946150"/>
          <p14:tracePt t="20832" x="6108700" y="946150"/>
          <p14:tracePt t="20839" x="6115050" y="952500"/>
          <p14:tracePt t="20854" x="6121400" y="952500"/>
          <p14:tracePt t="20868" x="6134100" y="958850"/>
          <p14:tracePt t="20885" x="6146800" y="958850"/>
          <p14:tracePt t="20902" x="6159500" y="965200"/>
          <p14:tracePt t="20918" x="6165850" y="971550"/>
          <p14:tracePt t="20935" x="6172200" y="971550"/>
          <p14:tracePt t="20952" x="6178550" y="977900"/>
          <p14:tracePt t="20968" x="6178550" y="984250"/>
          <p14:tracePt t="20985" x="6184900" y="990600"/>
          <p14:tracePt t="21002" x="6191250" y="990600"/>
          <p14:tracePt t="21019" x="6197600" y="996950"/>
          <p14:tracePt t="21035" x="6197600" y="1003300"/>
          <p14:tracePt t="21052" x="6197600" y="1009650"/>
          <p14:tracePt t="21068" x="6184900" y="1022350"/>
          <p14:tracePt t="21085" x="6178550" y="1041400"/>
          <p14:tracePt t="21102" x="6159500" y="1060450"/>
          <p14:tracePt t="21118" x="6140450" y="1079500"/>
          <p14:tracePt t="21135" x="6121400" y="1104900"/>
          <p14:tracePt t="21152" x="6083300" y="1174750"/>
          <p14:tracePt t="21168" x="6038850" y="1263650"/>
          <p14:tracePt t="21185" x="5930900" y="1536700"/>
          <p14:tracePt t="21202" x="5810250" y="1949450"/>
          <p14:tracePt t="21218" x="5765800" y="2139950"/>
          <p14:tracePt t="21235" x="5721350" y="2311400"/>
          <p14:tracePt t="21252" x="5695950" y="2400300"/>
          <p14:tracePt t="21268" x="5657850" y="2552700"/>
          <p14:tracePt t="21285" x="5588000" y="2730500"/>
          <p14:tracePt t="21302" x="5518150" y="2901950"/>
          <p14:tracePt t="21318" x="5410200" y="3086100"/>
          <p14:tracePt t="21335" x="5359400" y="3175000"/>
          <p14:tracePt t="21352" x="5308600" y="3251200"/>
          <p14:tracePt t="21368" x="5283200" y="3282950"/>
          <p14:tracePt t="21385" x="5264150" y="3302000"/>
          <p14:tracePt t="21402" x="5245100" y="3321050"/>
          <p14:tracePt t="21418" x="5226050" y="3327400"/>
          <p14:tracePt t="21435" x="5194300" y="3352800"/>
          <p14:tracePt t="21452" x="5156200" y="3371850"/>
          <p14:tracePt t="21468" x="5086350" y="3397250"/>
          <p14:tracePt t="21485" x="5010150" y="3416300"/>
          <p14:tracePt t="21502" x="4984750" y="3416300"/>
          <p14:tracePt t="21518" x="4965700" y="3422650"/>
          <p14:tracePt t="21535" x="4940300" y="3435350"/>
          <p14:tracePt t="21552" x="4921250" y="3435350"/>
          <p14:tracePt t="21568" x="4908550" y="3441700"/>
          <p14:tracePt t="21585" x="4902200" y="3441700"/>
          <p14:tracePt t="21602" x="4889500" y="3448050"/>
          <p14:tracePt t="21618" x="4883150" y="3448050"/>
          <p14:tracePt t="21635" x="4876800" y="3448050"/>
          <p14:tracePt t="24667" x="4851400" y="3448050"/>
          <p14:tracePt t="24674" x="4800600" y="3454400"/>
          <p14:tracePt t="24684" x="4692650" y="3467100"/>
          <p14:tracePt t="24701" x="4260850" y="3486150"/>
          <p14:tracePt t="24718" x="4076700" y="3486150"/>
          <p14:tracePt t="24737" x="3873500" y="3467100"/>
          <p14:tracePt t="24751" x="3778250" y="3467100"/>
          <p14:tracePt t="24768" x="3740150" y="3460750"/>
          <p14:tracePt t="24784" x="3708400" y="3460750"/>
          <p14:tracePt t="24801" x="3663950" y="3454400"/>
          <p14:tracePt t="24818" x="3505200" y="3460750"/>
          <p14:tracePt t="24834" x="3327400" y="3467100"/>
          <p14:tracePt t="24851" x="3168650" y="3473450"/>
          <p14:tracePt t="24868" x="2882900" y="3486150"/>
          <p14:tracePt t="24885" x="2755900" y="3492500"/>
          <p14:tracePt t="24901" x="2698750" y="3492500"/>
          <p14:tracePt t="24918" x="2660650" y="3492500"/>
          <p14:tracePt t="24935" x="2578100" y="3492500"/>
          <p14:tracePt t="24951" x="2451100" y="3492500"/>
          <p14:tracePt t="24968" x="2400300" y="3492500"/>
          <p14:tracePt t="24985" x="2279650" y="3492500"/>
          <p14:tracePt t="25001" x="2184400" y="3486150"/>
          <p14:tracePt t="25018" x="2063750" y="3473450"/>
          <p14:tracePt t="25035" x="1949450" y="3473450"/>
          <p14:tracePt t="25051" x="1905000" y="3473450"/>
          <p14:tracePt t="25068" x="1835150" y="3473450"/>
          <p14:tracePt t="25085" x="1771650" y="3473450"/>
          <p14:tracePt t="25101" x="1701800" y="3467100"/>
          <p14:tracePt t="25118" x="1644650" y="3460750"/>
          <p14:tracePt t="25135" x="1625600" y="3460750"/>
          <p14:tracePt t="25151" x="1612900" y="3460750"/>
          <p14:tracePt t="25168" x="1593850" y="3454400"/>
          <p14:tracePt t="25185" x="1587500" y="3448050"/>
          <p14:tracePt t="25201" x="1581150" y="3441700"/>
          <p14:tracePt t="25218" x="1568450" y="3441700"/>
          <p14:tracePt t="25235" x="1555750" y="3435350"/>
          <p14:tracePt t="25251" x="1555750" y="3429000"/>
          <p14:tracePt t="25268" x="1549400" y="3429000"/>
          <p14:tracePt t="25285" x="1549400" y="3422650"/>
          <p14:tracePt t="25301" x="1543050" y="3416300"/>
          <p14:tracePt t="25305" x="1536700" y="3416300"/>
          <p14:tracePt t="25318" x="1530350" y="3409950"/>
          <p14:tracePt t="25351" x="1530350" y="3403600"/>
          <p14:tracePt t="25368" x="1517650" y="3397250"/>
          <p14:tracePt t="25401" x="1517650" y="3390900"/>
          <p14:tracePt t="25418" x="1517650" y="3384550"/>
          <p14:tracePt t="25438" x="1517650" y="3378200"/>
          <p14:tracePt t="25458" x="1517650" y="3371850"/>
          <p14:tracePt t="25507" x="1517650" y="3365500"/>
          <p14:tracePt t="25542" x="1524000" y="3365500"/>
          <p14:tracePt t="25569" x="1530350" y="3365500"/>
          <p14:tracePt t="25577" x="1536700" y="3365500"/>
          <p14:tracePt t="25584" x="1543050" y="3365500"/>
          <p14:tracePt t="25606" x="1549400" y="3365500"/>
          <p14:tracePt t="25618" x="1555750" y="3365500"/>
          <p14:tracePt t="25634" x="1581150" y="3365500"/>
          <p14:tracePt t="25651" x="1600200" y="3359150"/>
          <p14:tracePt t="25668" x="1657350" y="3359150"/>
          <p14:tracePt t="25684" x="1733550" y="3352800"/>
          <p14:tracePt t="25701" x="1892300" y="3352800"/>
          <p14:tracePt t="25718" x="2000250" y="3352800"/>
          <p14:tracePt t="25734" x="2063750" y="3352800"/>
          <p14:tracePt t="25751" x="2120900" y="3352800"/>
          <p14:tracePt t="25768" x="2152650" y="3352800"/>
          <p14:tracePt t="25784" x="2190750" y="3352800"/>
          <p14:tracePt t="25801" x="2222500" y="3352800"/>
          <p14:tracePt t="25818" x="2235200" y="3352800"/>
          <p14:tracePt t="25821" x="2241550" y="3352800"/>
          <p14:tracePt t="25835" x="2247900" y="3352800"/>
          <p14:tracePt t="25851" x="2254250" y="3352800"/>
          <p14:tracePt t="25868" x="2266950" y="3359150"/>
          <p14:tracePt t="25885" x="2279650" y="3365500"/>
          <p14:tracePt t="25918" x="2292350" y="3365500"/>
          <p14:tracePt t="25934" x="2305050" y="3365500"/>
          <p14:tracePt t="25951" x="2311400" y="3365500"/>
          <p14:tracePt t="25968" x="2317750" y="3365500"/>
          <p14:tracePt t="25984" x="2324100" y="3365500"/>
          <p14:tracePt t="26018" x="2330450" y="3365500"/>
          <p14:tracePt t="26034" x="2343150" y="3365500"/>
          <p14:tracePt t="26071" x="2349500" y="3365500"/>
          <p14:tracePt t="26084" x="2355850" y="3365500"/>
          <p14:tracePt t="26101" x="2362200" y="3365500"/>
          <p14:tracePt t="26118" x="2374900" y="3365500"/>
          <p14:tracePt t="26134" x="2381250" y="3365500"/>
          <p14:tracePt t="26151" x="2387600" y="3365500"/>
          <p14:tracePt t="26168" x="2400300" y="3365500"/>
          <p14:tracePt t="26184" x="2413000" y="3365500"/>
          <p14:tracePt t="26201" x="2438400" y="3365500"/>
          <p14:tracePt t="26218" x="2451100" y="3365500"/>
          <p14:tracePt t="26234" x="2470150" y="3365500"/>
          <p14:tracePt t="26251" x="2495550" y="3365500"/>
          <p14:tracePt t="26268" x="2514600" y="3365500"/>
          <p14:tracePt t="26284" x="2552700" y="3365500"/>
          <p14:tracePt t="26301" x="2571750" y="3365500"/>
          <p14:tracePt t="26318" x="2590800" y="3365500"/>
          <p14:tracePt t="26322" x="2597150" y="3365500"/>
          <p14:tracePt t="26334" x="2609850" y="3365500"/>
          <p14:tracePt t="26351" x="2622550" y="3365500"/>
          <p14:tracePt t="26368" x="2635250" y="3365500"/>
          <p14:tracePt t="26384" x="2641600" y="3365500"/>
          <p14:tracePt t="38748" x="2635250" y="3365500"/>
          <p14:tracePt t="38755" x="2616200" y="3365500"/>
          <p14:tracePt t="38766" x="2590800" y="3365500"/>
          <p14:tracePt t="38783" x="2470150" y="3340100"/>
          <p14:tracePt t="38800" x="2349500" y="3333750"/>
          <p14:tracePt t="38817" x="2209800" y="3321050"/>
          <p14:tracePt t="38833" x="2139950" y="3308350"/>
          <p14:tracePt t="38850" x="2095500" y="3308350"/>
          <p14:tracePt t="38866" x="2032000" y="3308350"/>
          <p14:tracePt t="38883" x="1993900" y="3308350"/>
          <p14:tracePt t="38900" x="1949450" y="3308350"/>
          <p14:tracePt t="38916" x="1924050" y="3308350"/>
          <p14:tracePt t="38933" x="1898650" y="3308350"/>
          <p14:tracePt t="38950" x="1873250" y="3308350"/>
          <p14:tracePt t="38966" x="1860550" y="3308350"/>
          <p14:tracePt t="38983" x="1847850" y="3308350"/>
          <p14:tracePt t="39000" x="1828800" y="3308350"/>
          <p14:tracePt t="39016" x="1822450" y="3308350"/>
          <p14:tracePt t="39033" x="1803400" y="3308350"/>
          <p14:tracePt t="39050" x="1797050" y="3308350"/>
          <p14:tracePt t="39066" x="1771650" y="3308350"/>
          <p14:tracePt t="39083" x="1752600" y="3308350"/>
          <p14:tracePt t="39100" x="1739900" y="3308350"/>
          <p14:tracePt t="39116" x="1727200" y="3308350"/>
          <p14:tracePt t="39133" x="1714500" y="3308350"/>
          <p14:tracePt t="39150" x="1695450" y="3308350"/>
          <p14:tracePt t="39166" x="1689100" y="3308350"/>
          <p14:tracePt t="39183" x="1670050" y="3308350"/>
          <p14:tracePt t="39200" x="1663700" y="3308350"/>
          <p14:tracePt t="39216" x="1651000" y="3308350"/>
          <p14:tracePt t="39233" x="1644650" y="3308350"/>
          <p14:tracePt t="39250" x="1638300" y="3308350"/>
          <p14:tracePt t="39266" x="1625600" y="3308350"/>
          <p14:tracePt t="39283" x="1619250" y="3308350"/>
          <p14:tracePt t="39300" x="1612900" y="3308350"/>
          <p14:tracePt t="39333" x="1606550" y="3308350"/>
          <p14:tracePt t="39350" x="1600200" y="3308350"/>
          <p14:tracePt t="39366" x="1593850" y="3308350"/>
          <p14:tracePt t="39383" x="1581150" y="3308350"/>
          <p14:tracePt t="39400" x="1574800" y="3308350"/>
          <p14:tracePt t="39416" x="1562100" y="3308350"/>
          <p14:tracePt t="39450" x="1555750" y="3308350"/>
          <p14:tracePt t="39466" x="1549400" y="3308350"/>
          <p14:tracePt t="39486" x="1543050" y="3308350"/>
          <p14:tracePt t="39512" x="1536700" y="3308350"/>
          <p14:tracePt t="39533" x="1530350" y="3308350"/>
          <p14:tracePt t="39568" x="1524000" y="3308350"/>
          <p14:tracePt t="39581" x="1517650" y="3308350"/>
          <p14:tracePt t="39595" x="1511300" y="3308350"/>
          <p14:tracePt t="39630" x="1504950" y="3308350"/>
          <p14:tracePt t="39644" x="1498600" y="3308350"/>
          <p14:tracePt t="39658" x="1498600" y="3314700"/>
          <p14:tracePt t="39672" x="1498600" y="3321050"/>
          <p14:tracePt t="39679" x="1492250" y="3321050"/>
          <p14:tracePt t="39700" x="1485900" y="3321050"/>
          <p14:tracePt t="39707" x="1485900" y="3327400"/>
          <p14:tracePt t="39716" x="1479550" y="3327400"/>
          <p14:tracePt t="39733" x="1479550" y="3333750"/>
          <p14:tracePt t="39749" x="1479550" y="3340100"/>
          <p14:tracePt t="39766" x="1479550" y="3346450"/>
          <p14:tracePt t="39783" x="1479550" y="3352800"/>
          <p14:tracePt t="39799" x="1479550" y="3359150"/>
          <p14:tracePt t="39816" x="1485900" y="3365500"/>
          <p14:tracePt t="39833" x="1492250" y="3365500"/>
          <p14:tracePt t="39849" x="1498600" y="3371850"/>
          <p14:tracePt t="39866" x="1504950" y="3378200"/>
          <p14:tracePt t="39883" x="1517650" y="3384550"/>
          <p14:tracePt t="39899" x="1524000" y="3384550"/>
          <p14:tracePt t="39916" x="1536700" y="3384550"/>
          <p14:tracePt t="39933" x="1555750" y="3384550"/>
          <p14:tracePt t="39949" x="1587500" y="3390900"/>
          <p14:tracePt t="39966" x="1606550" y="3390900"/>
          <p14:tracePt t="39983" x="1625600" y="3397250"/>
          <p14:tracePt t="40000" x="1695450" y="3403600"/>
          <p14:tracePt t="40016" x="1778000" y="3409950"/>
          <p14:tracePt t="40033" x="1981200" y="3422650"/>
          <p14:tracePt t="40049" x="2139950" y="3429000"/>
          <p14:tracePt t="40066" x="2260600" y="3429000"/>
          <p14:tracePt t="40083" x="2463800" y="3429000"/>
          <p14:tracePt t="40099" x="2673350" y="3422650"/>
          <p14:tracePt t="40116" x="2755900" y="3422650"/>
          <p14:tracePt t="40133" x="2800350" y="3422650"/>
          <p14:tracePt t="40150" x="2825750" y="3422650"/>
          <p14:tracePt t="40166" x="2844800" y="3422650"/>
          <p14:tracePt t="40183" x="2876550" y="3422650"/>
          <p14:tracePt t="40199" x="2927350" y="3416300"/>
          <p14:tracePt t="40216" x="2971800" y="3403600"/>
          <p14:tracePt t="40233" x="3009900" y="3390900"/>
          <p14:tracePt t="40249" x="3060700" y="3378200"/>
          <p14:tracePt t="40266" x="3086100" y="3378200"/>
          <p14:tracePt t="40283" x="3124200" y="3359150"/>
          <p14:tracePt t="40299" x="3136900" y="3359150"/>
          <p14:tracePt t="40316" x="3155950" y="3352800"/>
          <p14:tracePt t="40333" x="3168650" y="3346450"/>
          <p14:tracePt t="40349" x="3181350" y="3346450"/>
          <p14:tracePt t="40366" x="3194050" y="3340100"/>
          <p14:tracePt t="40383" x="3200400" y="3340100"/>
          <p14:tracePt t="40399" x="3232150" y="3340100"/>
          <p14:tracePt t="40416" x="3270250" y="3333750"/>
          <p14:tracePt t="40433" x="3289300" y="3327400"/>
          <p14:tracePt t="40449" x="3314700" y="3321050"/>
          <p14:tracePt t="40466" x="3321050" y="3321050"/>
          <p14:tracePt t="40483" x="3340100" y="3321050"/>
          <p14:tracePt t="40499" x="3352800" y="3321050"/>
          <p14:tracePt t="40516" x="3397250" y="3314700"/>
          <p14:tracePt t="40533" x="3473450" y="3302000"/>
          <p14:tracePt t="40549" x="3517900" y="3295650"/>
          <p14:tracePt t="40566" x="3562350" y="3289300"/>
          <p14:tracePt t="40583" x="3587750" y="3289300"/>
          <p14:tracePt t="40599" x="3600450" y="3289300"/>
          <p14:tracePt t="40616" x="3606800" y="3289300"/>
          <p14:tracePt t="40633" x="3619500" y="3289300"/>
          <p14:tracePt t="40653" x="3625850" y="3289300"/>
          <p14:tracePt t="40666" x="3638550" y="3289300"/>
          <p14:tracePt t="40683" x="3644900" y="3289300"/>
          <p14:tracePt t="40699" x="3663950" y="3289300"/>
          <p14:tracePt t="40716" x="3670300" y="3289300"/>
          <p14:tracePt t="40733" x="3702050" y="3282950"/>
          <p14:tracePt t="40749" x="3765550" y="3270250"/>
          <p14:tracePt t="40766" x="3841750" y="3251200"/>
          <p14:tracePt t="40783" x="3917950" y="3238500"/>
          <p14:tracePt t="40799" x="3943350" y="3238500"/>
          <p14:tracePt t="40816" x="3956050" y="3238500"/>
          <p14:tracePt t="40833" x="3968750" y="3238500"/>
          <p14:tracePt t="40849" x="3975100" y="3238500"/>
          <p14:tracePt t="40866" x="3987800" y="3238500"/>
          <p14:tracePt t="40883" x="4000500" y="3238500"/>
          <p14:tracePt t="40899" x="4013200" y="3238500"/>
          <p14:tracePt t="40916" x="4032250" y="3238500"/>
          <p14:tracePt t="40933" x="4038600" y="3238500"/>
          <p14:tracePt t="40949" x="4044950" y="3238500"/>
          <p14:tracePt t="40966" x="4057650" y="3238500"/>
          <p14:tracePt t="40983" x="4070350" y="3238500"/>
          <p14:tracePt t="41016" x="4070350" y="3232150"/>
          <p14:tracePt t="41033" x="4038600" y="3206750"/>
          <p14:tracePt t="41049" x="3803650" y="3111500"/>
          <p14:tracePt t="41066" x="3460750" y="3016250"/>
          <p14:tracePt t="41082" x="3276600" y="2997200"/>
          <p14:tracePt t="41099" x="3232150" y="2990850"/>
          <p14:tracePt t="41116" x="3200400" y="2990850"/>
          <p14:tracePt t="41132" x="3181350" y="2990850"/>
          <p14:tracePt t="41149" x="3162300" y="2990850"/>
          <p14:tracePt t="41166" x="3111500" y="3003550"/>
          <p14:tracePt t="41183" x="3060700" y="3016250"/>
          <p14:tracePt t="41199" x="2984500" y="3048000"/>
          <p14:tracePt t="41216" x="2940050" y="3067050"/>
          <p14:tracePt t="41233" x="2914650" y="3092450"/>
          <p14:tracePt t="41249" x="2882900" y="3105150"/>
          <p14:tracePt t="41266" x="2876550" y="3117850"/>
          <p14:tracePt t="41283" x="2863850" y="3124200"/>
          <p14:tracePt t="41299" x="2863850" y="3130550"/>
          <p14:tracePt t="41316" x="2863850" y="3143250"/>
          <p14:tracePt t="41332" x="2863850" y="3149600"/>
          <p14:tracePt t="41349" x="2863850" y="3162300"/>
          <p14:tracePt t="41366" x="2927350" y="3187700"/>
          <p14:tracePt t="41383" x="3079750" y="3257550"/>
          <p14:tracePt t="41399" x="3225800" y="3333750"/>
          <p14:tracePt t="41416" x="3517900" y="3473450"/>
          <p14:tracePt t="41433" x="3841750" y="3562350"/>
          <p14:tracePt t="41450" x="4019550" y="3613150"/>
          <p14:tracePt t="41466" x="4095750" y="3613150"/>
          <p14:tracePt t="41483" x="4203700" y="3613150"/>
          <p14:tracePt t="41499" x="4273550" y="3619500"/>
          <p14:tracePt t="41516" x="4305300" y="3625850"/>
          <p14:tracePt t="41533" x="4343400" y="3625850"/>
          <p14:tracePt t="41549" x="4406900" y="3625850"/>
          <p14:tracePt t="41566" x="4445000" y="3625850"/>
          <p14:tracePt t="41583" x="4495800" y="3625850"/>
          <p14:tracePt t="41599" x="4521200" y="3625850"/>
          <p14:tracePt t="41616" x="4559300" y="3625850"/>
          <p14:tracePt t="41633" x="4591050" y="3619500"/>
          <p14:tracePt t="41649" x="4603750" y="3619500"/>
          <p14:tracePt t="41666" x="4616450" y="3613150"/>
          <p14:tracePt t="41683" x="4629150" y="3613150"/>
          <p14:tracePt t="41699" x="4635500" y="3613150"/>
          <p14:tracePt t="41716" x="4641850" y="3606800"/>
          <p14:tracePt t="41733" x="4654550" y="3600450"/>
          <p14:tracePt t="41749" x="4660900" y="3594100"/>
          <p14:tracePt t="41766" x="4673600" y="3587750"/>
          <p14:tracePt t="41782" x="4679950" y="3581400"/>
          <p14:tracePt t="41799" x="4686300" y="3575050"/>
          <p14:tracePt t="41816" x="4692650" y="3562350"/>
          <p14:tracePt t="41833" x="4692650" y="3549650"/>
          <p14:tracePt t="41849" x="4692650" y="3536950"/>
          <p14:tracePt t="41866" x="4699000" y="3530600"/>
          <p14:tracePt t="41883" x="4699000" y="3517900"/>
          <p14:tracePt t="41899" x="4705350" y="3498850"/>
          <p14:tracePt t="41916" x="4711700" y="3479800"/>
          <p14:tracePt t="41932" x="4711700" y="3473450"/>
          <p14:tracePt t="41949" x="4718050" y="3467100"/>
          <p14:tracePt t="41966" x="4724400" y="3448050"/>
          <p14:tracePt t="41999" x="4730750" y="3435350"/>
          <p14:tracePt t="42016" x="4737100" y="3429000"/>
          <p14:tracePt t="42032" x="4737100" y="3422650"/>
          <p14:tracePt t="42049" x="4762500" y="3403600"/>
          <p14:tracePt t="42066" x="4800600" y="3384550"/>
          <p14:tracePt t="42083" x="4857750" y="3365500"/>
          <p14:tracePt t="42099" x="4895850" y="3365500"/>
          <p14:tracePt t="42116" x="4927600" y="3365500"/>
          <p14:tracePt t="42132" x="5003800" y="3365500"/>
          <p14:tracePt t="42149" x="5080000" y="3378200"/>
          <p14:tracePt t="42153" x="5143500" y="3390900"/>
          <p14:tracePt t="42166" x="5270500" y="3429000"/>
          <p14:tracePt t="42182" x="5321300" y="3441700"/>
          <p14:tracePt t="42199" x="5353050" y="3448050"/>
          <p14:tracePt t="42216" x="5365750" y="3454400"/>
          <p14:tracePt t="42556" x="5473700" y="3454400"/>
          <p14:tracePt t="42562" x="5607050" y="3454400"/>
          <p14:tracePt t="42570" x="5695950" y="3441700"/>
          <p14:tracePt t="42583" x="5854700" y="3422650"/>
          <p14:tracePt t="42599" x="6045200" y="3422650"/>
          <p14:tracePt t="42616" x="6184900" y="3416300"/>
          <p14:tracePt t="42632" x="6261100" y="3416300"/>
          <p14:tracePt t="42649" x="6286500" y="3409950"/>
          <p14:tracePt t="42666" x="6311900" y="3409950"/>
          <p14:tracePt t="42670" x="6330950" y="3409950"/>
          <p14:tracePt t="42683" x="6356350" y="3409950"/>
          <p14:tracePt t="42699" x="6394450" y="3409950"/>
          <p14:tracePt t="42716" x="6457950" y="3409950"/>
          <p14:tracePt t="42733" x="6540500" y="3409950"/>
          <p14:tracePt t="42749" x="6781800" y="3409950"/>
          <p14:tracePt t="42766" x="6889750" y="3409950"/>
          <p14:tracePt t="42783" x="6927850" y="3409950"/>
          <p14:tracePt t="42799" x="6946900" y="3409950"/>
          <p14:tracePt t="42816" x="6953250" y="3409950"/>
          <p14:tracePt t="42833" x="6965950" y="3409950"/>
          <p14:tracePt t="42849" x="6978650" y="3409950"/>
          <p14:tracePt t="42866" x="6991350" y="3409950"/>
          <p14:tracePt t="42883" x="7016750" y="3403600"/>
          <p14:tracePt t="42899" x="7042150" y="3403600"/>
          <p14:tracePt t="42916" x="7080250" y="3397250"/>
          <p14:tracePt t="42932" x="7118350" y="3390900"/>
          <p14:tracePt t="42949" x="7162800" y="3384550"/>
          <p14:tracePt t="42966" x="7226300" y="3378200"/>
          <p14:tracePt t="42983" x="7270750" y="3371850"/>
          <p14:tracePt t="42999" x="7302500" y="3371850"/>
          <p14:tracePt t="43016" x="7315200" y="3371850"/>
          <p14:tracePt t="43033" x="7327900" y="3371850"/>
          <p14:tracePt t="43049" x="7372350" y="3365500"/>
          <p14:tracePt t="43066" x="7429500" y="3365500"/>
          <p14:tracePt t="43083" x="7512050" y="3352800"/>
          <p14:tracePt t="43099" x="7537450" y="3352800"/>
          <p14:tracePt t="43116" x="7556500" y="3352800"/>
          <p14:tracePt t="43132" x="7575550" y="3352800"/>
          <p14:tracePt t="43149" x="7588250" y="3352800"/>
          <p14:tracePt t="43166" x="7594600" y="3352800"/>
          <p14:tracePt t="43183" x="7626350" y="3352800"/>
          <p14:tracePt t="43199" x="7639050" y="3346450"/>
          <p14:tracePt t="43216" x="7658100" y="3346450"/>
          <p14:tracePt t="43233" x="7670800" y="3346450"/>
          <p14:tracePt t="43250" x="7689850" y="3346450"/>
          <p14:tracePt t="43266" x="7696200" y="3346450"/>
          <p14:tracePt t="43283" x="7702550" y="3346450"/>
          <p14:tracePt t="43299" x="7708900" y="3340100"/>
          <p14:tracePt t="43333" x="7715250" y="3333750"/>
          <p14:tracePt t="43349" x="7715250" y="3327400"/>
          <p14:tracePt t="43390" x="7708900" y="3327400"/>
          <p14:tracePt t="43399" x="7689850" y="3321050"/>
          <p14:tracePt t="43416" x="7486650" y="3282950"/>
          <p14:tracePt t="43433" x="7264400" y="3263900"/>
          <p14:tracePt t="43449" x="7105650" y="3276600"/>
          <p14:tracePt t="43466" x="6870700" y="3302000"/>
          <p14:tracePt t="43483" x="6819900" y="3308350"/>
          <p14:tracePt t="43499" x="6788150" y="3314700"/>
          <p14:tracePt t="43516" x="6756400" y="3314700"/>
          <p14:tracePt t="43533" x="6692900" y="3333750"/>
          <p14:tracePt t="43549" x="6477000" y="3365500"/>
          <p14:tracePt t="43566" x="6369050" y="3384550"/>
          <p14:tracePt t="43582" x="6311900" y="3397250"/>
          <p14:tracePt t="43599" x="6242050" y="3409950"/>
          <p14:tracePt t="43616" x="6159500" y="3416300"/>
          <p14:tracePt t="43632" x="6032500" y="3429000"/>
          <p14:tracePt t="43649" x="5994400" y="3435350"/>
          <p14:tracePt t="43666" x="5975350" y="3441700"/>
          <p14:tracePt t="43682" x="5962650" y="3441700"/>
          <p14:tracePt t="43699" x="5962650" y="3448050"/>
          <p14:tracePt t="43704" x="5956300" y="3448050"/>
          <p14:tracePt t="43719" x="5949950" y="3448050"/>
          <p14:tracePt t="43733" x="5943600" y="3448050"/>
          <p14:tracePt t="43753" x="5943600" y="3454400"/>
          <p14:tracePt t="43766" x="5949950" y="3454400"/>
          <p14:tracePt t="43783" x="5956300" y="3454400"/>
          <p14:tracePt t="43799" x="6000750" y="3454400"/>
          <p14:tracePt t="43816" x="6076950" y="3454400"/>
          <p14:tracePt t="43832" x="6273800" y="3460750"/>
          <p14:tracePt t="43849" x="6870700" y="3486150"/>
          <p14:tracePt t="43866" x="7042150" y="3505200"/>
          <p14:tracePt t="43882" x="7264400" y="3517900"/>
          <p14:tracePt t="43899" x="7404100" y="3517900"/>
          <p14:tracePt t="43916" x="7512050" y="3517900"/>
          <p14:tracePt t="43932" x="7651750" y="3511550"/>
          <p14:tracePt t="43949" x="7778750" y="3511550"/>
          <p14:tracePt t="43965" x="7931150" y="3498850"/>
          <p14:tracePt t="43983" x="8058150" y="3492500"/>
          <p14:tracePt t="44000" x="8166100" y="3492500"/>
          <p14:tracePt t="44016" x="8331200" y="3479800"/>
          <p14:tracePt t="44033" x="8382000" y="3479800"/>
          <p14:tracePt t="44049" x="8439150" y="3479800"/>
          <p14:tracePt t="44066" x="8502650" y="3479800"/>
          <p14:tracePt t="44082" x="8686800" y="3486150"/>
          <p14:tracePt t="44099" x="8851900" y="3511550"/>
          <p14:tracePt t="44116" x="8896350" y="3517900"/>
          <p14:tracePt t="44132" x="8928100" y="3530600"/>
          <p14:tracePt t="44149" x="8940800" y="3530600"/>
          <p14:tracePt t="44166" x="8947150" y="3530600"/>
          <p14:tracePt t="44183" x="8953500" y="3536950"/>
          <p14:tracePt t="44199" x="8959850" y="3543300"/>
          <p14:tracePt t="44216" x="8972550" y="3543300"/>
          <p14:tracePt t="44232" x="8978900" y="3543300"/>
          <p14:tracePt t="44249" x="8985250" y="3543300"/>
          <p14:tracePt t="44265" x="9004300" y="3543300"/>
          <p14:tracePt t="44283" x="9010650" y="3543300"/>
          <p14:tracePt t="44299" x="9029700" y="3543300"/>
          <p14:tracePt t="44316" x="9048750" y="3543300"/>
          <p14:tracePt t="44332" x="9080500" y="3543300"/>
          <p14:tracePt t="44349" x="9124950" y="3543300"/>
          <p14:tracePt t="44366" x="9150350" y="3549650"/>
          <p14:tracePt t="44382" x="9188450" y="3556000"/>
          <p14:tracePt t="44399" x="9213850" y="3556000"/>
          <p14:tracePt t="44416" x="9226550" y="3556000"/>
          <p14:tracePt t="44432" x="9245600" y="3556000"/>
          <p14:tracePt t="44449" x="9258300" y="3556000"/>
          <p14:tracePt t="44466" x="9271000" y="3556000"/>
          <p14:tracePt t="44482" x="9290050" y="3556000"/>
          <p14:tracePt t="44499" x="9309100" y="3556000"/>
          <p14:tracePt t="44516" x="9328150" y="3556000"/>
          <p14:tracePt t="44532" x="9340850" y="3556000"/>
          <p14:tracePt t="44549" x="9398000" y="3556000"/>
          <p14:tracePt t="44565" x="9474200" y="3543300"/>
          <p14:tracePt t="44582" x="9588500" y="3517900"/>
          <p14:tracePt t="44599" x="9715500" y="3467100"/>
          <p14:tracePt t="44616" x="9759950" y="3448050"/>
          <p14:tracePt t="44633" x="9785350" y="3441700"/>
          <p14:tracePt t="44649" x="9791700" y="3435350"/>
          <p14:tracePt t="44666" x="9798050" y="3429000"/>
          <p14:tracePt t="44682" x="9804400" y="3422650"/>
          <p14:tracePt t="44704" x="9804400" y="3409950"/>
          <p14:tracePt t="44716" x="9804400" y="3384550"/>
          <p14:tracePt t="44732" x="9759950" y="3340100"/>
          <p14:tracePt t="44749" x="9690100" y="3289300"/>
          <p14:tracePt t="44766" x="9067800" y="3225800"/>
          <p14:tracePt t="44782" x="8616950" y="3244850"/>
          <p14:tracePt t="44799" x="8108950" y="3346450"/>
          <p14:tracePt t="44815" x="7823200" y="3454400"/>
          <p14:tracePt t="44832" x="7359650" y="3606800"/>
          <p14:tracePt t="44849" x="7029450" y="3752850"/>
          <p14:tracePt t="44866" x="6927850" y="3790950"/>
          <p14:tracePt t="44883" x="6908800" y="3797300"/>
          <p14:tracePt t="44938" x="6915150" y="3797300"/>
          <p14:tracePt t="44946" x="6927850" y="3797300"/>
          <p14:tracePt t="44954" x="6991350" y="3797300"/>
          <p14:tracePt t="44966" x="8299450" y="3810000"/>
          <p14:tracePt t="44982" x="8680450" y="3835400"/>
          <p14:tracePt t="44999" x="9080500" y="3860800"/>
          <p14:tracePt t="45015" x="9461500" y="3854450"/>
          <p14:tracePt t="45032" x="9607550" y="3848100"/>
          <p14:tracePt t="45049" x="9671050" y="3822700"/>
          <p14:tracePt t="45065" x="9690100" y="3816350"/>
          <p14:tracePt t="45082" x="9715500" y="3816350"/>
          <p14:tracePt t="45099" x="9759950" y="3810000"/>
          <p14:tracePt t="45116" x="9798050" y="3803650"/>
          <p14:tracePt t="45132" x="9867900" y="3797300"/>
          <p14:tracePt t="45149" x="9912350" y="3784600"/>
          <p14:tracePt t="45166" x="9950450" y="3778250"/>
          <p14:tracePt t="45182" x="10001250" y="3765550"/>
          <p14:tracePt t="45199" x="10020300" y="3759200"/>
          <p14:tracePt t="45216" x="10039350" y="3752850"/>
          <p14:tracePt t="45234" x="10045700" y="3752850"/>
          <p14:tracePt t="45249" x="10052050" y="3752850"/>
          <p14:tracePt t="45266" x="10064750" y="3752850"/>
          <p14:tracePt t="45299" x="10071100" y="3746500"/>
          <p14:tracePt t="45316" x="10071100" y="3740150"/>
          <p14:tracePt t="45332" x="10071100" y="3727450"/>
          <p14:tracePt t="45349" x="10071100" y="3708400"/>
          <p14:tracePt t="45382" x="10071100" y="3695700"/>
          <p14:tracePt t="45399" x="10077450" y="3683000"/>
          <p14:tracePt t="45415" x="10083800" y="3670300"/>
          <p14:tracePt t="45432" x="10115550" y="3638550"/>
          <p14:tracePt t="45449" x="10140950" y="3613150"/>
          <p14:tracePt t="45466" x="10153650" y="3600450"/>
          <p14:tracePt t="45482" x="10172700" y="3594100"/>
          <p14:tracePt t="45499" x="10179050" y="3587750"/>
          <p14:tracePt t="45516" x="10191750" y="3581400"/>
          <p14:tracePt t="45549" x="10198100" y="3568700"/>
          <p14:tracePt t="45582" x="10179050" y="3549650"/>
          <p14:tracePt t="45599" x="10160000" y="3530600"/>
          <p14:tracePt t="45615" x="10140950" y="3524250"/>
          <p14:tracePt t="45633" x="10033000" y="3492500"/>
          <p14:tracePt t="45649" x="9436100" y="3403600"/>
          <p14:tracePt t="45665" x="8604250" y="3479800"/>
          <p14:tracePt t="45682" x="7473950" y="3625850"/>
          <p14:tracePt t="45699" x="7213600" y="3663950"/>
          <p14:tracePt t="45716" x="6426200" y="3708400"/>
          <p14:tracePt t="45720" x="6191250" y="3708400"/>
          <p14:tracePt t="45732" x="5664200" y="3733800"/>
          <p14:tracePt t="45749" x="5359400" y="3790950"/>
          <p14:tracePt t="45765" x="4552950" y="3898900"/>
          <p14:tracePt t="45782" x="4140200" y="3962400"/>
          <p14:tracePt t="45799" x="3854450" y="4013200"/>
          <p14:tracePt t="45815" x="3644900" y="4013200"/>
          <p14:tracePt t="45832" x="3505200" y="4013200"/>
          <p14:tracePt t="45849" x="3251200" y="4013200"/>
          <p14:tracePt t="45865" x="3111500" y="4019550"/>
          <p14:tracePt t="45882" x="3028950" y="4019550"/>
          <p14:tracePt t="45899" x="2984500" y="4025900"/>
          <p14:tracePt t="45915" x="2921000" y="4032250"/>
          <p14:tracePt t="45932" x="2787650" y="4038600"/>
          <p14:tracePt t="45949" x="2705100" y="4038600"/>
          <p14:tracePt t="45966" x="2628900" y="4038600"/>
          <p14:tracePt t="45982" x="2540000" y="4038600"/>
          <p14:tracePt t="45999" x="2451100" y="4032250"/>
          <p14:tracePt t="46015" x="2368550" y="4025900"/>
          <p14:tracePt t="46032" x="2336800" y="4019550"/>
          <p14:tracePt t="46049" x="2292350" y="4013200"/>
          <p14:tracePt t="46065" x="2254250" y="4006850"/>
          <p14:tracePt t="46082" x="2222500" y="3994150"/>
          <p14:tracePt t="46099" x="2165350" y="3981450"/>
          <p14:tracePt t="46115" x="2120900" y="3975100"/>
          <p14:tracePt t="46132" x="2082800" y="3962400"/>
          <p14:tracePt t="46149" x="2019300" y="3937000"/>
          <p14:tracePt t="46165" x="1987550" y="3917950"/>
          <p14:tracePt t="46182" x="1930400" y="3898900"/>
          <p14:tracePt t="46199" x="1917700" y="3892550"/>
          <p14:tracePt t="46215" x="1898650" y="3886200"/>
          <p14:tracePt t="46218" x="1885950" y="3886200"/>
          <p14:tracePt t="46232" x="1873250" y="3879850"/>
          <p14:tracePt t="46249" x="1841500" y="3867150"/>
          <p14:tracePt t="46265" x="1778000" y="3841750"/>
          <p14:tracePt t="46282" x="1733550" y="3835400"/>
          <p14:tracePt t="46299" x="1708150" y="3822700"/>
          <p14:tracePt t="46315" x="1682750" y="3810000"/>
          <p14:tracePt t="46332" x="1670050" y="3810000"/>
          <p14:tracePt t="46349" x="1657350" y="3810000"/>
          <p14:tracePt t="46365" x="1651000" y="3810000"/>
          <p14:tracePt t="46382" x="1644650" y="3810000"/>
          <p14:tracePt t="46399" x="1638300" y="3810000"/>
          <p14:tracePt t="46415" x="1631950" y="3810000"/>
          <p14:tracePt t="46449" x="1625600" y="3810000"/>
          <p14:tracePt t="46465" x="1619250" y="3810000"/>
          <p14:tracePt t="46885" x="1638300" y="3810000"/>
          <p14:tracePt t="46892" x="1663700" y="3810000"/>
          <p14:tracePt t="46899" x="1682750" y="3810000"/>
          <p14:tracePt t="46916" x="1746250" y="3822700"/>
          <p14:tracePt t="46932" x="1949450" y="3848100"/>
          <p14:tracePt t="46949" x="2139950" y="3873500"/>
          <p14:tracePt t="46965" x="2247900" y="3879850"/>
          <p14:tracePt t="46982" x="2311400" y="3892550"/>
          <p14:tracePt t="46999" x="2336800" y="3892550"/>
          <p14:tracePt t="47016" x="2406650" y="3898900"/>
          <p14:tracePt t="47032" x="2451100" y="3898900"/>
          <p14:tracePt t="47049" x="2501900" y="3898900"/>
          <p14:tracePt t="47065" x="2565400" y="3898900"/>
          <p14:tracePt t="47082" x="2597150" y="3905250"/>
          <p14:tracePt t="47099" x="2667000" y="3911600"/>
          <p14:tracePt t="47116" x="2717800" y="3917950"/>
          <p14:tracePt t="47132" x="2774950" y="3924300"/>
          <p14:tracePt t="47149" x="2876550" y="3930650"/>
          <p14:tracePt t="47165" x="2927350" y="3930650"/>
          <p14:tracePt t="47182" x="3022600" y="3943350"/>
          <p14:tracePt t="47199" x="3079750" y="3956050"/>
          <p14:tracePt t="47215" x="3136900" y="3962400"/>
          <p14:tracePt t="47232" x="3187700" y="3962400"/>
          <p14:tracePt t="47249" x="3213100" y="3962400"/>
          <p14:tracePt t="47266" x="3238500" y="3962400"/>
          <p14:tracePt t="47282" x="3270250" y="3962400"/>
          <p14:tracePt t="47299" x="3302000" y="3962400"/>
          <p14:tracePt t="47315" x="3346450" y="3962400"/>
          <p14:tracePt t="47332" x="3403600" y="3962400"/>
          <p14:tracePt t="47348" x="3460750" y="3962400"/>
          <p14:tracePt t="47365" x="3511550" y="3956050"/>
          <p14:tracePt t="47382" x="3543300" y="3956050"/>
          <p14:tracePt t="47399" x="3613150" y="3949700"/>
          <p14:tracePt t="47415" x="3670300" y="3937000"/>
          <p14:tracePt t="47432" x="3765550" y="3924300"/>
          <p14:tracePt t="47449" x="3797300" y="3917950"/>
          <p14:tracePt t="47466" x="3810000" y="3911600"/>
          <p14:tracePt t="47482" x="3829050" y="3911600"/>
          <p14:tracePt t="47499" x="3835400" y="3911600"/>
          <p14:tracePt t="47516" x="3848100" y="3911600"/>
          <p14:tracePt t="47532" x="3854450" y="3905250"/>
          <p14:tracePt t="47549" x="3860800" y="3898900"/>
          <p14:tracePt t="47565" x="3879850" y="3898900"/>
          <p14:tracePt t="47582" x="3892550" y="3892550"/>
          <p14:tracePt t="47599" x="3911600" y="3886200"/>
          <p14:tracePt t="47615" x="3924300" y="3879850"/>
          <p14:tracePt t="47632" x="3930650" y="3879850"/>
          <p14:tracePt t="47649" x="3949700" y="3873500"/>
          <p14:tracePt t="47665" x="3956050" y="3867150"/>
          <p14:tracePt t="47682" x="3968750" y="3860800"/>
          <p14:tracePt t="47699" x="3975100" y="3860800"/>
          <p14:tracePt t="47715" x="3981450" y="3854450"/>
          <p14:tracePt t="47732" x="3981450" y="3848100"/>
          <p14:tracePt t="47748" x="3987800" y="3848100"/>
          <p14:tracePt t="47765" x="3987800" y="3835400"/>
          <p14:tracePt t="47782" x="3987800" y="3822700"/>
          <p14:tracePt t="47799" x="3987800" y="3810000"/>
          <p14:tracePt t="47815" x="3981450" y="3765550"/>
          <p14:tracePt t="47832" x="3968750" y="3721100"/>
          <p14:tracePt t="47849" x="3956050" y="3689350"/>
          <p14:tracePt t="47865" x="3937000" y="3638550"/>
          <p14:tracePt t="47882" x="3924300" y="3625850"/>
          <p14:tracePt t="47899" x="3924300" y="3613150"/>
          <p14:tracePt t="47915" x="3917950" y="3600450"/>
          <p14:tracePt t="47932" x="3917950" y="3594100"/>
          <p14:tracePt t="47949" x="3917950" y="3587750"/>
          <p14:tracePt t="47965" x="3924300" y="3581400"/>
          <p14:tracePt t="47982" x="3975100" y="3562350"/>
          <p14:tracePt t="47999" x="4025900" y="3556000"/>
          <p14:tracePt t="48016" x="4076700" y="3556000"/>
          <p14:tracePt t="48032" x="4432300" y="3556000"/>
          <p14:tracePt t="48049" x="4641850" y="3581400"/>
          <p14:tracePt t="48065" x="4737100" y="3594100"/>
          <p14:tracePt t="48082" x="4756150" y="3594100"/>
          <p14:tracePt t="48099" x="4781550" y="3600450"/>
          <p14:tracePt t="48115" x="4800600" y="3606800"/>
          <p14:tracePt t="48132" x="4826000" y="3606800"/>
          <p14:tracePt t="48148" x="4870450" y="3613150"/>
          <p14:tracePt t="48165" x="4889500" y="3613150"/>
          <p14:tracePt t="48182" x="4914900" y="3613150"/>
          <p14:tracePt t="48198" x="4933950" y="3613150"/>
          <p14:tracePt t="48215" x="4953000" y="3613150"/>
          <p14:tracePt t="48232" x="4991100" y="3613150"/>
          <p14:tracePt t="48248" x="5048250" y="3619500"/>
          <p14:tracePt t="48265" x="5207000" y="3625850"/>
          <p14:tracePt t="48282" x="5359400" y="3625850"/>
          <p14:tracePt t="48299" x="5435600" y="3625850"/>
          <p14:tracePt t="48315" x="5518150" y="3625850"/>
          <p14:tracePt t="48332" x="5588000" y="3632200"/>
          <p14:tracePt t="48349" x="5645150" y="3638550"/>
          <p14:tracePt t="48365" x="5708650" y="3644900"/>
          <p14:tracePt t="48382" x="5727700" y="3644900"/>
          <p14:tracePt t="48399" x="5759450" y="3644900"/>
          <p14:tracePt t="48415" x="5778500" y="3644900"/>
          <p14:tracePt t="48432" x="5791200" y="3644900"/>
          <p14:tracePt t="48448" x="5803900" y="3644900"/>
          <p14:tracePt t="48466" x="5810250" y="3644900"/>
          <p14:tracePt t="48482" x="5822950" y="3644900"/>
          <p14:tracePt t="48498" x="5829300" y="3644900"/>
          <p14:tracePt t="48515" x="5842000" y="3644900"/>
          <p14:tracePt t="48532" x="5861050" y="3644900"/>
          <p14:tracePt t="48549" x="5873750" y="3644900"/>
          <p14:tracePt t="48565" x="5886450" y="3644900"/>
          <p14:tracePt t="48582" x="5899150" y="3644900"/>
          <p14:tracePt t="48599" x="5918200" y="3644900"/>
          <p14:tracePt t="48615" x="5924550" y="3644900"/>
          <p14:tracePt t="48632" x="5930900" y="3644900"/>
          <p14:tracePt t="48649" x="5943600" y="3644900"/>
          <p14:tracePt t="48665" x="5949950" y="3644900"/>
          <p14:tracePt t="48682" x="5956300" y="3644900"/>
          <p14:tracePt t="48698" x="5962650" y="3644900"/>
          <p14:tracePt t="48715" x="5969000" y="3644900"/>
          <p14:tracePt t="48732" x="5975350" y="3644900"/>
          <p14:tracePt t="48754" x="5981700" y="3644900"/>
          <p14:tracePt t="48857" x="5975350" y="3644900"/>
          <p14:tracePt t="48865" x="5962650" y="3644900"/>
          <p14:tracePt t="48871" x="5943600" y="3644900"/>
          <p14:tracePt t="48882" x="5918200" y="3644900"/>
          <p14:tracePt t="48898" x="5829300" y="3651250"/>
          <p14:tracePt t="48915" x="5765800" y="3657600"/>
          <p14:tracePt t="48932" x="5695950" y="3670300"/>
          <p14:tracePt t="48949" x="5626100" y="3670300"/>
          <p14:tracePt t="48965" x="5581650" y="3676650"/>
          <p14:tracePt t="48982" x="5549900" y="3683000"/>
          <p14:tracePt t="48999" x="5537200" y="3689350"/>
          <p14:tracePt t="49015" x="5530850" y="3695700"/>
          <p14:tracePt t="49032" x="5518150" y="3695700"/>
          <p14:tracePt t="49048" x="5511800" y="3702050"/>
          <p14:tracePt t="49065" x="5499100" y="3708400"/>
          <p14:tracePt t="49082" x="5492750" y="3708400"/>
          <p14:tracePt t="49099" x="5486400" y="3714750"/>
          <p14:tracePt t="49132" x="5480050" y="3714750"/>
          <p14:tracePt t="49148" x="5473700" y="3714750"/>
          <p14:tracePt t="49165" x="5467350" y="3714750"/>
          <p14:tracePt t="49657" x="5461000" y="3721100"/>
          <p14:tracePt t="49662" x="5454650" y="3727450"/>
          <p14:tracePt t="49671" x="5448300" y="3740150"/>
          <p14:tracePt t="49682" x="5441950" y="3746500"/>
          <p14:tracePt t="49698" x="5422900" y="3771900"/>
          <p14:tracePt t="49715" x="5416550" y="3790950"/>
          <p14:tracePt t="49732" x="5384800" y="3848100"/>
          <p14:tracePt t="49748" x="5365750" y="3879850"/>
          <p14:tracePt t="49765" x="5353050" y="3911600"/>
          <p14:tracePt t="49770" x="5346700" y="3930650"/>
          <p14:tracePt t="49782" x="5334000" y="3949700"/>
          <p14:tracePt t="49798" x="5314950" y="3975100"/>
          <p14:tracePt t="49815" x="5308600" y="4000500"/>
          <p14:tracePt t="49832" x="5295900" y="4019550"/>
          <p14:tracePt t="49848" x="5283200" y="4032250"/>
          <p14:tracePt t="49865" x="5257800" y="4057650"/>
          <p14:tracePt t="49882" x="5251450" y="4076700"/>
          <p14:tracePt t="49898" x="5232400" y="4095750"/>
          <p14:tracePt t="49915" x="5219700" y="4108450"/>
          <p14:tracePt t="49932" x="5207000" y="4121150"/>
          <p14:tracePt t="49948" x="5187950" y="4140200"/>
          <p14:tracePt t="49965" x="5175250" y="4152900"/>
          <p14:tracePt t="49982" x="5156200" y="4171950"/>
          <p14:tracePt t="49998" x="5143500" y="4178300"/>
          <p14:tracePt t="50015" x="5130800" y="4191000"/>
          <p14:tracePt t="50032" x="5118100" y="4210050"/>
          <p14:tracePt t="50048" x="5111750" y="4216400"/>
          <p14:tracePt t="50065" x="5099050" y="4222750"/>
          <p14:tracePt t="50082" x="5092700" y="4235450"/>
          <p14:tracePt t="50099" x="5086350" y="4241800"/>
          <p14:tracePt t="50115" x="5080000" y="4254500"/>
          <p14:tracePt t="50132" x="5080000" y="4260850"/>
          <p14:tracePt t="50148" x="5073650" y="4273550"/>
          <p14:tracePt t="50165" x="5067300" y="4279900"/>
          <p14:tracePt t="50182" x="5067300" y="4286250"/>
          <p14:tracePt t="50198" x="5060950" y="4298950"/>
          <p14:tracePt t="50215" x="5054600" y="4305300"/>
          <p14:tracePt t="50231" x="5048250" y="4318000"/>
          <p14:tracePt t="50265" x="5041900" y="4318000"/>
          <p14:tracePt t="50282" x="5041900" y="4324350"/>
          <p14:tracePt t="50621" x="5041900" y="4343400"/>
          <p14:tracePt t="50628" x="5035550" y="4375150"/>
          <p14:tracePt t="50636" x="5029200" y="4425950"/>
          <p14:tracePt t="50648" x="5022850" y="4533900"/>
          <p14:tracePt t="50666" x="5003800" y="4641850"/>
          <p14:tracePt t="50682" x="5003800" y="4718050"/>
          <p14:tracePt t="50698" x="4997450" y="4838700"/>
          <p14:tracePt t="50715" x="4991100" y="4883150"/>
          <p14:tracePt t="50732" x="4984750" y="4972050"/>
          <p14:tracePt t="50748" x="4984750" y="5029200"/>
          <p14:tracePt t="50769" x="4978400" y="5067300"/>
          <p14:tracePt t="50772" x="4978400" y="5073650"/>
          <p14:tracePt t="50781" x="4978400" y="5092700"/>
          <p14:tracePt t="50798" x="4978400" y="5118100"/>
          <p14:tracePt t="50815" x="4972050" y="5137150"/>
          <p14:tracePt t="50832" x="4972050" y="5156200"/>
          <p14:tracePt t="50848" x="4972050" y="5175250"/>
          <p14:tracePt t="50865" x="4978400" y="5207000"/>
          <p14:tracePt t="50882" x="4978400" y="5226050"/>
          <p14:tracePt t="50898" x="4991100" y="5251450"/>
          <p14:tracePt t="50915" x="5003800" y="5270500"/>
          <p14:tracePt t="50932" x="5016500" y="5295900"/>
          <p14:tracePt t="50948" x="5048250" y="5340350"/>
          <p14:tracePt t="50965" x="5086350" y="5378450"/>
          <p14:tracePt t="50982" x="5168900" y="5435600"/>
          <p14:tracePt t="50998" x="5276850" y="5505450"/>
          <p14:tracePt t="51016" x="5441950" y="5607050"/>
          <p14:tracePt t="51032" x="5645150" y="5721350"/>
          <p14:tracePt t="51048" x="5689600" y="5753100"/>
          <p14:tracePt t="51065" x="5810250" y="5803900"/>
          <p14:tracePt t="51082" x="5943600" y="5842000"/>
          <p14:tracePt t="51098" x="6096000" y="5892800"/>
          <p14:tracePt t="51116" x="6273800" y="5937250"/>
          <p14:tracePt t="51132" x="6400800" y="5943600"/>
          <p14:tracePt t="51148" x="6604000" y="5962650"/>
          <p14:tracePt t="51165" x="6692900" y="5969000"/>
          <p14:tracePt t="51182" x="6832600" y="5994400"/>
          <p14:tracePt t="51198" x="7524750" y="6038850"/>
          <p14:tracePt t="51215" x="7766050" y="6051550"/>
          <p14:tracePt t="51232" x="7962900" y="6057900"/>
          <p14:tracePt t="51248" x="8020050" y="6051550"/>
          <p14:tracePt t="51265" x="8070850" y="6038850"/>
          <p14:tracePt t="51269" x="8083550" y="6038850"/>
          <p14:tracePt t="51281" x="8140700" y="6032500"/>
          <p14:tracePt t="51298" x="8210550" y="6026150"/>
          <p14:tracePt t="51317" x="8293100" y="6007100"/>
          <p14:tracePt t="51331" x="8318500" y="6000750"/>
          <p14:tracePt t="51348" x="8337550" y="5994400"/>
          <p14:tracePt t="51365" x="8394700" y="5981700"/>
          <p14:tracePt t="51382" x="8458200" y="5969000"/>
          <p14:tracePt t="51398" x="8616950" y="5930900"/>
          <p14:tracePt t="51415" x="8674100" y="5911850"/>
          <p14:tracePt t="51432" x="8718550" y="5892800"/>
          <p14:tracePt t="51448" x="8813800" y="5861050"/>
          <p14:tracePt t="51465" x="9010650" y="5816600"/>
          <p14:tracePt t="51481" x="9556750" y="5651500"/>
          <p14:tracePt t="51498" x="9810750" y="5594350"/>
          <p14:tracePt t="51515" x="9969500" y="5543550"/>
          <p14:tracePt t="51532" x="10039350" y="5511800"/>
          <p14:tracePt t="51548" x="10058400" y="5492750"/>
          <p14:tracePt t="51565" x="10083800" y="5480050"/>
          <p14:tracePt t="51581" x="10109200" y="5454650"/>
          <p14:tracePt t="51598" x="10128250" y="5448300"/>
          <p14:tracePt t="51615" x="10191750" y="5410200"/>
          <p14:tracePt t="51631" x="10236200" y="5384800"/>
          <p14:tracePt t="51648" x="10280650" y="5353050"/>
          <p14:tracePt t="51665" x="10306050" y="5346700"/>
          <p14:tracePt t="51682" x="10318750" y="5334000"/>
          <p14:tracePt t="51698" x="10344150" y="5314950"/>
          <p14:tracePt t="51715" x="10350500" y="5308600"/>
          <p14:tracePt t="51732" x="10363200" y="5302250"/>
          <p14:tracePt t="51748" x="10369550" y="5302250"/>
          <p14:tracePt t="51765" x="10369550" y="5295900"/>
          <p14:tracePt t="51781" x="10375900" y="5289550"/>
          <p14:tracePt t="51798" x="10382250" y="5289550"/>
          <p14:tracePt t="51815" x="10382250" y="5283200"/>
          <p14:tracePt t="51832" x="10388600" y="5276850"/>
          <p14:tracePt t="51848" x="10394950" y="5270500"/>
          <p14:tracePt t="51865" x="10401300" y="5270500"/>
          <p14:tracePt t="51881" x="10401300" y="5264150"/>
          <p14:tracePt t="51898" x="10414000" y="5257800"/>
          <p14:tracePt t="51936" x="10420350" y="5257800"/>
          <p14:tracePt t="51956" x="10426700" y="5257800"/>
          <p14:tracePt t="51971" x="10433050" y="5257800"/>
          <p14:tracePt t="52366" x="10629900" y="5213350"/>
          <p14:tracePt t="52373" x="10966450" y="5124450"/>
          <p14:tracePt t="52381" x="11176000" y="5035550"/>
          <p14:tracePt t="52398" x="11557000" y="4933950"/>
          <p14:tracePt t="52415" x="11664950" y="4889500"/>
          <p14:tracePt t="52432" x="11696700" y="4864100"/>
          <p14:tracePt t="52448" x="11709400" y="4851400"/>
          <p14:tracePt t="52465" x="11709400" y="4845050"/>
          <p14:tracePt t="52481" x="11715750" y="4838700"/>
          <p14:tracePt t="52498" x="11715750" y="4794250"/>
          <p14:tracePt t="52515" x="11620500" y="4654550"/>
          <p14:tracePt t="52531" x="10604500" y="4216400"/>
          <p14:tracePt t="52548" x="10064750" y="4133850"/>
          <p14:tracePt t="52565" x="9804400" y="4121150"/>
          <p14:tracePt t="52581" x="9201150" y="4102100"/>
          <p14:tracePt t="52598" x="8763000" y="4083050"/>
          <p14:tracePt t="52615" x="8401050" y="4095750"/>
          <p14:tracePt t="52632" x="8121650" y="4127500"/>
          <p14:tracePt t="52648" x="7918450" y="4152900"/>
          <p14:tracePt t="52665" x="7594600" y="4222750"/>
          <p14:tracePt t="52681" x="7454900" y="4267200"/>
          <p14:tracePt t="52698" x="7131050" y="4362450"/>
          <p14:tracePt t="52715" x="6883400" y="4445000"/>
          <p14:tracePt t="52731" x="6680200" y="4495800"/>
          <p14:tracePt t="52748" x="6413500" y="4559300"/>
          <p14:tracePt t="52765" x="6337300" y="4610100"/>
          <p14:tracePt t="52781" x="6280150" y="4654550"/>
          <p14:tracePt t="52798" x="6216650" y="4705350"/>
          <p14:tracePt t="52815" x="6153150" y="4762500"/>
          <p14:tracePt t="52820" x="6115050" y="4794250"/>
          <p14:tracePt t="52832" x="6076950" y="4845050"/>
          <p14:tracePt t="52848" x="6070600" y="4883150"/>
          <p14:tracePt t="52865" x="6064250" y="4914900"/>
          <p14:tracePt t="52882" x="6070600" y="4972050"/>
          <p14:tracePt t="52898" x="6076950" y="5016500"/>
          <p14:tracePt t="52915" x="6134100" y="5143500"/>
          <p14:tracePt t="52932" x="6178550" y="5238750"/>
          <p14:tracePt t="52948" x="6235700" y="5346700"/>
          <p14:tracePt t="52965" x="6292850" y="5422900"/>
          <p14:tracePt t="52981" x="6502400" y="5594350"/>
          <p14:tracePt t="52998" x="7353300" y="5911850"/>
          <p14:tracePt t="53015" x="7626350" y="5975350"/>
          <p14:tracePt t="53031" x="7842250" y="6026150"/>
          <p14:tracePt t="53048" x="8032750" y="6038850"/>
          <p14:tracePt t="53065" x="8305800" y="6013450"/>
          <p14:tracePt t="53081" x="8712200" y="5975350"/>
          <p14:tracePt t="53098" x="9010650" y="5886450"/>
          <p14:tracePt t="53115" x="9429750" y="5803900"/>
          <p14:tracePt t="53131" x="9696450" y="5734050"/>
          <p14:tracePt t="53148" x="9810750" y="5695950"/>
          <p14:tracePt t="53165" x="9886950" y="5651500"/>
          <p14:tracePt t="53181" x="9893300" y="5651500"/>
          <p14:tracePt t="53198" x="9893300" y="5632450"/>
          <p14:tracePt t="53215" x="9861550" y="5581650"/>
          <p14:tracePt t="53231" x="9582150" y="5295900"/>
          <p14:tracePt t="53248" x="8642350" y="4845050"/>
          <p14:tracePt t="53265" x="8216900" y="4705350"/>
          <p14:tracePt t="53281" x="7632700" y="4552950"/>
          <p14:tracePt t="53298" x="7340600" y="4495800"/>
          <p14:tracePt t="53315" x="7213600" y="4495800"/>
          <p14:tracePt t="53331" x="7143750" y="4489450"/>
          <p14:tracePt t="53348" x="7118350" y="4502150"/>
          <p14:tracePt t="53365" x="7105650" y="4514850"/>
          <p14:tracePt t="53402" x="7105650" y="4521200"/>
          <p14:tracePt t="53415" x="7105650" y="4527550"/>
          <p14:tracePt t="53431" x="7112000" y="4540250"/>
          <p14:tracePt t="53448" x="7143750" y="4584700"/>
          <p14:tracePt t="53465" x="7194550" y="4660900"/>
          <p14:tracePt t="53481" x="7327900" y="4781550"/>
          <p14:tracePt t="53498" x="7874000" y="5080000"/>
          <p14:tracePt t="53515" x="8299450" y="5168900"/>
          <p14:tracePt t="53532" x="8705850" y="5213350"/>
          <p14:tracePt t="53548" x="8807450" y="5213350"/>
          <p14:tracePt t="53567" x="9048750" y="5194300"/>
          <p14:tracePt t="53581" x="9201150" y="5156200"/>
          <p14:tracePt t="53598" x="9398000" y="5118100"/>
          <p14:tracePt t="53615" x="9645650" y="5035550"/>
          <p14:tracePt t="53631" x="9683750" y="5010150"/>
          <p14:tracePt t="53648" x="9690100" y="5003800"/>
          <p14:tracePt t="53665" x="9696450" y="4997450"/>
          <p14:tracePt t="53728" x="9690100" y="4991100"/>
          <p14:tracePt t="53736" x="9671050" y="4978400"/>
          <p14:tracePt t="53740" x="9620250" y="4953000"/>
          <p14:tracePt t="53748" x="9429750" y="4876800"/>
          <p14:tracePt t="53765" x="8356600" y="4559300"/>
          <p14:tracePt t="53782" x="7880350" y="4508500"/>
          <p14:tracePt t="53798" x="7340600" y="4514850"/>
          <p14:tracePt t="53815" x="6781800" y="4584700"/>
          <p14:tracePt t="53831" x="6083300" y="4654550"/>
          <p14:tracePt t="53848" x="5340350" y="4718050"/>
          <p14:tracePt t="53865" x="4654550" y="4806950"/>
          <p14:tracePt t="53881" x="4292600" y="4864100"/>
          <p14:tracePt t="53898" x="4057650" y="4883150"/>
          <p14:tracePt t="53915" x="3898900" y="4895850"/>
          <p14:tracePt t="53931" x="3841750" y="4895850"/>
          <p14:tracePt t="53948" x="3816350" y="4895850"/>
          <p14:tracePt t="53965" x="3810000" y="4895850"/>
          <p14:tracePt t="54268" x="3632200" y="4864100"/>
          <p14:tracePt t="54275" x="3530600" y="4851400"/>
          <p14:tracePt t="54283" x="3473450" y="4826000"/>
          <p14:tracePt t="54298" x="3340100" y="4787900"/>
          <p14:tracePt t="54314" x="3079750" y="4749800"/>
          <p14:tracePt t="54331" x="2844800" y="4730750"/>
          <p14:tracePt t="54348" x="2705100" y="4711700"/>
          <p14:tracePt t="54365" x="2520950" y="4705350"/>
          <p14:tracePt t="54381" x="2406650" y="4699000"/>
          <p14:tracePt t="54398" x="2374900" y="4692650"/>
          <p14:tracePt t="54415" x="2317750" y="4692650"/>
          <p14:tracePt t="54431" x="2273300" y="4692650"/>
          <p14:tracePt t="54448" x="2235200" y="4692650"/>
          <p14:tracePt t="54465" x="2222500" y="4692650"/>
          <p14:tracePt t="54481" x="2216150" y="4692650"/>
          <p14:tracePt t="54514" x="2216150" y="4699000"/>
          <p14:tracePt t="54531" x="2241550" y="4705350"/>
          <p14:tracePt t="54548" x="2476500" y="4724400"/>
          <p14:tracePt t="54565" x="3683000" y="4756150"/>
          <p14:tracePt t="54581" x="4451350" y="4762500"/>
          <p14:tracePt t="54598" x="4972050" y="4762500"/>
          <p14:tracePt t="54615" x="5822950" y="4743450"/>
          <p14:tracePt t="54631" x="6159500" y="4718050"/>
          <p14:tracePt t="54648" x="6788150" y="4724400"/>
          <p14:tracePt t="54664" x="7569200" y="4806950"/>
          <p14:tracePt t="54681" x="7772400" y="4826000"/>
          <p14:tracePt t="54698" x="8051800" y="4851400"/>
          <p14:tracePt t="54715" x="8115300" y="4864100"/>
          <p14:tracePt t="54731" x="8108950" y="4864100"/>
          <p14:tracePt t="55018" x="8210550" y="4832350"/>
          <p14:tracePt t="55027" x="8337550" y="4800600"/>
          <p14:tracePt t="55033" x="8426450" y="4787900"/>
          <p14:tracePt t="55048" x="8655050" y="4730750"/>
          <p14:tracePt t="55064" x="8972550" y="4711700"/>
          <p14:tracePt t="55081" x="9220200" y="4692650"/>
          <p14:tracePt t="55098" x="9296400" y="4686300"/>
          <p14:tracePt t="55114" x="9353550" y="4686300"/>
          <p14:tracePt t="55131" x="9423400" y="4686300"/>
          <p14:tracePt t="55148" x="9455150" y="4692650"/>
          <p14:tracePt t="55164" x="9486900" y="4699000"/>
          <p14:tracePt t="55198" x="9499600" y="4699000"/>
          <p14:tracePt t="55215" x="9505950" y="4699000"/>
          <p14:tracePt t="55248" x="9512300" y="4699000"/>
          <p14:tracePt t="55331" x="9505950" y="4699000"/>
          <p14:tracePt t="55346" x="9499600" y="4699000"/>
          <p14:tracePt t="55353" x="9493250" y="4699000"/>
          <p14:tracePt t="55364" x="9493250" y="4692650"/>
          <p14:tracePt t="55381" x="9467850" y="4679950"/>
          <p14:tracePt t="55398" x="9423400" y="4660900"/>
          <p14:tracePt t="55414" x="9353550" y="4629150"/>
          <p14:tracePt t="55431" x="9328150" y="4616450"/>
          <p14:tracePt t="55448" x="9302750" y="4603750"/>
          <p14:tracePt t="55465" x="9290050" y="4597400"/>
          <p14:tracePt t="55481" x="9283700" y="4597400"/>
          <p14:tracePt t="55498" x="9271000" y="4591050"/>
          <p14:tracePt t="55515" x="9264650" y="4584700"/>
          <p14:tracePt t="55531" x="9245600" y="4572000"/>
          <p14:tracePt t="55548" x="9232900" y="4565650"/>
          <p14:tracePt t="55565" x="9220200" y="4552950"/>
          <p14:tracePt t="55581" x="9201150" y="4540250"/>
          <p14:tracePt t="55598" x="9194800" y="4533900"/>
          <p14:tracePt t="55614" x="9182100" y="4527550"/>
          <p14:tracePt t="55631" x="9169400" y="4508500"/>
          <p14:tracePt t="55648" x="9156700" y="4489450"/>
          <p14:tracePt t="55664" x="9137650" y="4470400"/>
          <p14:tracePt t="55681" x="9131300" y="4464050"/>
          <p14:tracePt t="55698" x="9118600" y="4451350"/>
          <p14:tracePt t="55715" x="9105900" y="4445000"/>
          <p14:tracePt t="55731" x="9105900" y="4438650"/>
          <p14:tracePt t="55748" x="9093200" y="4425950"/>
          <p14:tracePt t="55764" x="9086850" y="4419600"/>
          <p14:tracePt t="55781" x="9080500" y="4406900"/>
          <p14:tracePt t="55798" x="9074150" y="4394200"/>
          <p14:tracePt t="55815" x="9061450" y="4394200"/>
          <p14:tracePt t="55831" x="9048750" y="4375150"/>
          <p14:tracePt t="55848" x="9042400" y="4375150"/>
          <p14:tracePt t="55864" x="9036050" y="4375150"/>
          <p14:tracePt t="55868" x="9029700" y="4368800"/>
          <p14:tracePt t="55881" x="9023350" y="4362450"/>
          <p14:tracePt t="55898" x="9017000" y="4362450"/>
          <p14:tracePt t="55914" x="9010650" y="4362450"/>
          <p14:tracePt t="55931" x="8991600" y="4362450"/>
          <p14:tracePt t="55964" x="8978900" y="4362450"/>
          <p14:tracePt t="55998" x="8972550" y="4368800"/>
          <p14:tracePt t="56014" x="8972550" y="4381500"/>
          <p14:tracePt t="56031" x="8966200" y="4394200"/>
          <p14:tracePt t="56048" x="8959850" y="4413250"/>
          <p14:tracePt t="56064" x="8959850" y="4419600"/>
          <p14:tracePt t="56081" x="8959850" y="4438650"/>
          <p14:tracePt t="56098" x="8959850" y="4457700"/>
          <p14:tracePt t="56114" x="8959850" y="4464050"/>
          <p14:tracePt t="56131" x="8959850" y="4483100"/>
          <p14:tracePt t="56148" x="8959850" y="4489450"/>
          <p14:tracePt t="56164" x="8959850" y="4508500"/>
          <p14:tracePt t="56181" x="8959850" y="4527550"/>
          <p14:tracePt t="56198" x="8959850" y="4533900"/>
          <p14:tracePt t="56214" x="8959850" y="4546600"/>
          <p14:tracePt t="56231" x="8959850" y="4552950"/>
          <p14:tracePt t="56247" x="8959850" y="4565650"/>
          <p14:tracePt t="56264" x="8959850" y="4572000"/>
          <p14:tracePt t="56281" x="8959850" y="4578350"/>
          <p14:tracePt t="56298" x="8959850" y="4584700"/>
          <p14:tracePt t="56314" x="8959850" y="4591050"/>
          <p14:tracePt t="56338" x="8959850" y="4597400"/>
          <p14:tracePt t="56353" x="8959850" y="4603750"/>
          <p14:tracePt t="56387" x="8959850" y="4610100"/>
          <p14:tracePt t="56403" x="8959850" y="4616450"/>
          <p14:tracePt t="56436" x="8959850" y="4622800"/>
          <p14:tracePt t="56451" x="8959850" y="4629150"/>
          <p14:tracePt t="56472" x="8959850" y="4635500"/>
          <p14:tracePt t="56498" x="8959850" y="4641850"/>
          <p14:tracePt t="56513" x="8959850" y="4648200"/>
          <p14:tracePt t="56547" x="8959850" y="4654550"/>
          <p14:tracePt t="56569" x="8959850" y="4660900"/>
          <p14:tracePt t="56583" x="8959850" y="4667250"/>
          <p14:tracePt t="56616" x="8959850" y="4673600"/>
          <p14:tracePt t="56631" x="8959850" y="4679950"/>
          <p14:tracePt t="56666" x="8959850" y="4686300"/>
          <p14:tracePt t="56679" x="8959850" y="4692650"/>
          <p14:tracePt t="56702" x="8959850" y="4699000"/>
          <p14:tracePt t="58256" x="8953500" y="4699000"/>
          <p14:tracePt t="58264" x="8928100" y="4699000"/>
          <p14:tracePt t="58270" x="8902700" y="4692650"/>
          <p14:tracePt t="58281" x="8877300" y="4686300"/>
          <p14:tracePt t="58297" x="8826500" y="4679950"/>
          <p14:tracePt t="58314" x="8807450" y="4679950"/>
          <p14:tracePt t="58331" x="8801100" y="4679950"/>
          <p14:tracePt t="58347" x="8782050" y="4679950"/>
          <p14:tracePt t="58364" x="8775700" y="4679950"/>
          <p14:tracePt t="58381" x="8763000" y="4679950"/>
          <p14:tracePt t="58397" x="8756650" y="4679950"/>
          <p14:tracePt t="58414" x="8750300" y="4679950"/>
          <p14:tracePt t="58419" x="8743950" y="4679950"/>
          <p14:tracePt t="58431" x="8731250" y="4679950"/>
          <p14:tracePt t="58466" x="8724900" y="4679950"/>
          <p14:tracePt t="58481" x="8718550" y="4679950"/>
          <p14:tracePt t="58548" x="8724900" y="4679950"/>
          <p14:tracePt t="58569" x="8731250" y="4679950"/>
          <p14:tracePt t="58576" x="8737600" y="4679950"/>
          <p14:tracePt t="58590" x="8743950" y="4679950"/>
          <p14:tracePt t="58605" x="8750300" y="4679950"/>
          <p14:tracePt t="58614" x="8756650" y="4679950"/>
          <p14:tracePt t="58631" x="8763000" y="4679950"/>
          <p14:tracePt t="58647" x="8782050" y="4679950"/>
          <p14:tracePt t="58664" x="8813800" y="4679950"/>
          <p14:tracePt t="58681" x="8870950" y="4679950"/>
          <p14:tracePt t="58697" x="8896350" y="4679950"/>
          <p14:tracePt t="58714" x="8947150" y="4686300"/>
          <p14:tracePt t="58731" x="8972550" y="4692650"/>
          <p14:tracePt t="58747" x="9010650" y="4699000"/>
          <p14:tracePt t="58764" x="9055100" y="4699000"/>
          <p14:tracePt t="58781" x="9067800" y="4699000"/>
          <p14:tracePt t="58797" x="9080500" y="4699000"/>
          <p14:tracePt t="58814" x="9086850" y="4705350"/>
          <p14:tracePt t="58831" x="9093200" y="4711700"/>
          <p14:tracePt t="58847" x="9105900" y="4711700"/>
          <p14:tracePt t="58881" x="9112250" y="4711700"/>
          <p14:tracePt t="58897" x="9118600" y="4711700"/>
          <p14:tracePt t="58930" x="9124950" y="4711700"/>
          <p14:tracePt t="58953" x="9131300" y="4711700"/>
          <p14:tracePt t="59042" x="9131300" y="4705350"/>
          <p14:tracePt t="59591" x="9124950" y="4705350"/>
          <p14:tracePt t="59618" x="9118600" y="4705350"/>
          <p14:tracePt t="59633" x="9112250" y="4705350"/>
          <p14:tracePt t="59647" x="9105900" y="4705350"/>
          <p14:tracePt t="59653" x="9099550" y="4705350"/>
          <p14:tracePt t="59675" x="9093200" y="4705350"/>
          <p14:tracePt t="59681" x="9086850" y="4705350"/>
          <p14:tracePt t="59697" x="9080500" y="4705350"/>
          <p14:tracePt t="59714" x="9067800" y="4705350"/>
          <p14:tracePt t="59730" x="9061450" y="4705350"/>
          <p14:tracePt t="59747" x="9048750" y="4705350"/>
          <p14:tracePt t="59764" x="9036050" y="4705350"/>
          <p14:tracePt t="59797" x="9017000" y="4705350"/>
          <p14:tracePt t="59814" x="9010650" y="4705350"/>
          <p14:tracePt t="59830" x="9004300" y="4705350"/>
          <p14:tracePt t="59847" x="8997950" y="4705350"/>
          <p14:tracePt t="59864" x="8985250" y="4705350"/>
          <p14:tracePt t="59880" x="8978900" y="4705350"/>
          <p14:tracePt t="59897" x="8972550" y="4705350"/>
          <p14:tracePt t="59914" x="8959850" y="4705350"/>
          <p14:tracePt t="59931" x="8953500" y="4705350"/>
          <p14:tracePt t="59964" x="8947150" y="4705350"/>
          <p14:tracePt t="59981" x="8940800" y="4705350"/>
          <p14:tracePt t="60007" x="8934450" y="4705350"/>
          <p14:tracePt t="60022" x="8928100" y="4705350"/>
          <p14:tracePt t="60036" x="8921750" y="4705350"/>
          <p14:tracePt t="60070" x="8915400" y="4705350"/>
          <p14:tracePt t="60085" x="8909050" y="4705350"/>
          <p14:tracePt t="60175" x="8902700" y="4705350"/>
          <p14:tracePt t="60196" x="8896350" y="4705350"/>
          <p14:tracePt t="60209" x="8890000" y="4705350"/>
          <p14:tracePt t="60224" x="8890000" y="4711700"/>
          <p14:tracePt t="60244" x="8883650" y="4711700"/>
          <p14:tracePt t="60257" x="8877300" y="4718050"/>
          <p14:tracePt t="60273" x="8877300" y="4724400"/>
          <p14:tracePt t="60293" x="8870950" y="4730750"/>
          <p14:tracePt t="60301" x="8870950" y="4737100"/>
          <p14:tracePt t="60314" x="8864600" y="4743450"/>
          <p14:tracePt t="60330" x="8858250" y="4749800"/>
          <p14:tracePt t="60347" x="8858250" y="4762500"/>
          <p14:tracePt t="60364" x="8851900" y="4775200"/>
          <p14:tracePt t="60380" x="8845550" y="4781550"/>
          <p14:tracePt t="60397" x="8845550" y="4806950"/>
          <p14:tracePt t="60414" x="8845550" y="4819650"/>
          <p14:tracePt t="60430" x="8845550" y="4845050"/>
          <p14:tracePt t="60447" x="8845550" y="4857750"/>
          <p14:tracePt t="60464" x="8845550" y="4870450"/>
          <p14:tracePt t="60468" x="8845550" y="4876800"/>
          <p14:tracePt t="60481" x="8845550" y="4883150"/>
          <p14:tracePt t="60497" x="8845550" y="4902200"/>
          <p14:tracePt t="60514" x="8845550" y="4921250"/>
          <p14:tracePt t="60531" x="8845550" y="4927600"/>
          <p14:tracePt t="60547" x="8845550" y="4940300"/>
          <p14:tracePt t="60564" x="8845550" y="4953000"/>
          <p14:tracePt t="60581" x="8845550" y="4972050"/>
          <p14:tracePt t="60597" x="8845550" y="4991100"/>
          <p14:tracePt t="60614" x="8845550" y="4997450"/>
          <p14:tracePt t="60631" x="8845550" y="5010150"/>
          <p14:tracePt t="60647" x="8851900" y="5035550"/>
          <p14:tracePt t="60664" x="8858250" y="5048250"/>
          <p14:tracePt t="60680" x="8864600" y="5092700"/>
          <p14:tracePt t="60697" x="8877300" y="5162550"/>
          <p14:tracePt t="60714" x="8890000" y="5264150"/>
          <p14:tracePt t="60730" x="8921750" y="5435600"/>
          <p14:tracePt t="60747" x="8934450" y="5505450"/>
          <p14:tracePt t="60764" x="8947150" y="5575300"/>
          <p14:tracePt t="60781" x="8947150" y="5594350"/>
          <p14:tracePt t="60797" x="8947150" y="5607050"/>
          <p14:tracePt t="60814" x="8953500" y="5626100"/>
          <p14:tracePt t="60830" x="8953500" y="5632450"/>
          <p14:tracePt t="60847" x="8959850" y="5645150"/>
          <p14:tracePt t="60864" x="8966200" y="5651500"/>
          <p14:tracePt t="60881" x="8966200" y="5657850"/>
          <p14:tracePt t="60897" x="8972550" y="5670550"/>
          <p14:tracePt t="60914" x="8972550" y="5676900"/>
          <p14:tracePt t="60931" x="8985250" y="5683250"/>
          <p14:tracePt t="60947" x="8985250" y="5689600"/>
          <p14:tracePt t="60981" x="8997950" y="5689600"/>
          <p14:tracePt t="60997" x="9004300" y="5689600"/>
          <p14:tracePt t="61030" x="9010650" y="5689600"/>
          <p14:tracePt t="61047" x="9023350" y="5664200"/>
          <p14:tracePt t="61064" x="9105900" y="5480050"/>
          <p14:tracePt t="61080" x="9423400" y="4832350"/>
          <p14:tracePt t="61097" x="9531350" y="4565650"/>
          <p14:tracePt t="61114" x="9550400" y="4502150"/>
          <p14:tracePt t="61131" x="9563100" y="4476750"/>
          <p14:tracePt t="61147" x="9563100" y="4457700"/>
          <p14:tracePt t="61164" x="9563100" y="4445000"/>
          <p14:tracePt t="61204" x="9556750" y="4445000"/>
          <p14:tracePt t="61224" x="9550400" y="4445000"/>
          <p14:tracePt t="61237" x="9544050" y="4445000"/>
          <p14:tracePt t="61247" x="9531350" y="4445000"/>
          <p14:tracePt t="61264" x="9448800" y="4495800"/>
          <p14:tracePt t="61280" x="8972550" y="5041900"/>
          <p14:tracePt t="61297" x="8731250" y="5340350"/>
          <p14:tracePt t="61314" x="8623300" y="5588000"/>
          <p14:tracePt t="61330" x="8591550" y="5695950"/>
          <p14:tracePt t="61347" x="8566150" y="5829300"/>
          <p14:tracePt t="61364" x="8566150" y="5861050"/>
          <p14:tracePt t="61381" x="8566150" y="5880100"/>
          <p14:tracePt t="61397" x="8566150" y="5886450"/>
          <p14:tracePt t="61414" x="8566150" y="5892800"/>
          <p14:tracePt t="61431" x="8585200" y="5905500"/>
          <p14:tracePt t="61447" x="8604250" y="5911850"/>
          <p14:tracePt t="61464" x="8648700" y="5911850"/>
          <p14:tracePt t="61481" x="8737600" y="5886450"/>
          <p14:tracePt t="61497" x="8813800" y="5835650"/>
          <p14:tracePt t="61514" x="8890000" y="5683250"/>
          <p14:tracePt t="61530" x="8845550" y="5308600"/>
          <p14:tracePt t="61547" x="8458200" y="4908550"/>
          <p14:tracePt t="61564" x="8140700" y="4622800"/>
          <p14:tracePt t="61581" x="7632700" y="4451350"/>
          <p14:tracePt t="61597" x="6826250" y="4273550"/>
          <p14:tracePt t="61614" x="6572250" y="4229100"/>
          <p14:tracePt t="61630" x="6191250" y="4216400"/>
          <p14:tracePt t="61647" x="5746750" y="4273550"/>
          <p14:tracePt t="61664" x="5422900" y="4318000"/>
          <p14:tracePt t="61681" x="5334000" y="4330700"/>
          <p14:tracePt t="61697" x="5302250" y="4330700"/>
          <p14:tracePt t="61714" x="5289550" y="4330700"/>
          <p14:tracePt t="61730" x="5276850" y="4337050"/>
          <p14:tracePt t="61747" x="5270500" y="4337050"/>
          <p14:tracePt t="61764" x="5257800" y="4343400"/>
          <p14:tracePt t="62057" x="5041900" y="4362450"/>
          <p14:tracePt t="62064" x="4692650" y="4387850"/>
          <p14:tracePt t="62071" x="4343400" y="4419600"/>
          <p14:tracePt t="62080" x="4235450" y="4425950"/>
          <p14:tracePt t="62097" x="4140200" y="4445000"/>
          <p14:tracePt t="62114" x="4070350" y="4470400"/>
          <p14:tracePt t="62130" x="3930650" y="4502150"/>
          <p14:tracePt t="62147" x="3714750" y="4559300"/>
          <p14:tracePt t="62164" x="3619500" y="4584700"/>
          <p14:tracePt t="62180" x="3556000" y="4616450"/>
          <p14:tracePt t="62197" x="3460750" y="4660900"/>
          <p14:tracePt t="62214" x="3416300" y="4679950"/>
          <p14:tracePt t="62230" x="3384550" y="4692650"/>
          <p14:tracePt t="62247" x="3371850" y="4692650"/>
          <p14:tracePt t="62263" x="3365500" y="4699000"/>
          <p14:tracePt t="62280" x="3359150" y="4705350"/>
          <p14:tracePt t="62297" x="3359150" y="4711700"/>
          <p14:tracePt t="62314" x="3352800" y="4711700"/>
          <p14:tracePt t="62331" x="3352800" y="4718050"/>
          <p14:tracePt t="62347" x="3352800" y="4724400"/>
          <p14:tracePt t="62364" x="3384550" y="4724400"/>
          <p14:tracePt t="62380" x="3492500" y="4730750"/>
          <p14:tracePt t="62397" x="3829050" y="4768850"/>
          <p14:tracePt t="62414" x="3956050" y="4781550"/>
          <p14:tracePt t="62430" x="4038600" y="4794250"/>
          <p14:tracePt t="62447" x="4095750" y="4800600"/>
          <p14:tracePt t="62464" x="4133850" y="4806950"/>
          <p14:tracePt t="62480" x="4216400" y="4806950"/>
          <p14:tracePt t="62497" x="4279900" y="4806950"/>
          <p14:tracePt t="62513" x="4337050" y="4806950"/>
          <p14:tracePt t="62530" x="4394200" y="4806950"/>
          <p14:tracePt t="62547" x="4419600" y="4806950"/>
          <p14:tracePt t="62563" x="4438650" y="4806950"/>
          <p14:tracePt t="62580" x="4445000" y="4806950"/>
          <p14:tracePt t="62597" x="4457700" y="4806950"/>
          <p14:tracePt t="62614" x="4489450" y="4806950"/>
          <p14:tracePt t="62630" x="4514850" y="4806950"/>
          <p14:tracePt t="62647" x="4565650" y="4800600"/>
          <p14:tracePt t="62664" x="4648200" y="4775200"/>
          <p14:tracePt t="62680" x="4737100" y="4762500"/>
          <p14:tracePt t="62697" x="4851400" y="4743450"/>
          <p14:tracePt t="62714" x="4927600" y="4724400"/>
          <p14:tracePt t="62730" x="5080000" y="4711700"/>
          <p14:tracePt t="62747" x="5149850" y="4699000"/>
          <p14:tracePt t="62764" x="5194300" y="4692650"/>
          <p14:tracePt t="62780" x="5200650" y="4692650"/>
          <p14:tracePt t="62797" x="5207000" y="4692650"/>
          <p14:tracePt t="62813" x="5213350" y="4692650"/>
          <p14:tracePt t="63086" x="5340350" y="4692650"/>
          <p14:tracePt t="63092" x="5524500" y="4718050"/>
          <p14:tracePt t="63100" x="5638800" y="4718050"/>
          <p14:tracePt t="63113" x="5797550" y="4724400"/>
          <p14:tracePt t="63130" x="5880100" y="4737100"/>
          <p14:tracePt t="63147" x="5918200" y="4743450"/>
          <p14:tracePt t="63164" x="6191250" y="4768850"/>
          <p14:tracePt t="63180" x="6711950" y="4832350"/>
          <p14:tracePt t="63197" x="7016750" y="4851400"/>
          <p14:tracePt t="63214" x="7105650" y="4876800"/>
          <p14:tracePt t="63230" x="7143750" y="4876800"/>
          <p14:tracePt t="63247" x="7156450" y="4883150"/>
          <p14:tracePt t="63264" x="7181850" y="4889500"/>
          <p14:tracePt t="63280" x="7473950" y="4946650"/>
          <p14:tracePt t="63297" x="7810500" y="5010150"/>
          <p14:tracePt t="63314" x="7988300" y="5041900"/>
          <p14:tracePt t="63330" x="8051800" y="5048250"/>
          <p14:tracePt t="63347" x="8083550" y="5054600"/>
          <p14:tracePt t="63364" x="8102600" y="5054600"/>
          <p14:tracePt t="63397" x="8128000" y="5054600"/>
          <p14:tracePt t="63414" x="8166100" y="5060950"/>
          <p14:tracePt t="63430" x="8229600" y="5067300"/>
          <p14:tracePt t="63447" x="8451850" y="5073650"/>
          <p14:tracePt t="63464" x="8528050" y="5073650"/>
          <p14:tracePt t="63480" x="8572500" y="5073650"/>
          <p14:tracePt t="63497" x="8585200" y="5073650"/>
          <p14:tracePt t="63514" x="8591550" y="5073650"/>
          <p14:tracePt t="63530" x="8597900" y="5073650"/>
          <p14:tracePt t="63547" x="8610600" y="5073650"/>
          <p14:tracePt t="63564" x="8655050" y="5073650"/>
          <p14:tracePt t="63580" x="8693150" y="5073650"/>
          <p14:tracePt t="63597" x="8737600" y="5073650"/>
          <p14:tracePt t="63614" x="8763000" y="5073650"/>
          <p14:tracePt t="63630" x="8775700" y="5073650"/>
          <p14:tracePt t="63647" x="8788400" y="5073650"/>
          <p14:tracePt t="63663" x="8794750" y="5073650"/>
          <p14:tracePt t="63680" x="8801100" y="5073650"/>
          <p14:tracePt t="63697" x="8820150" y="5073650"/>
          <p14:tracePt t="63714" x="8826500" y="5073650"/>
          <p14:tracePt t="63730" x="8845550" y="5073650"/>
          <p14:tracePt t="63747" x="8864600" y="5073650"/>
          <p14:tracePt t="63780" x="8883650" y="5073650"/>
          <p14:tracePt t="63797" x="8896350" y="5073650"/>
          <p14:tracePt t="63814" x="8915400" y="5073650"/>
          <p14:tracePt t="63830" x="8934450" y="5073650"/>
          <p14:tracePt t="63847" x="8947150" y="5067300"/>
          <p14:tracePt t="63864" x="8972550" y="5060950"/>
          <p14:tracePt t="63880" x="8978900" y="5054600"/>
          <p14:tracePt t="63897" x="8997950" y="5054600"/>
          <p14:tracePt t="63913" x="9004300" y="5054600"/>
          <p14:tracePt t="63930" x="9010650" y="5048250"/>
          <p14:tracePt t="63947" x="9023350" y="5041900"/>
          <p14:tracePt t="63964" x="9029700" y="5041900"/>
          <p14:tracePt t="63980" x="9036050" y="5035550"/>
          <p14:tracePt t="63997" x="9042400" y="5029200"/>
          <p14:tracePt t="64030" x="9048750" y="5022850"/>
          <p14:tracePt t="64047" x="9048750" y="5016500"/>
          <p14:tracePt t="64064" x="9048750" y="5010150"/>
          <p14:tracePt t="64080" x="9048750" y="5003800"/>
          <p14:tracePt t="64113" x="9055100" y="4991100"/>
          <p14:tracePt t="64130" x="9055100" y="4972050"/>
          <p14:tracePt t="64147" x="9055100" y="4940300"/>
          <p14:tracePt t="64164" x="9055100" y="4921250"/>
          <p14:tracePt t="64180" x="9055100" y="4908550"/>
          <p14:tracePt t="64197" x="9048750" y="4902200"/>
          <p14:tracePt t="64213" x="9048750" y="4889500"/>
          <p14:tracePt t="64230" x="9042400" y="4883150"/>
          <p14:tracePt t="64247" x="9036050" y="4870450"/>
          <p14:tracePt t="64280" x="9023350" y="4857750"/>
          <p14:tracePt t="64297" x="9017000" y="4851400"/>
          <p14:tracePt t="64314" x="9010650" y="4838700"/>
          <p14:tracePt t="64330" x="9004300" y="4838700"/>
          <p14:tracePt t="64347" x="9004300" y="4832350"/>
          <p14:tracePt t="64364" x="8997950" y="4826000"/>
          <p14:tracePt t="64380" x="8991600" y="4819650"/>
          <p14:tracePt t="64397" x="8985250" y="4813300"/>
          <p14:tracePt t="64413" x="8978900" y="4813300"/>
          <p14:tracePt t="64430" x="8953500" y="4794250"/>
          <p14:tracePt t="64447" x="8826500" y="4768850"/>
          <p14:tracePt t="64464" x="8655050" y="4749800"/>
          <p14:tracePt t="64480" x="8401050" y="4749800"/>
          <p14:tracePt t="64497" x="8210550" y="4787900"/>
          <p14:tracePt t="64513" x="7893050" y="4864100"/>
          <p14:tracePt t="64530" x="7258050" y="5124450"/>
          <p14:tracePt t="64547" x="6883400" y="5245100"/>
          <p14:tracePt t="64564" x="6286500" y="5365750"/>
          <p14:tracePt t="64580" x="6013450" y="5422900"/>
          <p14:tracePt t="64597" x="5588000" y="5473700"/>
          <p14:tracePt t="64613" x="5060950" y="5467350"/>
          <p14:tracePt t="64630" x="4889500" y="5448300"/>
          <p14:tracePt t="64647" x="4679950" y="5435600"/>
          <p14:tracePt t="64663" x="4241800" y="5346700"/>
          <p14:tracePt t="64680" x="3968750" y="5289550"/>
          <p14:tracePt t="64697" x="3733800" y="5226050"/>
          <p14:tracePt t="64714" x="3695700" y="5207000"/>
          <p14:tracePt t="64730" x="3657600" y="5194300"/>
          <p14:tracePt t="64747" x="3632200" y="5187950"/>
          <p14:tracePt t="64763" x="3613150" y="5187950"/>
          <p14:tracePt t="64780" x="3581400" y="5187950"/>
          <p14:tracePt t="64797" x="3568700" y="5187950"/>
          <p14:tracePt t="64813" x="3549650" y="5187950"/>
          <p14:tracePt t="64830" x="3524250" y="5187950"/>
          <p14:tracePt t="64847" x="3498850" y="5187950"/>
          <p14:tracePt t="64863" x="3435350" y="5181600"/>
          <p14:tracePt t="64880" x="3371850" y="5175250"/>
          <p14:tracePt t="64896" x="3270250" y="5162550"/>
          <p14:tracePt t="64913" x="3130550" y="5137150"/>
          <p14:tracePt t="64930" x="3067050" y="5130800"/>
          <p14:tracePt t="64947" x="3003550" y="5111750"/>
          <p14:tracePt t="64963" x="2959100" y="5099050"/>
          <p14:tracePt t="64980" x="2921000" y="5092700"/>
          <p14:tracePt t="64997" x="2844800" y="5080000"/>
          <p14:tracePt t="65013" x="2813050" y="5073650"/>
          <p14:tracePt t="65030" x="2781300" y="5067300"/>
          <p14:tracePt t="65047" x="2762250" y="5060950"/>
          <p14:tracePt t="65063" x="2749550" y="5060950"/>
          <p14:tracePt t="65080" x="2736850" y="5060950"/>
          <p14:tracePt t="65097" x="2730500" y="5060950"/>
          <p14:tracePt t="65113" x="2717800" y="5060950"/>
          <p14:tracePt t="65130" x="2711450" y="5054600"/>
          <p14:tracePt t="65147" x="2698750" y="5054600"/>
          <p14:tracePt t="65163" x="2692400" y="5054600"/>
          <p14:tracePt t="65180" x="2686050" y="5054600"/>
          <p14:tracePt t="65213" x="2679700" y="5054600"/>
          <p14:tracePt t="67991" x="2686050" y="5054600"/>
          <p14:tracePt t="67997" x="2711450" y="5054600"/>
          <p14:tracePt t="68005" x="2743200" y="5048250"/>
          <p14:tracePt t="68013" x="2800350" y="5041900"/>
          <p14:tracePt t="68030" x="3098800" y="5035550"/>
          <p14:tracePt t="68046" x="3530600" y="4978400"/>
          <p14:tracePt t="68063" x="3613150" y="4972050"/>
          <p14:tracePt t="68079" x="3676650" y="4965700"/>
          <p14:tracePt t="68096" x="3695700" y="4965700"/>
          <p14:tracePt t="68113" x="3721100" y="4965700"/>
          <p14:tracePt t="68129" x="3752850" y="4965700"/>
          <p14:tracePt t="68146" x="3784600" y="4965700"/>
          <p14:tracePt t="68163" x="3854450" y="4965700"/>
          <p14:tracePt t="68180" x="3911600" y="4953000"/>
          <p14:tracePt t="68196" x="3962400" y="4946650"/>
          <p14:tracePt t="68213" x="4006850" y="4946650"/>
          <p14:tracePt t="68230" x="4019550" y="4946650"/>
          <p14:tracePt t="68247" x="4025900" y="4946650"/>
          <p14:tracePt t="68263" x="4032250" y="4946650"/>
          <p14:tracePt t="68279" x="4038600" y="4940300"/>
          <p14:tracePt t="68296" x="4038600" y="4933950"/>
          <p14:tracePt t="68313" x="4038600" y="4927600"/>
          <p14:tracePt t="68331" x="4038600" y="4921250"/>
          <p14:tracePt t="68346" x="4038600" y="4914900"/>
          <p14:tracePt t="68363" x="4032250" y="4902200"/>
          <p14:tracePt t="68379" x="4019550" y="4895850"/>
          <p14:tracePt t="68396" x="4013200" y="4883150"/>
          <p14:tracePt t="68413" x="4000500" y="4870450"/>
          <p14:tracePt t="68430" x="3987800" y="4864100"/>
          <p14:tracePt t="68446" x="3975100" y="4845050"/>
          <p14:tracePt t="68463" x="3943350" y="4832350"/>
          <p14:tracePt t="68480" x="3924300" y="4813300"/>
          <p14:tracePt t="68496" x="3886200" y="4787900"/>
          <p14:tracePt t="68513" x="3848100" y="4768850"/>
          <p14:tracePt t="68530" x="3797300" y="4737100"/>
          <p14:tracePt t="68546" x="3708400" y="4692650"/>
          <p14:tracePt t="68563" x="3657600" y="4667250"/>
          <p14:tracePt t="68580" x="3581400" y="4635500"/>
          <p14:tracePt t="68596" x="3517900" y="4610100"/>
          <p14:tracePt t="68613" x="3454400" y="4584700"/>
          <p14:tracePt t="68630" x="3384550" y="4540250"/>
          <p14:tracePt t="68646" x="3359150" y="4533900"/>
          <p14:tracePt t="68663" x="3340100" y="4527550"/>
          <p14:tracePt t="69026" x="3225800" y="4508500"/>
          <p14:tracePt t="69033" x="2990850" y="4457700"/>
          <p14:tracePt t="69046" x="2413000" y="4305300"/>
          <p14:tracePt t="69063" x="2286000" y="4254500"/>
          <p14:tracePt t="69080" x="2000250" y="4203700"/>
          <p14:tracePt t="69096" x="1866900" y="4178300"/>
          <p14:tracePt t="69113" x="1771650" y="4171950"/>
          <p14:tracePt t="69130" x="1517650" y="4165600"/>
          <p14:tracePt t="69146" x="1365250" y="4165600"/>
          <p14:tracePt t="69150" x="1339850" y="4159250"/>
          <p14:tracePt t="69163" x="1295400" y="4152900"/>
          <p14:tracePt t="69179" x="1244600" y="4152900"/>
          <p14:tracePt t="69196" x="1123950" y="4146550"/>
          <p14:tracePt t="69213" x="952500" y="4133850"/>
          <p14:tracePt t="69229" x="876300" y="4133850"/>
          <p14:tracePt t="69246" x="736600" y="4146550"/>
          <p14:tracePt t="69263" x="647700" y="4146550"/>
          <p14:tracePt t="69279" x="603250" y="4146550"/>
          <p14:tracePt t="69296" x="571500" y="4146550"/>
          <p14:tracePt t="69313" x="558800" y="4146550"/>
          <p14:tracePt t="69330" x="546100" y="4152900"/>
          <p14:tracePt t="69346" x="539750" y="4152900"/>
          <p14:tracePt t="69363" x="527050" y="4159250"/>
          <p14:tracePt t="69379" x="514350" y="4165600"/>
          <p14:tracePt t="69413" x="501650" y="4171950"/>
          <p14:tracePt t="69429" x="501650" y="4178300"/>
          <p14:tracePt t="69446" x="495300" y="4178300"/>
          <p14:tracePt t="69463" x="495300" y="4197350"/>
          <p14:tracePt t="69479" x="495300" y="4210050"/>
          <p14:tracePt t="69496" x="501650" y="4222750"/>
          <p14:tracePt t="69513" x="508000" y="4235450"/>
          <p14:tracePt t="69530" x="514350" y="4248150"/>
          <p14:tracePt t="69546" x="533400" y="4254500"/>
          <p14:tracePt t="69563" x="546100" y="4267200"/>
          <p14:tracePt t="69579" x="577850" y="4279900"/>
          <p14:tracePt t="69596" x="615950" y="4305300"/>
          <p14:tracePt t="69613" x="647700" y="4324350"/>
          <p14:tracePt t="69630" x="673100" y="4330700"/>
          <p14:tracePt t="69646" x="685800" y="4343400"/>
          <p14:tracePt t="69663" x="698500" y="4349750"/>
          <p14:tracePt t="69680" x="723900" y="4362450"/>
          <p14:tracePt t="69696" x="742950" y="4375150"/>
          <p14:tracePt t="69713" x="768350" y="4394200"/>
          <p14:tracePt t="69729" x="781050" y="4394200"/>
          <p14:tracePt t="69747" x="793750" y="4406900"/>
          <p14:tracePt t="69763" x="800100" y="4413250"/>
          <p14:tracePt t="69779" x="812800" y="4413250"/>
          <p14:tracePt t="69796" x="825500" y="4419600"/>
          <p14:tracePt t="69813" x="831850" y="4425950"/>
          <p14:tracePt t="69829" x="838200" y="4425950"/>
          <p14:tracePt t="69846" x="850900" y="4432300"/>
          <p14:tracePt t="69863" x="850900" y="4438650"/>
          <p14:tracePt t="69879" x="857250" y="4445000"/>
          <p14:tracePt t="73415" x="863600" y="4445000"/>
          <p14:tracePt t="73423" x="889000" y="4457700"/>
          <p14:tracePt t="73429" x="927100" y="4464050"/>
          <p14:tracePt t="73446" x="1016000" y="4489450"/>
          <p14:tracePt t="73463" x="1384300" y="4603750"/>
          <p14:tracePt t="73479" x="1727200" y="4692650"/>
          <p14:tracePt t="73496" x="1866900" y="4724400"/>
          <p14:tracePt t="73512" x="1936750" y="4756150"/>
          <p14:tracePt t="73529" x="1987550" y="4775200"/>
          <p14:tracePt t="73546" x="2070100" y="4800600"/>
          <p14:tracePt t="73562" x="2241550" y="4883150"/>
          <p14:tracePt t="73579" x="2324100" y="4927600"/>
          <p14:tracePt t="73596" x="2463800" y="5016500"/>
          <p14:tracePt t="73612" x="2552700" y="5060950"/>
          <p14:tracePt t="73629" x="2622550" y="5092700"/>
          <p14:tracePt t="73646" x="2654300" y="5099050"/>
          <p14:tracePt t="73663" x="2692400" y="5105400"/>
          <p14:tracePt t="73679" x="2800350" y="5130800"/>
          <p14:tracePt t="73696" x="2952750" y="5143500"/>
          <p14:tracePt t="73713" x="3079750" y="5168900"/>
          <p14:tracePt t="73729" x="3105150" y="5175250"/>
          <p14:tracePt t="73746" x="3111500" y="5181600"/>
          <p14:tracePt t="73762" x="3136900" y="5181600"/>
          <p14:tracePt t="73779" x="3162300" y="5187950"/>
          <p14:tracePt t="73796" x="3219450" y="5194300"/>
          <p14:tracePt t="73813" x="3276600" y="5200650"/>
          <p14:tracePt t="73829" x="3302000" y="5200650"/>
          <p14:tracePt t="73846" x="3340100" y="5200650"/>
          <p14:tracePt t="73862" x="3352800" y="5200650"/>
          <p14:tracePt t="73879" x="3384550" y="5200650"/>
          <p14:tracePt t="73896" x="3403600" y="5194300"/>
          <p14:tracePt t="73912" x="3435350" y="5194300"/>
          <p14:tracePt t="73929" x="3467100" y="5187950"/>
          <p14:tracePt t="73946" x="3486150" y="5175250"/>
          <p14:tracePt t="73963" x="3530600" y="5156200"/>
          <p14:tracePt t="73979" x="3575050" y="5143500"/>
          <p14:tracePt t="73995" x="3606800" y="5130800"/>
          <p14:tracePt t="74012" x="3651250" y="5111750"/>
          <p14:tracePt t="74029" x="3683000" y="5092700"/>
          <p14:tracePt t="74046" x="3714750" y="5073650"/>
          <p14:tracePt t="74062" x="3740150" y="5060950"/>
          <p14:tracePt t="74079" x="3759200" y="5041900"/>
          <p14:tracePt t="74096" x="3784600" y="5029200"/>
          <p14:tracePt t="74112" x="3790950" y="5022850"/>
          <p14:tracePt t="74129" x="3803650" y="5016500"/>
          <p14:tracePt t="74146" x="3810000" y="5010150"/>
          <p14:tracePt t="74162" x="3816350" y="5010150"/>
          <p14:tracePt t="74179" x="3829050" y="5003800"/>
          <p14:tracePt t="74196" x="3841750" y="4997450"/>
          <p14:tracePt t="74213" x="3854450" y="4991100"/>
          <p14:tracePt t="74229" x="3860800" y="4991100"/>
          <p14:tracePt t="74246" x="3867150" y="4984750"/>
          <p14:tracePt t="74262" x="3879850" y="4978400"/>
          <p14:tracePt t="74279" x="3886200" y="4978400"/>
          <p14:tracePt t="74296" x="3898900" y="4972050"/>
          <p14:tracePt t="74312" x="3905250" y="4965700"/>
          <p14:tracePt t="74329" x="3911600" y="4959350"/>
          <p14:tracePt t="74346" x="3924300" y="4959350"/>
          <p14:tracePt t="74362" x="3937000" y="4953000"/>
          <p14:tracePt t="74379" x="3943350" y="4946650"/>
          <p14:tracePt t="74395" x="3949700" y="4946650"/>
          <p14:tracePt t="74412" x="3956050" y="4940300"/>
          <p14:tracePt t="74429" x="3962400" y="4933950"/>
          <p14:tracePt t="74446" x="3968750" y="4933950"/>
          <p14:tracePt t="74463" x="3968750" y="4927600"/>
          <p14:tracePt t="74479" x="3975100" y="4921250"/>
          <p14:tracePt t="74495" x="3981450" y="4921250"/>
          <p14:tracePt t="74512" x="3981450" y="4914900"/>
          <p14:tracePt t="74546" x="3975100" y="4889500"/>
          <p14:tracePt t="74562" x="3962400" y="4864100"/>
          <p14:tracePt t="74579" x="3949700" y="4845050"/>
          <p14:tracePt t="74595" x="3924300" y="4813300"/>
          <p14:tracePt t="74612" x="3905250" y="4787900"/>
          <p14:tracePt t="74629" x="3841750" y="4730750"/>
          <p14:tracePt t="74645" x="3771900" y="4686300"/>
          <p14:tracePt t="74662" x="3683000" y="4641850"/>
          <p14:tracePt t="74679" x="3613150" y="4610100"/>
          <p14:tracePt t="74696" x="3568700" y="4597400"/>
          <p14:tracePt t="74713" x="3517900" y="4584700"/>
          <p14:tracePt t="74729" x="3467100" y="4578350"/>
          <p14:tracePt t="74745" x="3403600" y="4572000"/>
          <p14:tracePt t="74762" x="3263900" y="4565650"/>
          <p14:tracePt t="74779" x="3187700" y="4565650"/>
          <p14:tracePt t="74795" x="3149600" y="4565650"/>
          <p14:tracePt t="74812" x="3111500" y="4565650"/>
          <p14:tracePt t="74829" x="3092450" y="4565650"/>
          <p14:tracePt t="74845" x="3028950" y="4565650"/>
          <p14:tracePt t="74862" x="2946400" y="4565650"/>
          <p14:tracePt t="74879" x="2838450" y="4565650"/>
          <p14:tracePt t="74895" x="2717800" y="4572000"/>
          <p14:tracePt t="74912" x="2660650" y="4572000"/>
          <p14:tracePt t="74929" x="2533650" y="4578350"/>
          <p14:tracePt t="74945" x="2406650" y="4584700"/>
          <p14:tracePt t="74962" x="2317750" y="4603750"/>
          <p14:tracePt t="74979" x="2266950" y="4603750"/>
          <p14:tracePt t="74995" x="2247900" y="4603750"/>
          <p14:tracePt t="75012" x="2235200" y="4603750"/>
          <p14:tracePt t="75029" x="2228850" y="4603750"/>
          <p14:tracePt t="75045" x="2222500" y="4603750"/>
          <p14:tracePt t="75062" x="2209800" y="4603750"/>
          <p14:tracePt t="75079" x="2203450" y="4603750"/>
          <p14:tracePt t="75096" x="2197100" y="4603750"/>
          <p14:tracePt t="84037" x="2203450" y="4603750"/>
          <p14:tracePt t="84044" x="2241550" y="4597400"/>
          <p14:tracePt t="84051" x="2286000" y="4578350"/>
          <p14:tracePt t="84061" x="2349500" y="4565650"/>
          <p14:tracePt t="84078" x="2527300" y="4514850"/>
          <p14:tracePt t="84095" x="2590800" y="4495800"/>
          <p14:tracePt t="84111" x="2622550" y="4483100"/>
          <p14:tracePt t="84128" x="2647950" y="4476750"/>
          <p14:tracePt t="84145" x="2667000" y="4470400"/>
          <p14:tracePt t="84161" x="2762250" y="4451350"/>
          <p14:tracePt t="84178" x="2940050" y="4425950"/>
          <p14:tracePt t="84194" x="3136900" y="4400550"/>
          <p14:tracePt t="84211" x="3244850" y="4387850"/>
          <p14:tracePt t="84228" x="3276600" y="4381500"/>
          <p14:tracePt t="84245" x="3295650" y="4381500"/>
          <p14:tracePt t="84261" x="3308350" y="4381500"/>
          <p14:tracePt t="84278" x="3327400" y="4381500"/>
          <p14:tracePt t="84295" x="3359150" y="4381500"/>
          <p14:tracePt t="84311" x="3371850" y="4381500"/>
          <p14:tracePt t="84328" x="3384550" y="4381500"/>
          <p14:tracePt t="84345" x="3397250" y="4381500"/>
          <p14:tracePt t="84361" x="3397250" y="4387850"/>
          <p14:tracePt t="84378" x="3403600" y="4394200"/>
          <p14:tracePt t="84394" x="3403600" y="4406900"/>
          <p14:tracePt t="84411" x="3403600" y="4419600"/>
          <p14:tracePt t="84428" x="3403600" y="4432300"/>
          <p14:tracePt t="84445" x="3403600" y="4445000"/>
          <p14:tracePt t="84461" x="3403600" y="4464050"/>
          <p14:tracePt t="84478" x="3403600" y="4470400"/>
          <p14:tracePt t="84495" x="3384550" y="4495800"/>
          <p14:tracePt t="84511" x="3371850" y="4514850"/>
          <p14:tracePt t="84528" x="3340100" y="4527550"/>
          <p14:tracePt t="84545" x="3251200" y="4546600"/>
          <p14:tracePt t="84561" x="3124200" y="4552950"/>
          <p14:tracePt t="84578" x="2774950" y="4559300"/>
          <p14:tracePt t="84594" x="2635250" y="4546600"/>
          <p14:tracePt t="84611" x="2476500" y="4546600"/>
          <p14:tracePt t="84628" x="1993900" y="4502150"/>
          <p14:tracePt t="84644" x="1885950" y="4495800"/>
          <p14:tracePt t="84661" x="1784350" y="4476750"/>
          <p14:tracePt t="84678" x="1739900" y="4476750"/>
          <p14:tracePt t="84695" x="1708150" y="4464050"/>
          <p14:tracePt t="84711" x="1682750" y="4451350"/>
          <p14:tracePt t="84728" x="1676400" y="4445000"/>
          <p14:tracePt t="84745" x="1663700" y="4445000"/>
          <p14:tracePt t="84761" x="1657350" y="4445000"/>
          <p14:tracePt t="84794" x="1644650" y="4445000"/>
          <p14:tracePt t="84828" x="1631950" y="4445000"/>
          <p14:tracePt t="84845" x="1625600" y="4445000"/>
          <p14:tracePt t="84861" x="1619250" y="4445000"/>
          <p14:tracePt t="84878" x="1606550" y="4445000"/>
          <p14:tracePt t="84894" x="1600200" y="4445000"/>
          <p14:tracePt t="84912" x="1587500" y="4445000"/>
          <p14:tracePt t="84928" x="1581150" y="4445000"/>
          <p14:tracePt t="84944" x="1574800" y="4445000"/>
          <p14:tracePt t="84948" x="1568450" y="4445000"/>
          <p14:tracePt t="92076" x="1587500" y="4445000"/>
          <p14:tracePt t="92082" x="1612900" y="4451350"/>
          <p14:tracePt t="92093" x="1631950" y="4457700"/>
          <p14:tracePt t="92110" x="1701800" y="4483100"/>
          <p14:tracePt t="92127" x="1752600" y="4502150"/>
          <p14:tracePt t="92144" x="1809750" y="4521200"/>
          <p14:tracePt t="92160" x="1873250" y="4540250"/>
          <p14:tracePt t="92177" x="1930400" y="4552950"/>
          <p14:tracePt t="92194" x="2019300" y="4578350"/>
          <p14:tracePt t="92210" x="2044700" y="4591050"/>
          <p14:tracePt t="92227" x="2082800" y="4597400"/>
          <p14:tracePt t="92244" x="2108200" y="4603750"/>
          <p14:tracePt t="92260" x="2152650" y="4610100"/>
          <p14:tracePt t="92277" x="2216150" y="4629150"/>
          <p14:tracePt t="92294" x="2254250" y="4629150"/>
          <p14:tracePt t="92310" x="2279650" y="4635500"/>
          <p14:tracePt t="92327" x="2292350" y="4641850"/>
          <p14:tracePt t="92344" x="2311400" y="4648200"/>
          <p14:tracePt t="92360" x="2343150" y="4654550"/>
          <p14:tracePt t="92377" x="2374900" y="4654550"/>
          <p14:tracePt t="92393" x="2495550" y="4660900"/>
          <p14:tracePt t="92410" x="2565400" y="4660900"/>
          <p14:tracePt t="92427" x="2616200" y="4667250"/>
          <p14:tracePt t="92443" x="2660650" y="4667250"/>
          <p14:tracePt t="92460" x="2698750" y="4667250"/>
          <p14:tracePt t="92477" x="2762250" y="4667250"/>
          <p14:tracePt t="92493" x="2787650" y="4667250"/>
          <p14:tracePt t="92510" x="2806700" y="4667250"/>
          <p14:tracePt t="92527" x="2832100" y="4667250"/>
          <p14:tracePt t="92544" x="2844800" y="4667250"/>
          <p14:tracePt t="92560" x="2857500" y="4667250"/>
          <p14:tracePt t="92577" x="2863850" y="4667250"/>
          <p14:tracePt t="92593" x="2870200" y="4667250"/>
          <p14:tracePt t="92610" x="2882900" y="4667250"/>
          <p14:tracePt t="92627" x="2889250" y="4667250"/>
          <p14:tracePt t="92643" x="2901950" y="4667250"/>
          <p14:tracePt t="92660" x="2908300" y="4667250"/>
          <p14:tracePt t="92677" x="2914650" y="4667250"/>
          <p14:tracePt t="92694" x="2927350" y="4667250"/>
          <p14:tracePt t="92710" x="2940050" y="4667250"/>
          <p14:tracePt t="92743" x="2946400" y="4667250"/>
          <p14:tracePt t="92760" x="2952750" y="4667250"/>
          <p14:tracePt t="93506" x="3111500" y="4667250"/>
          <p14:tracePt t="93514" x="3327400" y="4667250"/>
          <p14:tracePt t="93527" x="3511550" y="4673600"/>
          <p14:tracePt t="93544" x="3619500" y="4686300"/>
          <p14:tracePt t="93560" x="3714750" y="4686300"/>
          <p14:tracePt t="93577" x="3759200" y="4686300"/>
          <p14:tracePt t="93593" x="3797300" y="4686300"/>
          <p14:tracePt t="93610" x="3911600" y="4711700"/>
          <p14:tracePt t="93627" x="4064000" y="4724400"/>
          <p14:tracePt t="93644" x="4222750" y="4749800"/>
          <p14:tracePt t="93660" x="4254500" y="4756150"/>
          <p14:tracePt t="93677" x="4286250" y="4762500"/>
          <p14:tracePt t="93693" x="4337050" y="4775200"/>
          <p14:tracePt t="93710" x="4387850" y="4781550"/>
          <p14:tracePt t="93727" x="4470400" y="4800600"/>
          <p14:tracePt t="93744" x="4521200" y="4813300"/>
          <p14:tracePt t="93760" x="4546600" y="4819650"/>
          <p14:tracePt t="93777" x="4565650" y="4819650"/>
          <p14:tracePt t="93793" x="4578350" y="4826000"/>
          <p14:tracePt t="93810" x="4603750" y="4832350"/>
          <p14:tracePt t="93827" x="4610100" y="4832350"/>
          <p14:tracePt t="93844" x="4616450" y="4838700"/>
          <p14:tracePt t="93860" x="4629150" y="4845050"/>
          <p14:tracePt t="93877" x="4629150" y="4851400"/>
          <p14:tracePt t="93894" x="4635500" y="4851400"/>
          <p14:tracePt t="93910" x="4641850" y="4857750"/>
          <p14:tracePt t="93927" x="4641850" y="4864100"/>
          <p14:tracePt t="93944" x="4648200" y="4864100"/>
          <p14:tracePt t="93999" x="4641850" y="4864100"/>
          <p14:tracePt t="94006" x="4629150" y="4857750"/>
          <p14:tracePt t="94015" x="4622800" y="4857750"/>
          <p14:tracePt t="94027" x="4584700" y="4838700"/>
          <p14:tracePt t="94044" x="4552950" y="4832350"/>
          <p14:tracePt t="94060" x="4502150" y="4813300"/>
          <p14:tracePt t="94077" x="4464050" y="4800600"/>
          <p14:tracePt t="94093" x="4432300" y="4787900"/>
          <p14:tracePt t="94110" x="4381500" y="4762500"/>
          <p14:tracePt t="94127" x="4356100" y="4756150"/>
          <p14:tracePt t="94143" x="4318000" y="4743450"/>
          <p14:tracePt t="94160" x="4254500" y="4718050"/>
          <p14:tracePt t="94177" x="4191000" y="4705350"/>
          <p14:tracePt t="94193" x="4089400" y="4673600"/>
          <p14:tracePt t="94210" x="4044950" y="4673600"/>
          <p14:tracePt t="94227" x="4006850" y="4667250"/>
          <p14:tracePt t="94244" x="3981450" y="4667250"/>
          <p14:tracePt t="94260" x="3943350" y="4660900"/>
          <p14:tracePt t="94277" x="3803650" y="4629150"/>
          <p14:tracePt t="94293" x="3663950" y="4597400"/>
          <p14:tracePt t="94310" x="3581400" y="4572000"/>
          <p14:tracePt t="94327" x="3517900" y="4559300"/>
          <p14:tracePt t="94343" x="3467100" y="4546600"/>
          <p14:tracePt t="94360" x="3403600" y="4540250"/>
          <p14:tracePt t="94377" x="3371850" y="4540250"/>
          <p14:tracePt t="94393" x="3340100" y="4540250"/>
          <p14:tracePt t="94410" x="3302000" y="4533900"/>
          <p14:tracePt t="94427" x="3276600" y="4533900"/>
          <p14:tracePt t="94443" x="3251200" y="4533900"/>
          <p14:tracePt t="94460" x="3244850" y="4533900"/>
          <p14:tracePt t="94477" x="3238500" y="4533900"/>
          <p14:tracePt t="94493" x="3225800" y="4533900"/>
          <p14:tracePt t="94510" x="3219450" y="4533900"/>
          <p14:tracePt t="94543" x="3213100" y="453390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731" y="1465118"/>
            <a:ext cx="9840191" cy="830997"/>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400" dirty="0" smtClean="0"/>
              <a:t>Introduced new parameter b    [0,1] in DAG Generator – obtained a balanced dataset.</a:t>
            </a:r>
          </a:p>
        </p:txBody>
      </p:sp>
      <mc:AlternateContent xmlns:mc="http://schemas.openxmlformats.org/markup-compatibility/2006" xmlns:a14="http://schemas.microsoft.com/office/drawing/2010/main">
        <mc:Choice Requires="a14">
          <p:sp>
            <p:nvSpPr>
              <p:cNvPr id="3" name="Rectangle 2"/>
              <p:cNvSpPr/>
              <p:nvPr/>
            </p:nvSpPr>
            <p:spPr>
              <a:xfrm>
                <a:off x="4699736" y="1511284"/>
                <a:ext cx="381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699736" y="1511284"/>
                <a:ext cx="381835" cy="369332"/>
              </a:xfrm>
              <a:prstGeom prst="rect">
                <a:avLst/>
              </a:prstGeom>
              <a:blipFill>
                <a:blip r:embed="rId4"/>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1946" y="2958086"/>
            <a:ext cx="6620474" cy="1556032"/>
          </a:xfrm>
          <a:prstGeom prst="rect">
            <a:avLst/>
          </a:prstGeom>
        </p:spPr>
      </p:pic>
    </p:spTree>
    <p:extLst>
      <p:ext uri="{BB962C8B-B14F-4D97-AF65-F5344CB8AC3E}">
        <p14:creationId xmlns:p14="http://schemas.microsoft.com/office/powerpoint/2010/main" val="2515428710"/>
      </p:ext>
    </p:extLst>
  </p:cSld>
  <p:clrMapOvr>
    <a:masterClrMapping/>
  </p:clrMapOvr>
  <mc:AlternateContent xmlns:mc="http://schemas.openxmlformats.org/markup-compatibility/2006" xmlns:p14="http://schemas.microsoft.com/office/powerpoint/2010/main">
    <mc:Choice Requires="p14">
      <p:transition spd="slow" p14:dur="2000" advTm="46429"/>
    </mc:Choice>
    <mc:Fallback xmlns="">
      <p:transition spd="slow" advTm="46429"/>
    </mc:Fallback>
  </mc:AlternateContent>
  <p:timing>
    <p:tnLst>
      <p:par>
        <p:cTn id="1" dur="indefinite" restart="never" nodeType="tmRoot"/>
      </p:par>
    </p:tnLst>
  </p:timing>
  <p:extLst mod="1">
    <p:ext uri="{3A86A75C-4F4B-4683-9AE1-C65F6400EC91}">
      <p14:laserTraceLst xmlns:p14="http://schemas.microsoft.com/office/powerpoint/2010/main">
        <p14:tracePtLst>
          <p14:tracePt t="382" x="6089650" y="3759200"/>
          <p14:tracePt t="389" x="6007100" y="3695700"/>
          <p14:tracePt t="396" x="5905500" y="3632200"/>
          <p14:tracePt t="405" x="5740400" y="3549650"/>
          <p14:tracePt t="422" x="5486400" y="3448050"/>
          <p14:tracePt t="438" x="5257800" y="3371850"/>
          <p14:tracePt t="455" x="5105400" y="3308350"/>
          <p14:tracePt t="472" x="4902200" y="3225800"/>
          <p14:tracePt t="488" x="4838700" y="3194050"/>
          <p14:tracePt t="505" x="4775200" y="3149600"/>
          <p14:tracePt t="521" x="4578350" y="3079750"/>
          <p14:tracePt t="538" x="4400550" y="3028950"/>
          <p14:tracePt t="555" x="4191000" y="2952750"/>
          <p14:tracePt t="572" x="3981450" y="2901950"/>
          <p14:tracePt t="588" x="3879850" y="2882900"/>
          <p14:tracePt t="605" x="3835400" y="2870200"/>
          <p14:tracePt t="621" x="3810000" y="2863850"/>
          <p14:tracePt t="638" x="3714750" y="2844800"/>
          <p14:tracePt t="655" x="3644900" y="2825750"/>
          <p14:tracePt t="671" x="3594100" y="2825750"/>
          <p14:tracePt t="688" x="3536950" y="2819400"/>
          <p14:tracePt t="705" x="3517900" y="2819400"/>
          <p14:tracePt t="722" x="3498850" y="2819400"/>
          <p14:tracePt t="738" x="3492500" y="2819400"/>
          <p14:tracePt t="4556" x="3562350" y="2794000"/>
          <p14:tracePt t="4561" x="3670300" y="2755900"/>
          <p14:tracePt t="4571" x="3759200" y="2711450"/>
          <p14:tracePt t="4588" x="4064000" y="2565400"/>
          <p14:tracePt t="4605" x="4248150" y="2463800"/>
          <p14:tracePt t="4621" x="4311650" y="2406650"/>
          <p14:tracePt t="4638" x="4349750" y="2368550"/>
          <p14:tracePt t="4654" x="4362450" y="2343150"/>
          <p14:tracePt t="4671" x="4400550" y="2317750"/>
          <p14:tracePt t="4688" x="4470400" y="2273300"/>
          <p14:tracePt t="4705" x="4565650" y="2209800"/>
          <p14:tracePt t="4721" x="4660900" y="2146300"/>
          <p14:tracePt t="4738" x="4705350" y="2120900"/>
          <p14:tracePt t="4755" x="4737100" y="2095500"/>
          <p14:tracePt t="4771" x="4781550" y="2063750"/>
          <p14:tracePt t="4788" x="4800600" y="2057400"/>
          <p14:tracePt t="4805" x="4838700" y="2032000"/>
          <p14:tracePt t="4821" x="4864100" y="2006600"/>
          <p14:tracePt t="4838" x="4889500" y="1987550"/>
          <p14:tracePt t="4855" x="4914900" y="1962150"/>
          <p14:tracePt t="4871" x="4921250" y="1943100"/>
          <p14:tracePt t="4888" x="4933950" y="1917700"/>
          <p14:tracePt t="4904" x="4933950" y="1905000"/>
          <p14:tracePt t="4921" x="4933950" y="1898650"/>
          <p14:tracePt t="4938" x="4933950" y="1885950"/>
          <p14:tracePt t="4955" x="4933950" y="1879600"/>
          <p14:tracePt t="4971" x="4933950" y="1866900"/>
          <p14:tracePt t="5005" x="4927600" y="1854200"/>
          <p14:tracePt t="5021" x="4914900" y="1847850"/>
          <p14:tracePt t="5038" x="4902200" y="1835150"/>
          <p14:tracePt t="5054" x="4876800" y="1822450"/>
          <p14:tracePt t="5071" x="4864100" y="1816100"/>
          <p14:tracePt t="5105" x="4845050" y="1809750"/>
          <p14:tracePt t="5121" x="4832350" y="1803400"/>
          <p14:tracePt t="5138" x="4813300" y="1803400"/>
          <p14:tracePt t="5154" x="4813300" y="1797050"/>
          <p14:tracePt t="5171" x="4800600" y="1790700"/>
          <p14:tracePt t="5188" x="4787900" y="1784350"/>
          <p14:tracePt t="5205" x="4781550" y="1784350"/>
          <p14:tracePt t="5221" x="4768850" y="1778000"/>
          <p14:tracePt t="5238" x="4762500" y="1771650"/>
          <p14:tracePt t="5254" x="4756150" y="1771650"/>
          <p14:tracePt t="5271" x="4749800" y="1765300"/>
          <p14:tracePt t="5288" x="4743450" y="1758950"/>
          <p14:tracePt t="5305" x="4737100" y="1752600"/>
          <p14:tracePt t="5327" x="4737100" y="1746250"/>
          <p14:tracePt t="5339" x="4737100" y="1739900"/>
          <p14:tracePt t="5355" x="4737100" y="1733550"/>
          <p14:tracePt t="5371" x="4737100" y="1720850"/>
          <p14:tracePt t="5388" x="4737100" y="1714500"/>
          <p14:tracePt t="5404" x="4737100" y="1708150"/>
          <p14:tracePt t="5421" x="4737100" y="1695450"/>
          <p14:tracePt t="5438" x="4737100" y="1689100"/>
          <p14:tracePt t="5455" x="4737100" y="1676400"/>
          <p14:tracePt t="5471" x="4737100" y="1663700"/>
          <p14:tracePt t="5505" x="4737100" y="1651000"/>
          <p14:tracePt t="5521" x="4737100" y="1644650"/>
          <p14:tracePt t="5555" x="4724400" y="1638300"/>
          <p14:tracePt t="5571" x="4711700" y="1638300"/>
          <p14:tracePt t="5588" x="4699000" y="1644650"/>
          <p14:tracePt t="5604" x="4686300" y="1663700"/>
          <p14:tracePt t="5621" x="4686300" y="1676400"/>
          <p14:tracePt t="5638" x="4686300" y="1695450"/>
          <p14:tracePt t="5654" x="4686300" y="1714500"/>
          <p14:tracePt t="5671" x="4686300" y="1720850"/>
          <p14:tracePt t="5688" x="4692650" y="1727200"/>
          <p14:tracePt t="5704" x="4705350" y="1739900"/>
          <p14:tracePt t="5721" x="4775200" y="1771650"/>
          <p14:tracePt t="5738" x="5175250" y="1879600"/>
          <p14:tracePt t="5755" x="5480050" y="1974850"/>
          <p14:tracePt t="5771" x="5619750" y="2025650"/>
          <p14:tracePt t="5788" x="5778500" y="2051050"/>
          <p14:tracePt t="5791" x="5899150" y="2076450"/>
          <p14:tracePt t="5804" x="6038850" y="2089150"/>
          <p14:tracePt t="5821" x="6210300" y="2108200"/>
          <p14:tracePt t="5838" x="6311900" y="2108200"/>
          <p14:tracePt t="5854" x="6400800" y="2101850"/>
          <p14:tracePt t="5871" x="6419850" y="2101850"/>
          <p14:tracePt t="5888" x="6451600" y="2095500"/>
          <p14:tracePt t="5904" x="6464300" y="2095500"/>
          <p14:tracePt t="5921" x="6477000" y="2095500"/>
          <p14:tracePt t="5938" x="6496050" y="2089150"/>
          <p14:tracePt t="5955" x="6508750" y="2089150"/>
          <p14:tracePt t="5971" x="6527800" y="2082800"/>
          <p14:tracePt t="5988" x="6540500" y="2076450"/>
          <p14:tracePt t="6004" x="6553200" y="2076450"/>
          <p14:tracePt t="6021" x="6559550" y="2076450"/>
          <p14:tracePt t="6038" x="6572250" y="2076450"/>
          <p14:tracePt t="6054" x="6584950" y="2076450"/>
          <p14:tracePt t="6071" x="6604000" y="2070100"/>
          <p14:tracePt t="6088" x="6610350" y="2063750"/>
          <p14:tracePt t="6104" x="6629400" y="2057400"/>
          <p14:tracePt t="6121" x="6642100" y="2057400"/>
          <p14:tracePt t="6137" x="6667500" y="2038350"/>
          <p14:tracePt t="6155" x="6692900" y="2025650"/>
          <p14:tracePt t="6171" x="6711950" y="2025650"/>
          <p14:tracePt t="6188" x="6743700" y="2006600"/>
          <p14:tracePt t="6204" x="6769100" y="2000250"/>
          <p14:tracePt t="6221" x="6800850" y="1987550"/>
          <p14:tracePt t="6238" x="6819900" y="1981200"/>
          <p14:tracePt t="6257" x="6838950" y="1974850"/>
          <p14:tracePt t="6271" x="6870700" y="1968500"/>
          <p14:tracePt t="6288" x="6883400" y="1962150"/>
          <p14:tracePt t="6304" x="6896100" y="1962150"/>
          <p14:tracePt t="6306" x="6902450" y="1962150"/>
          <p14:tracePt t="6321" x="6915150" y="1955800"/>
          <p14:tracePt t="6337" x="6921500" y="1949450"/>
          <p14:tracePt t="6354" x="6934200" y="1949450"/>
          <p14:tracePt t="6371" x="6940550" y="1943100"/>
          <p14:tracePt t="6388" x="6953250" y="1936750"/>
          <p14:tracePt t="6404" x="6959600" y="1936750"/>
          <p14:tracePt t="6421" x="6965950" y="1936750"/>
          <p14:tracePt t="6438" x="6978650" y="1930400"/>
          <p14:tracePt t="6455" x="6985000" y="1930400"/>
          <p14:tracePt t="6471" x="6997700" y="1924050"/>
          <p14:tracePt t="6488" x="7004050" y="1917700"/>
          <p14:tracePt t="6504" x="7016750" y="1917700"/>
          <p14:tracePt t="6521" x="7023100" y="1911350"/>
          <p14:tracePt t="6538" x="7029450" y="1905000"/>
          <p14:tracePt t="6555" x="7035800" y="1898650"/>
          <p14:tracePt t="6571" x="7048500" y="1898650"/>
          <p14:tracePt t="6604" x="7061200" y="1898650"/>
          <p14:tracePt t="6639" x="7067550" y="1898650"/>
          <p14:tracePt t="6660" x="7073900" y="1898650"/>
          <p14:tracePt t="6675" x="7080250" y="1898650"/>
          <p14:tracePt t="6688" x="7080250" y="1892300"/>
          <p14:tracePt t="6704" x="7080250" y="1885950"/>
          <p14:tracePt t="6721" x="7092950" y="1885950"/>
          <p14:tracePt t="6758" x="7099300" y="1879600"/>
          <p14:tracePt t="6771" x="7105650" y="1879600"/>
          <p14:tracePt t="6792" x="7112000" y="1879600"/>
          <p14:tracePt t="6820" x="7118350" y="1879600"/>
          <p14:tracePt t="6826" x="7118350" y="1873250"/>
          <p14:tracePt t="7363" x="7073900" y="1873250"/>
          <p14:tracePt t="7369" x="6953250" y="1854200"/>
          <p14:tracePt t="7376" x="6794500" y="1847850"/>
          <p14:tracePt t="7387" x="6559550" y="1847850"/>
          <p14:tracePt t="7404" x="6070600" y="1847850"/>
          <p14:tracePt t="7421" x="5969000" y="1847850"/>
          <p14:tracePt t="7437" x="5689600" y="1847850"/>
          <p14:tracePt t="7454" x="5499100" y="1835150"/>
          <p14:tracePt t="7471" x="5384800" y="1828800"/>
          <p14:tracePt t="7487" x="5213350" y="1841500"/>
          <p14:tracePt t="7504" x="5130800" y="1835150"/>
          <p14:tracePt t="7521" x="5092700" y="1828800"/>
          <p14:tracePt t="7537" x="5080000" y="1828800"/>
          <p14:tracePt t="7556" x="5054600" y="1828800"/>
          <p14:tracePt t="7571" x="5022850" y="1822450"/>
          <p14:tracePt t="7588" x="4978400" y="1816100"/>
          <p14:tracePt t="7605" x="4889500" y="1809750"/>
          <p14:tracePt t="7621" x="4826000" y="1803400"/>
          <p14:tracePt t="7638" x="4781550" y="1803400"/>
          <p14:tracePt t="7654" x="4743450" y="1797050"/>
          <p14:tracePt t="7671" x="4724400" y="1797050"/>
          <p14:tracePt t="7687" x="4699000" y="1790700"/>
          <p14:tracePt t="7704" x="4686300" y="1784350"/>
          <p14:tracePt t="7721" x="4673600" y="1784350"/>
          <p14:tracePt t="7737" x="4667250" y="1784350"/>
          <p14:tracePt t="7754" x="4654550" y="1778000"/>
          <p14:tracePt t="7771" x="4648200" y="1765300"/>
          <p14:tracePt t="7787" x="4648200" y="1758950"/>
          <p14:tracePt t="7807" x="4648200" y="1739900"/>
          <p14:tracePt t="7821" x="4648200" y="1733550"/>
          <p14:tracePt t="7837" x="4648200" y="1720850"/>
          <p14:tracePt t="7854" x="4648200" y="1714500"/>
          <p14:tracePt t="7871" x="4654550" y="1701800"/>
          <p14:tracePt t="7887" x="4654550" y="1695450"/>
          <p14:tracePt t="7904" x="4660900" y="1689100"/>
          <p14:tracePt t="7921" x="4667250" y="1676400"/>
          <p14:tracePt t="7937" x="4673600" y="1670050"/>
          <p14:tracePt t="7971" x="4673600" y="1663700"/>
          <p14:tracePt t="7987" x="4686300" y="1657350"/>
          <p14:tracePt t="8021" x="4705350" y="1657350"/>
          <p14:tracePt t="8054" x="4718050" y="1657350"/>
          <p14:tracePt t="8071" x="4730750" y="1663700"/>
          <p14:tracePt t="8087" x="4737100" y="1663700"/>
          <p14:tracePt t="8104" x="4749800" y="1670050"/>
          <p14:tracePt t="8121" x="4762500" y="1676400"/>
          <p14:tracePt t="8137" x="4775200" y="1682750"/>
          <p14:tracePt t="8155" x="4800600" y="1689100"/>
          <p14:tracePt t="8171" x="4813300" y="1689100"/>
          <p14:tracePt t="8187" x="4819650" y="1695450"/>
          <p14:tracePt t="8204" x="4832350" y="1701800"/>
          <p14:tracePt t="8221" x="4838700" y="1701800"/>
          <p14:tracePt t="8237" x="4857750" y="1708150"/>
          <p14:tracePt t="8254" x="4870450" y="1714500"/>
          <p14:tracePt t="8271" x="4883150" y="1720850"/>
          <p14:tracePt t="8287" x="4902200" y="1720850"/>
          <p14:tracePt t="8304" x="4908550" y="1727200"/>
          <p14:tracePt t="8321" x="4946650" y="1733550"/>
          <p14:tracePt t="8337" x="4972050" y="1746250"/>
          <p14:tracePt t="8354" x="5022850" y="1752600"/>
          <p14:tracePt t="8371" x="5048250" y="1758950"/>
          <p14:tracePt t="8387" x="5060950" y="1765300"/>
          <p14:tracePt t="8405" x="5080000" y="1771650"/>
          <p14:tracePt t="8421" x="5092700" y="1771650"/>
          <p14:tracePt t="8437" x="5105400" y="1778000"/>
          <p14:tracePt t="8455" x="5124450" y="1778000"/>
          <p14:tracePt t="8471" x="5137150" y="1778000"/>
          <p14:tracePt t="8487" x="5149850" y="1778000"/>
          <p14:tracePt t="8505" x="5156200" y="1778000"/>
          <p14:tracePt t="8521" x="5168900" y="1778000"/>
          <p14:tracePt t="8537" x="5175250" y="1778000"/>
          <p14:tracePt t="8554" x="5187950" y="1778000"/>
          <p14:tracePt t="8587" x="5194300" y="1778000"/>
          <p14:tracePt t="8604" x="5200650" y="1778000"/>
          <p14:tracePt t="8621" x="5207000" y="1778000"/>
          <p14:tracePt t="8647" x="5213350" y="1778000"/>
          <p14:tracePt t="8660" x="5219700" y="1778000"/>
          <p14:tracePt t="8946" x="5226050" y="1778000"/>
          <p14:tracePt t="8966" x="5232400" y="1784350"/>
          <p14:tracePt t="8994" x="5238750" y="1784350"/>
          <p14:tracePt t="9022" x="5245100" y="1784350"/>
          <p14:tracePt t="10932" x="5245100" y="1790700"/>
          <p14:tracePt t="10967" x="5238750" y="1797050"/>
          <p14:tracePt t="10975" x="5232400" y="1797050"/>
          <p14:tracePt t="10980" x="5226050" y="1797050"/>
          <p14:tracePt t="11002" x="5219700" y="1803400"/>
          <p14:tracePt t="11009" x="5213350" y="1803400"/>
          <p14:tracePt t="11024" x="5207000" y="1803400"/>
          <p14:tracePt t="11037" x="5200650" y="1809750"/>
          <p14:tracePt t="11054" x="5194300" y="1816100"/>
          <p14:tracePt t="11070" x="5187950" y="1822450"/>
          <p14:tracePt t="11087" x="5181600" y="1822450"/>
          <p14:tracePt t="11104" x="5181600" y="1828800"/>
          <p14:tracePt t="11120" x="5175250" y="1835150"/>
          <p14:tracePt t="11137" x="5168900" y="1835150"/>
          <p14:tracePt t="11154" x="5162550" y="1841500"/>
          <p14:tracePt t="11170" x="5162550" y="1847850"/>
          <p14:tracePt t="11188" x="5156200" y="1854200"/>
          <p14:tracePt t="11204" x="5149850" y="1854200"/>
          <p14:tracePt t="11220" x="5149850" y="1860550"/>
          <p14:tracePt t="11237" x="5149850" y="1866900"/>
          <p14:tracePt t="11270" x="5149850" y="1873250"/>
          <p14:tracePt t="11341" x="5156200" y="1873250"/>
          <p14:tracePt t="11356" x="5162550" y="1873250"/>
          <p14:tracePt t="11362" x="5175250" y="1873250"/>
          <p14:tracePt t="11370" x="5187950" y="1879600"/>
          <p14:tracePt t="11387" x="5245100" y="1885950"/>
          <p14:tracePt t="11404" x="5327650" y="1892300"/>
          <p14:tracePt t="11421" x="5372100" y="1898650"/>
          <p14:tracePt t="11437" x="5454650" y="1905000"/>
          <p14:tracePt t="11453" x="5492750" y="1911350"/>
          <p14:tracePt t="11470" x="5511800" y="1917700"/>
          <p14:tracePt t="11487" x="5530850" y="1917700"/>
          <p14:tracePt t="11504" x="5537200" y="1917700"/>
          <p14:tracePt t="11521" x="5543550" y="1917700"/>
          <p14:tracePt t="11537" x="5556250" y="1917700"/>
          <p14:tracePt t="11554" x="5562600" y="1917700"/>
          <p14:tracePt t="11570" x="5568950" y="1911350"/>
          <p14:tracePt t="11587" x="5568950" y="1898650"/>
          <p14:tracePt t="11604" x="5568950" y="1892300"/>
          <p14:tracePt t="11620" x="5568950" y="1873250"/>
          <p14:tracePt t="11637" x="5568950" y="1860550"/>
          <p14:tracePt t="11654" x="5562600" y="1841500"/>
          <p14:tracePt t="11670" x="5556250" y="1835150"/>
          <p14:tracePt t="11688" x="5543550" y="1809750"/>
          <p14:tracePt t="11704" x="5537200" y="1797050"/>
          <p14:tracePt t="11720" x="5524500" y="1784350"/>
          <p14:tracePt t="11737" x="5511800" y="1758950"/>
          <p14:tracePt t="11754" x="5492750" y="1739900"/>
          <p14:tracePt t="11771" x="5473700" y="1720850"/>
          <p14:tracePt t="11787" x="5467350" y="1714500"/>
          <p14:tracePt t="11804" x="5448300" y="1695450"/>
          <p14:tracePt t="11820" x="5429250" y="1676400"/>
          <p14:tracePt t="11837" x="5410200" y="1657350"/>
          <p14:tracePt t="11854" x="5365750" y="1631950"/>
          <p14:tracePt t="11870" x="5302250" y="1593850"/>
          <p14:tracePt t="11887" x="5264150" y="1568450"/>
          <p14:tracePt t="11891" x="5245100" y="1562100"/>
          <p14:tracePt t="11904" x="5219700" y="1543050"/>
          <p14:tracePt t="11920" x="5200650" y="1536700"/>
          <p14:tracePt t="11937" x="5187950" y="1536700"/>
          <p14:tracePt t="11954" x="5162550" y="1536700"/>
          <p14:tracePt t="11970" x="5149850" y="1536700"/>
          <p14:tracePt t="11987" x="5130800" y="1543050"/>
          <p14:tracePt t="12004" x="5111750" y="1549400"/>
          <p14:tracePt t="12020" x="5105400" y="1555750"/>
          <p14:tracePt t="12037" x="5092700" y="1574800"/>
          <p14:tracePt t="12053" x="5086350" y="1587500"/>
          <p14:tracePt t="12070" x="5086350" y="1619250"/>
          <p14:tracePt t="12087" x="5086350" y="1631950"/>
          <p14:tracePt t="12104" x="5086350" y="1644650"/>
          <p14:tracePt t="12120" x="5086350" y="1663700"/>
          <p14:tracePt t="12137" x="5086350" y="1670050"/>
          <p14:tracePt t="12153" x="5086350" y="1689100"/>
          <p14:tracePt t="12170" x="5086350" y="1695450"/>
          <p14:tracePt t="12187" x="5086350" y="1708150"/>
          <p14:tracePt t="12204" x="5086350" y="1727200"/>
          <p14:tracePt t="12220" x="5086350" y="1739900"/>
          <p14:tracePt t="12237" x="5099050" y="1758950"/>
          <p14:tracePt t="12254" x="5105400" y="1765300"/>
          <p14:tracePt t="12287" x="5118100" y="1778000"/>
          <p14:tracePt t="12304" x="5137150" y="1784350"/>
          <p14:tracePt t="12320" x="5213350" y="1809750"/>
          <p14:tracePt t="12337" x="5302250" y="1835150"/>
          <p14:tracePt t="12354" x="5416550" y="1860550"/>
          <p14:tracePt t="12370" x="5568950" y="1879600"/>
          <p14:tracePt t="12387" x="5645150" y="1879600"/>
          <p14:tracePt t="12391" x="5670550" y="1879600"/>
          <p14:tracePt t="12404" x="5708650" y="1879600"/>
          <p14:tracePt t="12420" x="5727700" y="1879600"/>
          <p14:tracePt t="12437" x="5753100" y="1879600"/>
          <p14:tracePt t="12453" x="5778500" y="1879600"/>
          <p14:tracePt t="12470" x="5791200" y="1873250"/>
          <p14:tracePt t="12487" x="5803900" y="1860550"/>
          <p14:tracePt t="12503" x="5810250" y="1847850"/>
          <p14:tracePt t="12520" x="5810250" y="1835150"/>
          <p14:tracePt t="12537" x="5810250" y="1809750"/>
          <p14:tracePt t="12553" x="5810250" y="1797050"/>
          <p14:tracePt t="12570" x="5803900" y="1771650"/>
          <p14:tracePt t="12587" x="5797550" y="1758950"/>
          <p14:tracePt t="12603" x="5784850" y="1746250"/>
          <p14:tracePt t="12620" x="5759450" y="1720850"/>
          <p14:tracePt t="12637" x="5702300" y="1676400"/>
          <p14:tracePt t="12653" x="5575300" y="1606550"/>
          <p14:tracePt t="12670" x="5511800" y="1581150"/>
          <p14:tracePt t="12687" x="5467350" y="1568450"/>
          <p14:tracePt t="12703" x="5410200" y="1555750"/>
          <p14:tracePt t="12720" x="5365750" y="1555750"/>
          <p14:tracePt t="12737" x="5251450" y="1549400"/>
          <p14:tracePt t="12753" x="5175250" y="1555750"/>
          <p14:tracePt t="12770" x="5130800" y="1574800"/>
          <p14:tracePt t="12787" x="5099050" y="1600200"/>
          <p14:tracePt t="12804" x="5080000" y="1612900"/>
          <p14:tracePt t="12820" x="5067300" y="1644650"/>
          <p14:tracePt t="12837" x="5054600" y="1682750"/>
          <p14:tracePt t="12853" x="5048250" y="1727200"/>
          <p14:tracePt t="12870" x="5041900" y="1784350"/>
          <p14:tracePt t="12887" x="5041900" y="1822450"/>
          <p14:tracePt t="12904" x="5035550" y="1879600"/>
          <p14:tracePt t="12920" x="5029200" y="1917700"/>
          <p14:tracePt t="12937" x="5022850" y="1974850"/>
          <p14:tracePt t="12954" x="5016500" y="2120900"/>
          <p14:tracePt t="12970" x="5016500" y="2209800"/>
          <p14:tracePt t="12987" x="5016500" y="2286000"/>
          <p14:tracePt t="13003" x="5016500" y="2311400"/>
          <p14:tracePt t="13020" x="5016500" y="2330450"/>
          <p14:tracePt t="13037" x="5016500" y="2343150"/>
          <p14:tracePt t="13053" x="5016500" y="2355850"/>
          <p14:tracePt t="13070" x="5016500" y="2374900"/>
          <p14:tracePt t="13087" x="5016500" y="2387600"/>
          <p14:tracePt t="13103" x="5016500" y="2400300"/>
          <p14:tracePt t="13120" x="5016500" y="2413000"/>
          <p14:tracePt t="13137" x="5016500" y="2419350"/>
          <p14:tracePt t="13153" x="5016500" y="2432050"/>
          <p14:tracePt t="13170" x="5016500" y="2438400"/>
          <p14:tracePt t="13187" x="5022850" y="2438400"/>
          <p14:tracePt t="13203" x="5022850" y="2444750"/>
          <p14:tracePt t="13220" x="5029200" y="2444750"/>
          <p14:tracePt t="13237" x="5035550" y="2444750"/>
          <p14:tracePt t="13253" x="5073650" y="2444750"/>
          <p14:tracePt t="13270" x="5149850" y="2444750"/>
          <p14:tracePt t="13287" x="5257800" y="2438400"/>
          <p14:tracePt t="13303" x="5308600" y="2438400"/>
          <p14:tracePt t="13320" x="5340350" y="2432050"/>
          <p14:tracePt t="13337" x="5359400" y="2425700"/>
          <p14:tracePt t="13353" x="5372100" y="2419350"/>
          <p14:tracePt t="13370" x="5397500" y="2406650"/>
          <p14:tracePt t="13387" x="5416550" y="2393950"/>
          <p14:tracePt t="13403" x="5429250" y="2387600"/>
          <p14:tracePt t="13420" x="5435600" y="2381250"/>
          <p14:tracePt t="13437" x="5441950" y="2381250"/>
          <p14:tracePt t="13453" x="5454650" y="2362200"/>
          <p14:tracePt t="13470" x="5461000" y="2355850"/>
          <p14:tracePt t="13487" x="5473700" y="2349500"/>
          <p14:tracePt t="13503" x="5480050" y="2336800"/>
          <p14:tracePt t="13520" x="5486400" y="2330450"/>
          <p14:tracePt t="13537" x="5492750" y="2324100"/>
          <p14:tracePt t="13553" x="5499100" y="2311400"/>
          <p14:tracePt t="13570" x="5499100" y="2298700"/>
          <p14:tracePt t="13587" x="5505450" y="2292350"/>
          <p14:tracePt t="13603" x="5511800" y="2286000"/>
          <p14:tracePt t="13637" x="5518150" y="2279650"/>
          <p14:tracePt t="13653" x="5518150" y="2273300"/>
          <p14:tracePt t="13670" x="5518150" y="2266950"/>
          <p14:tracePt t="13696" x="5518150" y="2260600"/>
          <p14:tracePt t="20899" x="5562600" y="2254250"/>
          <p14:tracePt t="20908" x="5607050" y="2247900"/>
          <p14:tracePt t="20913" x="5651500" y="2241550"/>
          <p14:tracePt t="20920" x="5695950" y="2222500"/>
          <p14:tracePt t="20936" x="5784850" y="2209800"/>
          <p14:tracePt t="20953" x="5873750" y="2197100"/>
          <p14:tracePt t="20969" x="5994400" y="2178050"/>
          <p14:tracePt t="20986" x="6045200" y="2165350"/>
          <p14:tracePt t="21002" x="6096000" y="2159000"/>
          <p14:tracePt t="21019" x="6108700" y="2152650"/>
          <p14:tracePt t="21036" x="6146800" y="2146300"/>
          <p14:tracePt t="21053" x="6229350" y="2120900"/>
          <p14:tracePt t="21069" x="6305550" y="2108200"/>
          <p14:tracePt t="21073" x="6343650" y="2101850"/>
          <p14:tracePt t="21086" x="6388100" y="2095500"/>
          <p14:tracePt t="21103" x="6432550" y="2089150"/>
          <p14:tracePt t="21119" x="6457950" y="2082800"/>
          <p14:tracePt t="21136" x="6496050" y="2082800"/>
          <p14:tracePt t="21153" x="6515100" y="2076450"/>
          <p14:tracePt t="21169" x="6540500" y="2070100"/>
          <p14:tracePt t="21186" x="6553200" y="2070100"/>
          <p14:tracePt t="21219" x="6572250" y="2070100"/>
          <p14:tracePt t="21236" x="6578600" y="2070100"/>
          <p14:tracePt t="21253" x="6584950" y="2070100"/>
          <p14:tracePt t="21269" x="6597650" y="2070100"/>
          <p14:tracePt t="21286" x="6604000" y="2070100"/>
          <p14:tracePt t="21303" x="6610350" y="2070100"/>
          <p14:tracePt t="21319" x="6616700" y="2070100"/>
          <p14:tracePt t="21352" x="6623050" y="2070100"/>
          <p14:tracePt t="21369" x="6629400" y="2070100"/>
          <p14:tracePt t="21386" x="6635750" y="2070100"/>
          <p14:tracePt t="21408" x="6642100" y="2070100"/>
          <p14:tracePt t="21427" x="6648450" y="2070100"/>
          <p14:tracePt t="21457" x="6654800" y="2070100"/>
          <p14:tracePt t="22019" x="6604000" y="2070100"/>
          <p14:tracePt t="22026" x="6527800" y="2070100"/>
          <p14:tracePt t="22036" x="6445250" y="2057400"/>
          <p14:tracePt t="22053" x="5981700" y="2063750"/>
          <p14:tracePt t="22069" x="5759450" y="2063750"/>
          <p14:tracePt t="22086" x="5454650" y="2044700"/>
          <p14:tracePt t="22088" x="5346700" y="2032000"/>
          <p14:tracePt t="22102" x="5270500" y="2019300"/>
          <p14:tracePt t="22119" x="5162550" y="2012950"/>
          <p14:tracePt t="22136" x="4895850" y="1987550"/>
          <p14:tracePt t="22152" x="4800600" y="1981200"/>
          <p14:tracePt t="22169" x="4711700" y="1962150"/>
          <p14:tracePt t="22186" x="4597400" y="1949450"/>
          <p14:tracePt t="22202" x="4521200" y="1943100"/>
          <p14:tracePt t="22219" x="4451350" y="1930400"/>
          <p14:tracePt t="22236" x="4425950" y="1924050"/>
          <p14:tracePt t="22252" x="4406900" y="1917700"/>
          <p14:tracePt t="22269" x="4394200" y="1917700"/>
          <p14:tracePt t="22286" x="4381500" y="1917700"/>
          <p14:tracePt t="22302" x="4356100" y="1917700"/>
          <p14:tracePt t="22319" x="4343400" y="1917700"/>
          <p14:tracePt t="22336" x="4324350" y="1924050"/>
          <p14:tracePt t="22352" x="4305300" y="1924050"/>
          <p14:tracePt t="22369" x="4298950" y="1930400"/>
          <p14:tracePt t="22386" x="4292600" y="1936750"/>
          <p14:tracePt t="22402" x="4292600" y="1955800"/>
          <p14:tracePt t="22419" x="4292600" y="1962150"/>
          <p14:tracePt t="22436" x="4292600" y="1974850"/>
          <p14:tracePt t="22452" x="4292600" y="1987550"/>
          <p14:tracePt t="22469" x="4298950" y="1993900"/>
          <p14:tracePt t="22486" x="4298950" y="2000250"/>
          <p14:tracePt t="22519" x="4318000" y="2006600"/>
          <p14:tracePt t="22536" x="4349750" y="2025650"/>
          <p14:tracePt t="22553" x="4508500" y="2095500"/>
          <p14:tracePt t="22569" x="4699000" y="2159000"/>
          <p14:tracePt t="22586" x="4864100" y="2203450"/>
          <p14:tracePt t="22603" x="5048250" y="2235200"/>
          <p14:tracePt t="22619" x="5219700" y="2247900"/>
          <p14:tracePt t="22636" x="5314950" y="2254250"/>
          <p14:tracePt t="22652" x="5334000" y="2260600"/>
          <p14:tracePt t="22669" x="5346700" y="2266950"/>
          <p14:tracePt t="22686" x="5365750" y="2273300"/>
          <p14:tracePt t="22703" x="5410200" y="2279650"/>
          <p14:tracePt t="22719" x="5530850" y="2286000"/>
          <p14:tracePt t="22736" x="5708650" y="2298700"/>
          <p14:tracePt t="22753" x="5734050" y="2305050"/>
          <p14:tracePt t="22769" x="5753100" y="2311400"/>
          <p14:tracePt t="22786" x="5759450" y="2311400"/>
          <p14:tracePt t="22819" x="5765800" y="2311400"/>
          <p14:tracePt t="26241" x="5765800" y="2317750"/>
          <p14:tracePt t="26248" x="5746750" y="2336800"/>
          <p14:tracePt t="26257" x="5734050" y="2362200"/>
          <p14:tracePt t="26269" x="5683250" y="2432050"/>
          <p14:tracePt t="26285" x="5626100" y="2533650"/>
          <p14:tracePt t="26302" x="5556250" y="2647950"/>
          <p14:tracePt t="26318" x="5429250" y="2857500"/>
          <p14:tracePt t="26335" x="5372100" y="2940050"/>
          <p14:tracePt t="26352" x="5314950" y="3048000"/>
          <p14:tracePt t="26369" x="5302250" y="3086100"/>
          <p14:tracePt t="26385" x="5289550" y="3105150"/>
          <p14:tracePt t="26402" x="5283200" y="3136900"/>
          <p14:tracePt t="26419" x="5283200" y="3155950"/>
          <p14:tracePt t="26435" x="5283200" y="3200400"/>
          <p14:tracePt t="26452" x="5283200" y="3232150"/>
          <p14:tracePt t="26469" x="5283200" y="3276600"/>
          <p14:tracePt t="26485" x="5283200" y="3327400"/>
          <p14:tracePt t="26502" x="5283200" y="3365500"/>
          <p14:tracePt t="26519" x="5289550" y="3416300"/>
          <p14:tracePt t="26535" x="5295900" y="3441700"/>
          <p14:tracePt t="26552" x="5302250" y="3460750"/>
          <p14:tracePt t="26569" x="5302250" y="3486150"/>
          <p14:tracePt t="26585" x="5302250" y="3498850"/>
          <p14:tracePt t="26602" x="5308600" y="3511550"/>
          <p14:tracePt t="26619" x="5321300" y="3524250"/>
          <p14:tracePt t="26635" x="5378450" y="3575050"/>
          <p14:tracePt t="26652" x="5492750" y="3657600"/>
          <p14:tracePt t="26669" x="5556250" y="3708400"/>
          <p14:tracePt t="26672" x="5594350" y="3740150"/>
          <p14:tracePt t="26685" x="5632450" y="3759200"/>
          <p14:tracePt t="26702" x="5784850" y="3841750"/>
          <p14:tracePt t="26719" x="5911850" y="3873500"/>
          <p14:tracePt t="26735" x="6038850" y="3886200"/>
          <p14:tracePt t="26752" x="6083300" y="3892550"/>
          <p14:tracePt t="26768" x="6172200" y="3905250"/>
          <p14:tracePt t="26785" x="6375400" y="3905250"/>
          <p14:tracePt t="26802" x="6451600" y="3892550"/>
          <p14:tracePt t="26818" x="6489700" y="3892550"/>
          <p14:tracePt t="26835" x="6502400" y="3886200"/>
          <p14:tracePt t="26852" x="6521450" y="3873500"/>
          <p14:tracePt t="26869" x="6527800" y="3873500"/>
          <p14:tracePt t="26885" x="6534150" y="3860800"/>
          <p14:tracePt t="26902" x="6553200" y="3810000"/>
          <p14:tracePt t="26918" x="6515100" y="3505200"/>
          <p14:tracePt t="26935" x="5892800" y="2705100"/>
          <p14:tracePt t="26952" x="5797550" y="2616200"/>
          <p14:tracePt t="26968" x="5734050" y="2565400"/>
          <p14:tracePt t="26985" x="5600700" y="2514600"/>
          <p14:tracePt t="27002" x="5429250" y="2489200"/>
          <p14:tracePt t="27019" x="5314950" y="2476500"/>
          <p14:tracePt t="27037" x="5289550" y="2476500"/>
          <p14:tracePt t="27052" x="5245100" y="2489200"/>
          <p14:tracePt t="27068" x="5067300" y="2559050"/>
          <p14:tracePt t="27085" x="4921250" y="2654300"/>
          <p14:tracePt t="27102" x="4648200" y="2882900"/>
          <p14:tracePt t="27118" x="4495800" y="3060700"/>
          <p14:tracePt t="27135" x="4419600" y="3175000"/>
          <p14:tracePt t="27152" x="4375150" y="3289300"/>
          <p14:tracePt t="27168" x="4375150" y="3327400"/>
          <p14:tracePt t="27172" x="4375150" y="3340100"/>
          <p14:tracePt t="27186" x="4381500" y="3384550"/>
          <p14:tracePt t="27202" x="4400550" y="3441700"/>
          <p14:tracePt t="27218" x="4457700" y="3556000"/>
          <p14:tracePt t="27235" x="4686300" y="3905250"/>
          <p14:tracePt t="27252" x="4895850" y="4191000"/>
          <p14:tracePt t="27269" x="5251450" y="4432300"/>
          <p14:tracePt t="27285" x="5314950" y="4489450"/>
          <p14:tracePt t="27302" x="5378450" y="4533900"/>
          <p14:tracePt t="27318" x="5518150" y="4591050"/>
          <p14:tracePt t="27335" x="5702300" y="4603750"/>
          <p14:tracePt t="27352" x="5918200" y="4603750"/>
          <p14:tracePt t="27368" x="6299200" y="4584700"/>
          <p14:tracePt t="27385" x="6407150" y="4552950"/>
          <p14:tracePt t="27402" x="6483350" y="4546600"/>
          <p14:tracePt t="27418" x="6515100" y="4546600"/>
          <p14:tracePt t="27435" x="6534150" y="4533900"/>
          <p14:tracePt t="27452" x="6591300" y="4508500"/>
          <p14:tracePt t="27468" x="6692900" y="4445000"/>
          <p14:tracePt t="27485" x="6788150" y="4368800"/>
          <p14:tracePt t="27502" x="6838950" y="4311650"/>
          <p14:tracePt t="27519" x="6870700" y="4203700"/>
          <p14:tracePt t="27535" x="6889750" y="4114800"/>
          <p14:tracePt t="27552" x="6883400" y="3987800"/>
          <p14:tracePt t="27568" x="6832600" y="3759200"/>
          <p14:tracePt t="27585" x="6800850" y="3657600"/>
          <p14:tracePt t="27602" x="6781800" y="3562350"/>
          <p14:tracePt t="27618" x="6775450" y="3530600"/>
          <p14:tracePt t="27635" x="6775450" y="3486150"/>
          <p14:tracePt t="27652" x="6762750" y="3346450"/>
          <p14:tracePt t="27668" x="6756400" y="3270250"/>
          <p14:tracePt t="27686" x="6737350" y="3200400"/>
          <p14:tracePt t="27702" x="6737350" y="3181350"/>
          <p14:tracePt t="27718" x="6731000" y="3168650"/>
          <p14:tracePt t="27752" x="6724650" y="3162300"/>
          <p14:tracePt t="27769" x="6718300" y="3149600"/>
          <p14:tracePt t="27785" x="6718300" y="3143250"/>
          <p14:tracePt t="27802" x="6705600" y="3130550"/>
          <p14:tracePt t="27818" x="6705600" y="3124200"/>
          <p14:tracePt t="27835" x="6699250" y="3111500"/>
          <p14:tracePt t="27852" x="6692900" y="3098800"/>
          <p14:tracePt t="27868" x="6686550" y="3092450"/>
          <p14:tracePt t="27885" x="6680200" y="3086100"/>
          <p14:tracePt t="27902" x="6667500" y="3073400"/>
          <p14:tracePt t="27935" x="6654800" y="3060700"/>
          <p14:tracePt t="27973" x="6648450" y="3054350"/>
          <p14:tracePt t="27988" x="6642100" y="3054350"/>
          <p14:tracePt t="28007" x="6635750" y="3054350"/>
          <p14:tracePt t="28019" x="6629400" y="3054350"/>
          <p14:tracePt t="28035" x="6623050" y="3054350"/>
          <p14:tracePt t="28052" x="6610350" y="3054350"/>
          <p14:tracePt t="28068" x="6604000" y="3054350"/>
          <p14:tracePt t="28085" x="6591300" y="3054350"/>
          <p14:tracePt t="28102" x="6584950" y="3060700"/>
          <p14:tracePt t="28118" x="6578600" y="3067050"/>
          <p14:tracePt t="28152" x="6572250" y="3073400"/>
          <p14:tracePt t="28168" x="6565900" y="3079750"/>
          <p14:tracePt t="28185" x="6559550" y="3092450"/>
          <p14:tracePt t="28202" x="6559550" y="3098800"/>
          <p14:tracePt t="28218" x="6553200" y="3105150"/>
          <p14:tracePt t="28235" x="6546850" y="3117850"/>
          <p14:tracePt t="28252" x="6546850" y="3124200"/>
          <p14:tracePt t="28268" x="6540500" y="3130550"/>
          <p14:tracePt t="28286" x="6534150" y="3143250"/>
          <p14:tracePt t="28302" x="6527800" y="3149600"/>
          <p14:tracePt t="28318" x="6527800" y="3162300"/>
          <p14:tracePt t="28352" x="6527800" y="3168650"/>
          <p14:tracePt t="28368" x="6527800" y="3175000"/>
          <p14:tracePt t="28833" x="6527800" y="3181350"/>
          <p14:tracePt t="28840" x="6527800" y="3187700"/>
          <p14:tracePt t="28852" x="6527800" y="3194050"/>
          <p14:tracePt t="28868" x="6534150" y="3213100"/>
          <p14:tracePt t="28885" x="6540500" y="3225800"/>
          <p14:tracePt t="28902" x="6546850" y="3244850"/>
          <p14:tracePt t="28918" x="6546850" y="3251200"/>
          <p14:tracePt t="28935" x="6553200" y="3263900"/>
          <p14:tracePt t="28951" x="6559550" y="3282950"/>
          <p14:tracePt t="28968" x="6559550" y="3295650"/>
          <p14:tracePt t="28985" x="6565900" y="3308350"/>
          <p14:tracePt t="29002" x="6572250" y="3327400"/>
          <p14:tracePt t="29018" x="6578600" y="3333750"/>
          <p14:tracePt t="29035" x="6584950" y="3346450"/>
          <p14:tracePt t="29052" x="6584950" y="3352800"/>
          <p14:tracePt t="29069" x="6591300" y="3365500"/>
          <p14:tracePt t="29085" x="6597650" y="3371850"/>
          <p14:tracePt t="29102" x="6597650" y="3378200"/>
          <p14:tracePt t="29118" x="6610350" y="3390900"/>
          <p14:tracePt t="29135" x="6610350" y="3397250"/>
          <p14:tracePt t="29152" x="6610350" y="3403600"/>
          <p14:tracePt t="29168" x="6610350" y="3409950"/>
          <p14:tracePt t="29185" x="6610350" y="3416300"/>
          <p14:tracePt t="29217" x="6610350" y="3422650"/>
          <p14:tracePt t="29230" x="6610350" y="3429000"/>
          <p14:tracePt t="29266" x="6610350" y="3435350"/>
          <p14:tracePt t="29279" x="6610350" y="3441700"/>
          <p14:tracePt t="29300" x="6610350" y="3448050"/>
          <p14:tracePt t="29356" x="6610350" y="3454400"/>
          <p14:tracePt t="29376" x="6610350" y="3460750"/>
          <p14:tracePt t="29397" x="6616700" y="3460750"/>
          <p14:tracePt t="29494" x="6616700" y="3454400"/>
          <p14:tracePt t="31134" x="6616700" y="3460750"/>
          <p14:tracePt t="31139" x="6616700" y="3473450"/>
          <p14:tracePt t="31151" x="6623050" y="3486150"/>
          <p14:tracePt t="31168" x="6629400" y="3511550"/>
          <p14:tracePt t="31185" x="6629400" y="3524250"/>
          <p14:tracePt t="31201" x="6635750" y="3543300"/>
          <p14:tracePt t="31218" x="6642100" y="3556000"/>
          <p14:tracePt t="31222" x="6642100" y="3562350"/>
          <p14:tracePt t="31235" x="6642100" y="3568700"/>
          <p14:tracePt t="31251" x="6642100" y="3587750"/>
          <p14:tracePt t="31268" x="6642100" y="3594100"/>
          <p14:tracePt t="31285" x="6642100" y="3606800"/>
          <p14:tracePt t="31301" x="6642100" y="3619500"/>
          <p14:tracePt t="31318" x="6642100" y="3625850"/>
          <p14:tracePt t="31335" x="6642100" y="3638550"/>
          <p14:tracePt t="31351" x="6642100" y="3644900"/>
          <p14:tracePt t="31368" x="6648450" y="3657600"/>
          <p14:tracePt t="31385" x="6654800" y="3663950"/>
          <p14:tracePt t="31402" x="6654800" y="3670300"/>
          <p14:tracePt t="31418" x="6654800" y="3683000"/>
          <p14:tracePt t="31451" x="6654800" y="3689350"/>
          <p14:tracePt t="31468" x="6654800" y="3695700"/>
          <p14:tracePt t="31485" x="6654800" y="3702050"/>
          <p14:tracePt t="31515" x="6654800" y="3708400"/>
          <p14:tracePt t="31523" x="6661150" y="3708400"/>
          <p14:tracePt t="31535" x="6661150" y="3714750"/>
          <p14:tracePt t="31558" x="6661150" y="3721100"/>
          <p14:tracePt t="31578" x="6661150" y="3727450"/>
          <p14:tracePt t="31593" x="6661150" y="3733800"/>
          <p14:tracePt t="31626" x="6661150" y="3740150"/>
          <p14:tracePt t="31642" x="6661150" y="3746500"/>
          <p14:tracePt t="31676" x="6661150" y="3752850"/>
          <p14:tracePt t="31690" x="6661150" y="3759200"/>
          <p14:tracePt t="31766" x="6667500" y="3759200"/>
          <p14:tracePt t="31780" x="6673850" y="3759200"/>
          <p14:tracePt t="31807" x="6680200" y="3759200"/>
          <p14:tracePt t="31828" x="6686550" y="3759200"/>
          <p14:tracePt t="31842" x="6692900" y="3759200"/>
          <p14:tracePt t="31857" x="6692900" y="3752850"/>
          <p14:tracePt t="31877" x="6699250" y="3752850"/>
          <p14:tracePt t="31891" x="6705600" y="3746500"/>
          <p14:tracePt t="31905" x="6705600" y="3740150"/>
          <p14:tracePt t="31926" x="6711950" y="3740150"/>
          <p14:tracePt t="31932" x="6718300" y="3740150"/>
          <p14:tracePt t="31939" x="6724650" y="3740150"/>
          <p14:tracePt t="31953" x="6737350" y="3740150"/>
          <p14:tracePt t="31968" x="6756400" y="3733800"/>
          <p14:tracePt t="31985" x="6781800" y="3727450"/>
          <p14:tracePt t="32001" x="6832600" y="3721100"/>
          <p14:tracePt t="32018" x="6845300" y="3714750"/>
          <p14:tracePt t="32035" x="6858000" y="3714750"/>
          <p14:tracePt t="32051" x="6877050" y="3714750"/>
          <p14:tracePt t="32068" x="6889750" y="3714750"/>
          <p14:tracePt t="32085" x="6902450" y="3714750"/>
          <p14:tracePt t="32118" x="6902450" y="3708400"/>
          <p14:tracePt t="32135" x="6838950" y="3670300"/>
          <p14:tracePt t="32151" x="6756400" y="3644900"/>
          <p14:tracePt t="32168" x="6565900" y="3587750"/>
          <p14:tracePt t="32185" x="6388100" y="3568700"/>
          <p14:tracePt t="32202" x="6203950" y="3568700"/>
          <p14:tracePt t="32218" x="5994400" y="3568700"/>
          <p14:tracePt t="32234" x="5803900" y="3568700"/>
          <p14:tracePt t="32251" x="5549900" y="3581400"/>
          <p14:tracePt t="32268" x="5378450" y="3587750"/>
          <p14:tracePt t="32284" x="5276850" y="3587750"/>
          <p14:tracePt t="32301" x="5162550" y="3600450"/>
          <p14:tracePt t="32318" x="5054600" y="3613150"/>
          <p14:tracePt t="32335" x="4940300" y="3638550"/>
          <p14:tracePt t="32351" x="4895850" y="3644900"/>
          <p14:tracePt t="32368" x="4851400" y="3651250"/>
          <p14:tracePt t="32385" x="4832350" y="3651250"/>
          <p14:tracePt t="32401" x="4826000" y="3651250"/>
          <p14:tracePt t="32662" x="4591050" y="3708400"/>
          <p14:tracePt t="32668" x="4013200" y="3829050"/>
          <p14:tracePt t="32675" x="3683000" y="3873500"/>
          <p14:tracePt t="32687" x="3600450" y="3879850"/>
          <p14:tracePt t="32701" x="3498850" y="3892550"/>
          <p14:tracePt t="32718" x="3302000" y="3924300"/>
          <p14:tracePt t="32735" x="3206750" y="3937000"/>
          <p14:tracePt t="32751" x="3136900" y="3943350"/>
          <p14:tracePt t="32768" x="3117850" y="3943350"/>
          <p14:tracePt t="32785" x="3073400" y="3943350"/>
          <p14:tracePt t="32801" x="3035300" y="3949700"/>
          <p14:tracePt t="32818" x="2965450" y="3949700"/>
          <p14:tracePt t="32835" x="2901950" y="3956050"/>
          <p14:tracePt t="32851" x="2882900" y="3956050"/>
          <p14:tracePt t="32868" x="2857500" y="3956050"/>
          <p14:tracePt t="32885" x="2851150" y="3956050"/>
          <p14:tracePt t="32901" x="2838450" y="3956050"/>
          <p14:tracePt t="32918" x="2825750" y="3956050"/>
          <p14:tracePt t="32934" x="2825750" y="3949700"/>
          <p14:tracePt t="32951" x="2819400" y="3943350"/>
          <p14:tracePt t="32968" x="2813050" y="3943350"/>
          <p14:tracePt t="32985" x="2813050" y="3937000"/>
          <p14:tracePt t="33001" x="2813050" y="3930650"/>
          <p14:tracePt t="33018" x="2825750" y="3924300"/>
          <p14:tracePt t="33035" x="2844800" y="3917950"/>
          <p14:tracePt t="33051" x="2889250" y="3898900"/>
          <p14:tracePt t="33068" x="2927350" y="3892550"/>
          <p14:tracePt t="33085" x="2971800" y="3879850"/>
          <p14:tracePt t="33101" x="3022600" y="3867150"/>
          <p14:tracePt t="33118" x="3098800" y="3841750"/>
          <p14:tracePt t="33135" x="3467100" y="3771900"/>
          <p14:tracePt t="33151" x="3600450" y="3746500"/>
          <p14:tracePt t="33168" x="3651250" y="3727450"/>
          <p14:tracePt t="33185" x="3670300" y="3721100"/>
          <p14:tracePt t="33201" x="3695700" y="3714750"/>
          <p14:tracePt t="33218" x="3765550" y="3708400"/>
          <p14:tracePt t="33234" x="3854450" y="3708400"/>
          <p14:tracePt t="33236" x="3898900" y="3702050"/>
          <p14:tracePt t="33251" x="3994150" y="3702050"/>
          <p14:tracePt t="33268" x="4070350" y="3702050"/>
          <p14:tracePt t="33285" x="4114800" y="3702050"/>
          <p14:tracePt t="33301" x="4197350" y="3708400"/>
          <p14:tracePt t="33318" x="4248150" y="3714750"/>
          <p14:tracePt t="33334" x="4292600" y="3714750"/>
          <p14:tracePt t="33351" x="4311650" y="3721100"/>
          <p14:tracePt t="33368" x="4324350" y="3721100"/>
          <p14:tracePt t="33385" x="4349750" y="3721100"/>
          <p14:tracePt t="33401" x="4362450" y="3727450"/>
          <p14:tracePt t="33418" x="4394200" y="3733800"/>
          <p14:tracePt t="33435" x="4419600" y="3740150"/>
          <p14:tracePt t="33451" x="4464050" y="3746500"/>
          <p14:tracePt t="33468" x="4521200" y="3752850"/>
          <p14:tracePt t="33485" x="4565650" y="3759200"/>
          <p14:tracePt t="33501" x="4622800" y="3765550"/>
          <p14:tracePt t="33518" x="4654550" y="3765550"/>
          <p14:tracePt t="33535" x="4673600" y="3771900"/>
          <p14:tracePt t="33551" x="4699000" y="3771900"/>
          <p14:tracePt t="33568" x="4711700" y="3771900"/>
          <p14:tracePt t="33584" x="4718050" y="3771900"/>
          <p14:tracePt t="33601" x="4724400" y="3771900"/>
          <p14:tracePt t="33821" x="4927600" y="3790950"/>
          <p14:tracePt t="33828" x="5130800" y="3816350"/>
          <p14:tracePt t="33837" x="5245100" y="3822700"/>
          <p14:tracePt t="33851" x="5429250" y="3822700"/>
          <p14:tracePt t="33868" x="5575300" y="3822700"/>
          <p14:tracePt t="33885" x="5683250" y="3816350"/>
          <p14:tracePt t="33901" x="5842000" y="3810000"/>
          <p14:tracePt t="33918" x="6369050" y="3803650"/>
          <p14:tracePt t="33935" x="6534150" y="3797300"/>
          <p14:tracePt t="33951" x="6692900" y="3797300"/>
          <p14:tracePt t="33968" x="6756400" y="3797300"/>
          <p14:tracePt t="33985" x="6775450" y="3797300"/>
          <p14:tracePt t="34001" x="6807200" y="3797300"/>
          <p14:tracePt t="34018" x="6864350" y="3797300"/>
          <p14:tracePt t="34035" x="7004050" y="3803650"/>
          <p14:tracePt t="34051" x="7207250" y="3803650"/>
          <p14:tracePt t="34068" x="7270750" y="3803650"/>
          <p14:tracePt t="34085" x="7404100" y="3797300"/>
          <p14:tracePt t="34101" x="7512050" y="3790950"/>
          <p14:tracePt t="34118" x="7575550" y="3790950"/>
          <p14:tracePt t="34135" x="7620000" y="3790950"/>
          <p14:tracePt t="34151" x="7658100" y="3790950"/>
          <p14:tracePt t="34168" x="7683500" y="3797300"/>
          <p14:tracePt t="34185" x="7702550" y="3797300"/>
          <p14:tracePt t="34201" x="7715250" y="3797300"/>
          <p14:tracePt t="34218" x="7721600" y="3797300"/>
          <p14:tracePt t="34234" x="7734300" y="3797300"/>
          <p14:tracePt t="34251" x="7740650" y="3803650"/>
          <p14:tracePt t="34285" x="7747000" y="3803650"/>
          <p14:tracePt t="34301" x="7753350" y="3803650"/>
          <p14:tracePt t="34323" x="7759700" y="3803650"/>
          <p14:tracePt t="34419" x="7753350" y="3803650"/>
          <p14:tracePt t="34425" x="7747000" y="3803650"/>
          <p14:tracePt t="34441" x="7740650" y="3803650"/>
          <p14:tracePt t="34451" x="7721600" y="3803650"/>
          <p14:tracePt t="34468" x="7410450" y="3803650"/>
          <p14:tracePt t="34484" x="7181850" y="3803650"/>
          <p14:tracePt t="34501" x="7092950" y="3816350"/>
          <p14:tracePt t="34518" x="7067550" y="3816350"/>
          <p14:tracePt t="34535" x="7054850" y="3816350"/>
          <p14:tracePt t="34551" x="7016750" y="3822700"/>
          <p14:tracePt t="34568" x="6978650" y="3829050"/>
          <p14:tracePt t="34585" x="6889750" y="3829050"/>
          <p14:tracePt t="34601" x="6858000" y="3829050"/>
          <p14:tracePt t="34618" x="6838950" y="3829050"/>
          <p14:tracePt t="34635" x="6826250" y="3829050"/>
          <p14:tracePt t="34651" x="6819900" y="3829050"/>
          <p14:tracePt t="34668" x="6807200" y="3829050"/>
          <p14:tracePt t="34685" x="6800850" y="3829050"/>
          <p14:tracePt t="34701" x="6788150" y="3829050"/>
          <p14:tracePt t="34718" x="6781800" y="3829050"/>
          <p14:tracePt t="34734" x="6775450" y="3829050"/>
          <p14:tracePt t="34751" x="6769100" y="3829050"/>
          <p14:tracePt t="34768" x="6762750" y="3822700"/>
          <p14:tracePt t="34784" x="6756400" y="3816350"/>
          <p14:tracePt t="34808" x="6750050" y="3810000"/>
          <p14:tracePt t="34823" x="6743700" y="3810000"/>
          <p14:tracePt t="34835" x="6743700" y="3803650"/>
          <p14:tracePt t="34851" x="6731000" y="3803650"/>
          <p14:tracePt t="34868" x="6724650" y="3803650"/>
          <p14:tracePt t="34884" x="6711950" y="3797300"/>
          <p14:tracePt t="34901" x="6699250" y="3790950"/>
          <p14:tracePt t="34918" x="6680200" y="3784600"/>
          <p14:tracePt t="34934" x="6667500" y="3784600"/>
          <p14:tracePt t="34951" x="6648450" y="3778250"/>
          <p14:tracePt t="34968" x="6629400" y="3771900"/>
          <p14:tracePt t="34985" x="6610350" y="3765550"/>
          <p14:tracePt t="35001" x="6597650" y="3765550"/>
          <p14:tracePt t="35018" x="6591300" y="3759200"/>
          <p14:tracePt t="35034" x="6578600" y="3759200"/>
          <p14:tracePt t="35051" x="6565900" y="3752850"/>
          <p14:tracePt t="35068" x="6553200" y="3752850"/>
          <p14:tracePt t="35085" x="6546850" y="3746500"/>
          <p14:tracePt t="35101" x="6534150" y="3746500"/>
          <p14:tracePt t="35118" x="6527800" y="3740150"/>
          <p14:tracePt t="35135" x="6515100" y="3733800"/>
          <p14:tracePt t="35151" x="6508750" y="3733800"/>
          <p14:tracePt t="35168" x="6496050" y="3733800"/>
          <p14:tracePt t="35184" x="6483350" y="3733800"/>
          <p14:tracePt t="35201" x="6470650" y="3733800"/>
          <p14:tracePt t="35218" x="6464300" y="3733800"/>
          <p14:tracePt t="35234" x="6451600" y="3733800"/>
          <p14:tracePt t="35251" x="6445250" y="3733800"/>
          <p14:tracePt t="35268" x="6438900" y="3733800"/>
          <p14:tracePt t="35308" x="6438900" y="3740150"/>
          <p14:tracePt t="35344" x="6438900" y="3746500"/>
          <p14:tracePt t="35357" x="6438900" y="3752850"/>
          <p14:tracePt t="35371" x="6438900" y="3759200"/>
          <p14:tracePt t="35393" x="6445250" y="3759200"/>
          <p14:tracePt t="35426" x="6451600" y="3759200"/>
          <p14:tracePt t="35435" x="6457950" y="3759200"/>
          <p14:tracePt t="35455" x="6464300" y="3759200"/>
          <p14:tracePt t="35461" x="6470650" y="3759200"/>
          <p14:tracePt t="35468" x="6477000" y="3759200"/>
          <p14:tracePt t="35484" x="6515100" y="3765550"/>
          <p14:tracePt t="35501" x="6610350" y="3771900"/>
          <p14:tracePt t="35518" x="6654800" y="3778250"/>
          <p14:tracePt t="35534" x="6673850" y="3778250"/>
          <p14:tracePt t="35551" x="6692900" y="3790950"/>
          <p14:tracePt t="35568" x="6705600" y="3790950"/>
          <p14:tracePt t="35585" x="6718300" y="3797300"/>
          <p14:tracePt t="35618" x="6731000" y="3797300"/>
          <p14:tracePt t="35635" x="6743700" y="3797300"/>
          <p14:tracePt t="35651" x="6750050" y="3797300"/>
          <p14:tracePt t="35684" x="6756400" y="3797300"/>
          <p14:tracePt t="35701" x="6762750" y="3797300"/>
          <p14:tracePt t="35718" x="6769100" y="3797300"/>
          <p14:tracePt t="35746" x="6775450" y="3797300"/>
          <p14:tracePt t="35759" x="6781800" y="3797300"/>
          <p14:tracePt t="35795" x="6788150" y="3797300"/>
          <p14:tracePt t="35808" x="6794500" y="3797300"/>
          <p14:tracePt t="35857" x="6800850" y="3797300"/>
          <p14:tracePt t="35885" x="6807200" y="3797300"/>
          <p14:tracePt t="35898" x="6813550" y="3797300"/>
          <p14:tracePt t="35934" x="6819900" y="3797300"/>
          <p14:tracePt t="35940" x="6826250" y="3797300"/>
          <p14:tracePt t="35951" x="6832600" y="3797300"/>
          <p14:tracePt t="35968" x="6838950" y="3797300"/>
          <p14:tracePt t="35984" x="6851650" y="3797300"/>
          <p14:tracePt t="36001" x="6870700" y="3797300"/>
          <p14:tracePt t="36017" x="6883400" y="3797300"/>
          <p14:tracePt t="36034" x="6896100" y="3797300"/>
          <p14:tracePt t="36051" x="6908800" y="3797300"/>
          <p14:tracePt t="36067" x="6921500" y="3797300"/>
          <p14:tracePt t="36084" x="6934200" y="3797300"/>
          <p14:tracePt t="36101" x="6946900" y="3797300"/>
          <p14:tracePt t="36118" x="6965950" y="3797300"/>
          <p14:tracePt t="36135" x="6985000" y="3797300"/>
          <p14:tracePt t="36151" x="6991350" y="3797300"/>
          <p14:tracePt t="36168" x="7010400" y="3797300"/>
          <p14:tracePt t="36185" x="7023100" y="3797300"/>
          <p14:tracePt t="36201" x="7035800" y="3797300"/>
          <p14:tracePt t="36217" x="7048500" y="3797300"/>
          <p14:tracePt t="36251" x="7067550" y="3797300"/>
          <p14:tracePt t="36267" x="7073900" y="3790950"/>
          <p14:tracePt t="36301" x="7080250" y="3784600"/>
          <p14:tracePt t="36317" x="7086600" y="3778250"/>
          <p14:tracePt t="36334" x="7086600" y="3771900"/>
          <p14:tracePt t="36351" x="7086600" y="3759200"/>
          <p14:tracePt t="36384" x="7086600" y="3740150"/>
          <p14:tracePt t="36401" x="7086600" y="3733800"/>
          <p14:tracePt t="36418" x="7086600" y="3727450"/>
          <p14:tracePt t="36435" x="7080250" y="3714750"/>
          <p14:tracePt t="36451" x="7073900" y="3708400"/>
          <p14:tracePt t="36468" x="7073900" y="3695700"/>
          <p14:tracePt t="36484" x="7067550" y="3695700"/>
          <p14:tracePt t="36501" x="7061200" y="3689350"/>
          <p14:tracePt t="36517" x="7054850" y="3683000"/>
          <p14:tracePt t="36534" x="7054850" y="3676650"/>
          <p14:tracePt t="36551" x="7042150" y="3676650"/>
          <p14:tracePt t="36567" x="7023100" y="3676650"/>
          <p14:tracePt t="36584" x="7016750" y="3695700"/>
          <p14:tracePt t="36601" x="6997700" y="3721100"/>
          <p14:tracePt t="36618" x="6991350" y="3740150"/>
          <p14:tracePt t="36634" x="6978650" y="3752850"/>
          <p14:tracePt t="36651" x="6978650" y="3759200"/>
          <p14:tracePt t="36668" x="6978650" y="3771900"/>
          <p14:tracePt t="36686" x="6978650" y="3778250"/>
          <p14:tracePt t="36701" x="6978650" y="3784600"/>
          <p14:tracePt t="36717" x="6978650" y="3790950"/>
          <p14:tracePt t="36734" x="6978650" y="3797300"/>
          <p14:tracePt t="36755" x="6985000" y="3803650"/>
          <p14:tracePt t="36774" x="6991350" y="3803650"/>
          <p14:tracePt t="36801" x="6991350" y="3810000"/>
          <p14:tracePt t="36808" x="6997700" y="3810000"/>
          <p14:tracePt t="36817" x="6997700" y="3816350"/>
          <p14:tracePt t="36834" x="7004050" y="3816350"/>
          <p14:tracePt t="36851" x="7004050" y="3822700"/>
          <p14:tracePt t="36868" x="6991350" y="3822700"/>
          <p14:tracePt t="36884" x="6889750" y="3835400"/>
          <p14:tracePt t="36901" x="6838950" y="3835400"/>
          <p14:tracePt t="36917" x="6800850" y="3835400"/>
          <p14:tracePt t="36934" x="6762750" y="3835400"/>
          <p14:tracePt t="36951" x="6718300" y="3835400"/>
          <p14:tracePt t="36967" x="6604000" y="3848100"/>
          <p14:tracePt t="36984" x="6521450" y="3854450"/>
          <p14:tracePt t="37001" x="6483350" y="3860800"/>
          <p14:tracePt t="37017" x="6451600" y="3867150"/>
          <p14:tracePt t="37035" x="6438900" y="3867150"/>
          <p14:tracePt t="37051" x="6432550" y="3873500"/>
          <p14:tracePt t="37067" x="6426200" y="3879850"/>
          <p14:tracePt t="37101" x="6426200" y="3892550"/>
          <p14:tracePt t="37117" x="6426200" y="3898900"/>
          <p14:tracePt t="37151" x="6426200" y="3905250"/>
          <p14:tracePt t="37168" x="6432550" y="3911600"/>
          <p14:tracePt t="37184" x="6438900" y="3924300"/>
          <p14:tracePt t="37201" x="6451600" y="3937000"/>
          <p14:tracePt t="37217" x="6483350" y="3968750"/>
          <p14:tracePt t="37234" x="6508750" y="4013200"/>
          <p14:tracePt t="37251" x="6534150" y="4057650"/>
          <p14:tracePt t="37268" x="6565900" y="4102100"/>
          <p14:tracePt t="37284" x="6584950" y="4133850"/>
          <p14:tracePt t="37301" x="6597650" y="4178300"/>
          <p14:tracePt t="37317" x="6616700" y="4203700"/>
          <p14:tracePt t="37334" x="6635750" y="4235450"/>
          <p14:tracePt t="37338" x="6642100" y="4248150"/>
          <p14:tracePt t="37351" x="6642100" y="4267200"/>
          <p14:tracePt t="37367" x="6648450" y="4273550"/>
          <p14:tracePt t="37384" x="6661150" y="4292600"/>
          <p14:tracePt t="37401" x="6661150" y="4298950"/>
          <p14:tracePt t="37417" x="6661150" y="4305300"/>
          <p14:tracePt t="37434" x="6673850" y="4318000"/>
          <p14:tracePt t="37451" x="6673850" y="4324350"/>
          <p14:tracePt t="37467" x="6680200" y="4337050"/>
          <p14:tracePt t="37484" x="6680200" y="4343400"/>
          <p14:tracePt t="37501" x="6686550" y="4356100"/>
          <p14:tracePt t="37517" x="6692900" y="4362450"/>
          <p14:tracePt t="37534" x="6692900" y="4368800"/>
          <p14:tracePt t="37551" x="6692900" y="4375150"/>
          <p14:tracePt t="37567" x="6692900" y="4381500"/>
          <p14:tracePt t="37587" x="6692900" y="4387850"/>
          <p14:tracePt t="37618" x="6692900" y="4394200"/>
          <p14:tracePt t="37634" x="6692900" y="4400550"/>
          <p14:tracePt t="37655" x="6692900" y="4406900"/>
          <p14:tracePt t="37671" x="6692900" y="4413250"/>
          <p14:tracePt t="37690" x="6692900" y="4419600"/>
          <p14:tracePt t="38045" x="6673850" y="4419600"/>
          <p14:tracePt t="38053" x="6616700" y="4432300"/>
          <p14:tracePt t="38058" x="6508750" y="4451350"/>
          <p14:tracePt t="38067" x="6400800" y="4483100"/>
          <p14:tracePt t="38084" x="6267450" y="4527550"/>
          <p14:tracePt t="38101" x="6210300" y="4546600"/>
          <p14:tracePt t="38117" x="6184900" y="4552950"/>
          <p14:tracePt t="38134" x="6165850" y="4565650"/>
          <p14:tracePt t="38151" x="6146800" y="4578350"/>
          <p14:tracePt t="38167" x="6140450" y="4584700"/>
          <p14:tracePt t="38184" x="6121400" y="4597400"/>
          <p14:tracePt t="38201" x="6096000" y="4616450"/>
          <p14:tracePt t="38217" x="6070600" y="4635500"/>
          <p14:tracePt t="38235" x="6057900" y="4648200"/>
          <p14:tracePt t="38251" x="6032500" y="4660900"/>
          <p14:tracePt t="38267" x="6007100" y="4673600"/>
          <p14:tracePt t="38284" x="5994400" y="4686300"/>
          <p14:tracePt t="38300" x="5969000" y="4699000"/>
          <p14:tracePt t="38317" x="5943600" y="4699000"/>
          <p14:tracePt t="38335" x="5918200" y="4699000"/>
          <p14:tracePt t="38351" x="5873750" y="4692650"/>
          <p14:tracePt t="38367" x="5842000" y="4667250"/>
          <p14:tracePt t="38384" x="5778500" y="4610100"/>
          <p14:tracePt t="38401" x="5740400" y="4565650"/>
          <p14:tracePt t="38417" x="5715000" y="4521200"/>
          <p14:tracePt t="38434" x="5695950" y="4483100"/>
          <p14:tracePt t="38450" x="5689600" y="4457700"/>
          <p14:tracePt t="38467" x="5695950" y="4425950"/>
          <p14:tracePt t="38484" x="5759450" y="4324350"/>
          <p14:tracePt t="38501" x="6184900" y="3848100"/>
          <p14:tracePt t="38517" x="6496050" y="3651250"/>
          <p14:tracePt t="38534" x="6597650" y="3632200"/>
          <p14:tracePt t="38550" x="6661150" y="3625850"/>
          <p14:tracePt t="38567" x="6692900" y="3625850"/>
          <p14:tracePt t="38584" x="6731000" y="3625850"/>
          <p14:tracePt t="38601" x="6800850" y="3644900"/>
          <p14:tracePt t="38617" x="6838950" y="3657600"/>
          <p14:tracePt t="38634" x="6908800" y="3695700"/>
          <p14:tracePt t="38651" x="6927850" y="3708400"/>
          <p14:tracePt t="38667" x="6953250" y="3740150"/>
          <p14:tracePt t="38684" x="6978650" y="3790950"/>
          <p14:tracePt t="38701" x="6985000" y="3822700"/>
          <p14:tracePt t="38717" x="6991350" y="3860800"/>
          <p14:tracePt t="38734" x="6991350" y="3886200"/>
          <p14:tracePt t="38751" x="6915150" y="3937000"/>
          <p14:tracePt t="38767" x="6610350" y="4006850"/>
          <p14:tracePt t="38784" x="6369050" y="4019550"/>
          <p14:tracePt t="38801" x="6102350" y="4025900"/>
          <p14:tracePt t="38817" x="6057900" y="4019550"/>
          <p14:tracePt t="38834" x="6026150" y="4013200"/>
          <p14:tracePt t="38838" x="6013450" y="4013200"/>
          <p14:tracePt t="38850" x="5994400" y="4006850"/>
          <p14:tracePt t="38867" x="5975350" y="3994150"/>
          <p14:tracePt t="38884" x="5962650" y="3994150"/>
          <p14:tracePt t="38901" x="5956300" y="3994150"/>
          <p14:tracePt t="38917" x="5949950" y="3994150"/>
          <p14:tracePt t="38934" x="5943600" y="3994150"/>
          <p14:tracePt t="38968" x="5937250" y="4000500"/>
          <p14:tracePt t="38984" x="5930900" y="4000500"/>
          <p14:tracePt t="39000" x="5930900" y="4006850"/>
          <p14:tracePt t="39017" x="5924550" y="4013200"/>
          <p14:tracePt t="39034" x="5918200" y="4019550"/>
          <p14:tracePt t="39051" x="5873750" y="4038600"/>
          <p14:tracePt t="39067" x="5835650" y="4051300"/>
          <p14:tracePt t="39084" x="5797550" y="4057650"/>
          <p14:tracePt t="39100" x="5746750" y="4076700"/>
          <p14:tracePt t="39117" x="5734050" y="4083050"/>
          <p14:tracePt t="39134" x="5721350" y="4083050"/>
          <p14:tracePt t="39150" x="5708650" y="4089400"/>
          <p14:tracePt t="39167" x="5702300" y="4095750"/>
          <p14:tracePt t="39184" x="5695950" y="4102100"/>
          <p14:tracePt t="39201" x="5689600" y="4102100"/>
          <p14:tracePt t="39217" x="5689600" y="4108450"/>
          <p14:tracePt t="39234" x="5689600" y="4114800"/>
          <p14:tracePt t="39251" x="5695950" y="4114800"/>
          <p14:tracePt t="39267" x="5708650" y="4121150"/>
          <p14:tracePt t="39284" x="5721350" y="4121150"/>
          <p14:tracePt t="39301" x="5734050" y="4121150"/>
          <p14:tracePt t="39317" x="5759450" y="4121150"/>
          <p14:tracePt t="39334" x="5797550" y="4121150"/>
          <p14:tracePt t="39338" x="5810250" y="4121150"/>
          <p14:tracePt t="39350" x="5854700" y="4121150"/>
          <p14:tracePt t="39367" x="5880100" y="4121150"/>
          <p14:tracePt t="39384" x="5924550" y="4121150"/>
          <p14:tracePt t="39400" x="5956300" y="4121150"/>
          <p14:tracePt t="39417" x="6013450" y="4121150"/>
          <p14:tracePt t="39434" x="6102350" y="4121150"/>
          <p14:tracePt t="39450" x="6134100" y="4121150"/>
          <p14:tracePt t="39468" x="6178550" y="4121150"/>
          <p14:tracePt t="39485" x="6191250" y="4121150"/>
          <p14:tracePt t="39500" x="6210300" y="4114800"/>
          <p14:tracePt t="39517" x="6242050" y="4108450"/>
          <p14:tracePt t="39534" x="6267450" y="4095750"/>
          <p14:tracePt t="39551" x="6356350" y="4070350"/>
          <p14:tracePt t="39567" x="6407150" y="4051300"/>
          <p14:tracePt t="39584" x="6432550" y="4038600"/>
          <p14:tracePt t="39601" x="6457950" y="4032250"/>
          <p14:tracePt t="39617" x="6464300" y="4025900"/>
          <p14:tracePt t="39636" x="6477000" y="4025900"/>
          <p14:tracePt t="39650" x="6483350" y="4019550"/>
          <p14:tracePt t="39667" x="6489700" y="4013200"/>
          <p14:tracePt t="39684" x="6502400" y="4013200"/>
          <p14:tracePt t="39700" x="6508750" y="4013200"/>
          <p14:tracePt t="39718" x="6515100" y="4013200"/>
          <p14:tracePt t="39750" x="6521450" y="4006850"/>
          <p14:tracePt t="39767" x="6527800" y="4000500"/>
          <p14:tracePt t="39801" x="6540500" y="3994150"/>
          <p14:tracePt t="39834" x="6546850" y="3994150"/>
          <p14:tracePt t="39850" x="6553200" y="3994150"/>
          <p14:tracePt t="39867" x="6553200" y="3987800"/>
          <p14:tracePt t="39884" x="6559550" y="3981450"/>
          <p14:tracePt t="39900" x="6572250" y="3981450"/>
          <p14:tracePt t="39917" x="6578600" y="3968750"/>
          <p14:tracePt t="39934" x="6597650" y="3962400"/>
          <p14:tracePt t="39967" x="6610350" y="3956050"/>
          <p14:tracePt t="39984" x="6616700" y="3949700"/>
          <p14:tracePt t="40017" x="6629400" y="3943350"/>
          <p14:tracePt t="40038" x="6629400" y="3937000"/>
          <p14:tracePt t="40093" x="6629400" y="3943350"/>
          <p14:tracePt t="40128" x="6623050" y="3949700"/>
          <p14:tracePt t="40136" x="6623050" y="3956050"/>
          <p14:tracePt t="40150" x="6616700" y="3962400"/>
          <p14:tracePt t="40164" x="6616700" y="3968750"/>
          <p14:tracePt t="40173" x="6610350" y="3975100"/>
          <p14:tracePt t="40184" x="6604000" y="3981450"/>
          <p14:tracePt t="40200" x="6597650" y="3987800"/>
          <p14:tracePt t="40217" x="6584950" y="3994150"/>
          <p14:tracePt t="40234" x="6572250" y="4006850"/>
          <p14:tracePt t="40250" x="6572250" y="4019550"/>
          <p14:tracePt t="40267" x="6565900" y="4025900"/>
          <p14:tracePt t="40284" x="6559550" y="4032250"/>
          <p14:tracePt t="40301" x="6553200" y="4044950"/>
          <p14:tracePt t="40317" x="6553200" y="4051300"/>
          <p14:tracePt t="40334" x="6546850" y="4064000"/>
          <p14:tracePt t="40350" x="6540500" y="4070350"/>
          <p14:tracePt t="40367" x="6540500" y="4083050"/>
          <p14:tracePt t="40384" x="6540500" y="4089400"/>
          <p14:tracePt t="40400" x="6540500" y="4108450"/>
          <p14:tracePt t="40417" x="6540500" y="4121150"/>
          <p14:tracePt t="40434" x="6540500" y="4146550"/>
          <p14:tracePt t="40450" x="6540500" y="4165600"/>
          <p14:tracePt t="40468" x="6540500" y="4178300"/>
          <p14:tracePt t="40484" x="6540500" y="4197350"/>
          <p14:tracePt t="40517" x="6540500" y="4210050"/>
          <p14:tracePt t="40534" x="6540500" y="4222750"/>
          <p14:tracePt t="40550" x="6540500" y="4229100"/>
          <p14:tracePt t="40567" x="6540500" y="4241800"/>
          <p14:tracePt t="40600" x="6546850" y="4248150"/>
          <p14:tracePt t="40617" x="6553200" y="4254500"/>
          <p14:tracePt t="40634" x="6553200" y="4260850"/>
          <p14:tracePt t="40650" x="6565900" y="4260850"/>
          <p14:tracePt t="40667" x="6565900" y="4267200"/>
          <p14:tracePt t="40684" x="6565900" y="4273550"/>
          <p14:tracePt t="40700" x="6572250" y="4273550"/>
          <p14:tracePt t="40717" x="6572250" y="4279900"/>
          <p14:tracePt t="40735" x="6572250" y="4286250"/>
          <p14:tracePt t="40768" x="6578600" y="4292600"/>
          <p14:tracePt t="40784" x="6578600" y="4298950"/>
          <p14:tracePt t="40800" x="6578600" y="4305300"/>
          <p14:tracePt t="40823" x="6578600" y="4311650"/>
          <p14:tracePt t="40852" x="6584950" y="4311650"/>
          <p14:tracePt t="40858" x="6584950" y="4318000"/>
          <p14:tracePt t="40887" x="6591300" y="4318000"/>
          <p14:tracePt t="40948" x="6597650" y="4318000"/>
          <p14:tracePt t="40996" x="6604000" y="4318000"/>
          <p14:tracePt t="41019" x="6610350" y="4318000"/>
          <p14:tracePt t="41094" x="6616700" y="4318000"/>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25201" y="2880702"/>
            <a:ext cx="2317173" cy="369332"/>
          </a:xfrm>
          <a:prstGeom prst="rect">
            <a:avLst/>
          </a:prstGeom>
          <a:noFill/>
        </p:spPr>
        <p:txBody>
          <a:bodyPr wrap="square" rtlCol="0">
            <a:spAutoFit/>
          </a:bodyPr>
          <a:lstStyle/>
          <a:p>
            <a:r>
              <a:rPr lang="en-US" dirty="0" smtClean="0"/>
              <a:t>a)Mean aggregator</a:t>
            </a:r>
            <a:endParaRPr lang="en-US" dirty="0"/>
          </a:p>
        </p:txBody>
      </p:sp>
      <p:sp>
        <p:nvSpPr>
          <p:cNvPr id="7" name="TextBox 6"/>
          <p:cNvSpPr txBox="1"/>
          <p:nvPr/>
        </p:nvSpPr>
        <p:spPr>
          <a:xfrm>
            <a:off x="7590821" y="5908019"/>
            <a:ext cx="2317173" cy="369332"/>
          </a:xfrm>
          <a:prstGeom prst="rect">
            <a:avLst/>
          </a:prstGeom>
          <a:noFill/>
        </p:spPr>
        <p:txBody>
          <a:bodyPr wrap="square" rtlCol="0">
            <a:spAutoFit/>
          </a:bodyPr>
          <a:lstStyle/>
          <a:p>
            <a:r>
              <a:rPr lang="en-US" dirty="0" smtClean="0"/>
              <a:t>a)LSTM aggregator</a:t>
            </a:r>
            <a:endParaRPr lang="en-US" dirty="0"/>
          </a:p>
        </p:txBody>
      </p:sp>
      <p:sp>
        <p:nvSpPr>
          <p:cNvPr id="8" name="TextBox 7"/>
          <p:cNvSpPr txBox="1"/>
          <p:nvPr/>
        </p:nvSpPr>
        <p:spPr>
          <a:xfrm>
            <a:off x="2825200" y="5933592"/>
            <a:ext cx="2317173" cy="369332"/>
          </a:xfrm>
          <a:prstGeom prst="rect">
            <a:avLst/>
          </a:prstGeom>
          <a:noFill/>
        </p:spPr>
        <p:txBody>
          <a:bodyPr wrap="square" rtlCol="0">
            <a:spAutoFit/>
          </a:bodyPr>
          <a:lstStyle/>
          <a:p>
            <a:r>
              <a:rPr lang="en-US" dirty="0" smtClean="0"/>
              <a:t>a)Max Pool aggregator</a:t>
            </a:r>
            <a:endParaRPr lang="en-US" dirty="0"/>
          </a:p>
        </p:txBody>
      </p:sp>
      <p:sp>
        <p:nvSpPr>
          <p:cNvPr id="9" name="TextBox 8"/>
          <p:cNvSpPr txBox="1"/>
          <p:nvPr/>
        </p:nvSpPr>
        <p:spPr>
          <a:xfrm>
            <a:off x="7590821" y="2880752"/>
            <a:ext cx="2800088" cy="369332"/>
          </a:xfrm>
          <a:prstGeom prst="rect">
            <a:avLst/>
          </a:prstGeom>
          <a:noFill/>
        </p:spPr>
        <p:txBody>
          <a:bodyPr wrap="square" rtlCol="0">
            <a:spAutoFit/>
          </a:bodyPr>
          <a:lstStyle/>
          <a:p>
            <a:r>
              <a:rPr lang="en-US" dirty="0"/>
              <a:t>b</a:t>
            </a:r>
            <a:r>
              <a:rPr lang="en-US" dirty="0" smtClean="0"/>
              <a:t>)Mean Pool aggregator</a:t>
            </a:r>
            <a:endParaRPr lang="en-US"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4299" t="10498" r="7467" b="664"/>
          <a:stretch/>
        </p:blipFill>
        <p:spPr>
          <a:xfrm>
            <a:off x="1641764" y="114017"/>
            <a:ext cx="4249881" cy="2877140"/>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4182" t="9300" r="7311" b="-262"/>
          <a:stretch/>
        </p:blipFill>
        <p:spPr>
          <a:xfrm>
            <a:off x="6525491" y="166610"/>
            <a:ext cx="4227013" cy="2771953"/>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3823" t="10169" r="7353" b="1092"/>
          <a:stretch/>
        </p:blipFill>
        <p:spPr>
          <a:xfrm>
            <a:off x="1641764" y="3250034"/>
            <a:ext cx="4246183" cy="2791862"/>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4072" t="10701" r="8393" b="757"/>
          <a:stretch/>
        </p:blipFill>
        <p:spPr>
          <a:xfrm>
            <a:off x="6525491" y="3250034"/>
            <a:ext cx="4227013" cy="2791862"/>
          </a:xfrm>
          <a:prstGeom prst="rect">
            <a:avLst/>
          </a:prstGeom>
        </p:spPr>
      </p:pic>
    </p:spTree>
    <p:extLst>
      <p:ext uri="{BB962C8B-B14F-4D97-AF65-F5344CB8AC3E}">
        <p14:creationId xmlns:p14="http://schemas.microsoft.com/office/powerpoint/2010/main" val="2150881031"/>
      </p:ext>
    </p:extLst>
  </p:cSld>
  <p:clrMapOvr>
    <a:masterClrMapping/>
  </p:clrMapOvr>
  <mc:AlternateContent xmlns:mc="http://schemas.openxmlformats.org/markup-compatibility/2006" xmlns:p14="http://schemas.microsoft.com/office/powerpoint/2010/main">
    <mc:Choice Requires="p14">
      <p:transition spd="slow" p14:dur="2000" advTm="38511"/>
    </mc:Choice>
    <mc:Fallback xmlns="">
      <p:transition spd="slow" advTm="38511"/>
    </mc:Fallback>
  </mc:AlternateContent>
  <p:timing>
    <p:tnLst>
      <p:par>
        <p:cTn id="1" dur="indefinite" restart="never" nodeType="tmRoot"/>
      </p:par>
    </p:tnLst>
  </p:timing>
  <p:extLst mod="1">
    <p:ext uri="{3A86A75C-4F4B-4683-9AE1-C65F6400EC91}">
      <p14:laserTraceLst xmlns:p14="http://schemas.microsoft.com/office/powerpoint/2010/main">
        <p14:tracePtLst>
          <p14:tracePt t="350" x="6051550" y="3759200"/>
          <p14:tracePt t="355" x="5842000" y="3708400"/>
          <p14:tracePt t="369" x="5308600" y="3587750"/>
          <p14:tracePt t="386" x="5067300" y="3517900"/>
          <p14:tracePt t="402" x="4997450" y="3486150"/>
          <p14:tracePt t="419" x="4813300" y="3454400"/>
          <p14:tracePt t="436" x="4679950" y="3416300"/>
          <p14:tracePt t="452" x="4540250" y="3365500"/>
          <p14:tracePt t="469" x="4483100" y="3340100"/>
          <p14:tracePt t="486" x="4419600" y="3321050"/>
          <p14:tracePt t="503" x="4349750" y="3289300"/>
          <p14:tracePt t="519" x="4298950" y="3270250"/>
          <p14:tracePt t="535" x="4254500" y="3238500"/>
          <p14:tracePt t="552" x="4229100" y="3225800"/>
          <p14:tracePt t="569" x="4216400" y="3213100"/>
          <p14:tracePt t="586" x="4191000" y="3181350"/>
          <p14:tracePt t="602" x="4171950" y="3162300"/>
          <p14:tracePt t="619" x="4127500" y="3111500"/>
          <p14:tracePt t="636" x="4108450" y="3086100"/>
          <p14:tracePt t="652" x="4089400" y="3073400"/>
          <p14:tracePt t="669" x="4076700" y="3048000"/>
          <p14:tracePt t="685" x="4070350" y="3035300"/>
          <p14:tracePt t="702" x="4051300" y="3016250"/>
          <p14:tracePt t="719" x="4051300" y="3009900"/>
          <p14:tracePt t="736" x="4044950" y="3003550"/>
          <p14:tracePt t="752" x="4038600" y="2984500"/>
          <p14:tracePt t="785" x="4032250" y="2971800"/>
          <p14:tracePt t="802" x="4032250" y="2959100"/>
          <p14:tracePt t="835" x="4032250" y="2946400"/>
          <p14:tracePt t="852" x="4032250" y="2940050"/>
          <p14:tracePt t="869" x="4038600" y="2933700"/>
          <p14:tracePt t="886" x="4057650" y="2921000"/>
          <p14:tracePt t="902" x="4095750" y="2914650"/>
          <p14:tracePt t="919" x="4184650" y="2895600"/>
          <p14:tracePt t="935" x="4267200" y="2882900"/>
          <p14:tracePt t="952" x="4375150" y="2870200"/>
          <p14:tracePt t="969" x="4451350" y="2870200"/>
          <p14:tracePt t="986" x="4559300" y="2870200"/>
          <p14:tracePt t="1002" x="4883150" y="2870200"/>
          <p14:tracePt t="1019" x="4991100" y="2882900"/>
          <p14:tracePt t="1035" x="5022850" y="2882900"/>
          <p14:tracePt t="1052" x="5029200" y="2882900"/>
          <p14:tracePt t="1069" x="5035550" y="2882900"/>
          <p14:tracePt t="1085" x="5041900" y="2882900"/>
          <p14:tracePt t="1102" x="5060950" y="2882900"/>
          <p14:tracePt t="1119" x="5130800" y="2889250"/>
          <p14:tracePt t="1135" x="5194300" y="2889250"/>
          <p14:tracePt t="1152" x="5270500" y="2889250"/>
          <p14:tracePt t="1169" x="5346700" y="2889250"/>
          <p14:tracePt t="1185" x="5384800" y="2882900"/>
          <p14:tracePt t="1202" x="5467350" y="2863850"/>
          <p14:tracePt t="1219" x="5524500" y="2857500"/>
          <p14:tracePt t="1235" x="5613400" y="2844800"/>
          <p14:tracePt t="1252" x="5708650" y="2825750"/>
          <p14:tracePt t="1269" x="5734050" y="2819400"/>
          <p14:tracePt t="1285" x="5746750" y="2813050"/>
          <p14:tracePt t="1302" x="5765800" y="2813050"/>
          <p14:tracePt t="1319" x="5772150" y="2813050"/>
          <p14:tracePt t="1335" x="5791200" y="2800350"/>
          <p14:tracePt t="1352" x="5797550" y="2800350"/>
          <p14:tracePt t="1369" x="5816600" y="2794000"/>
          <p14:tracePt t="1385" x="5822950" y="2787650"/>
          <p14:tracePt t="1402" x="5835650" y="2787650"/>
          <p14:tracePt t="1419" x="5848350" y="2781300"/>
          <p14:tracePt t="1452" x="5867400" y="2781300"/>
          <p14:tracePt t="1469" x="5886450" y="2781300"/>
          <p14:tracePt t="1485" x="5892800" y="2781300"/>
          <p14:tracePt t="1502" x="5905500" y="2781300"/>
          <p14:tracePt t="1519" x="5918200" y="2781300"/>
          <p14:tracePt t="1552" x="5918200" y="2774950"/>
          <p14:tracePt t="1655" x="5911850" y="2774950"/>
          <p14:tracePt t="1663" x="5905500" y="2774950"/>
          <p14:tracePt t="1675" x="5899150" y="2774950"/>
          <p14:tracePt t="1686" x="5892800" y="2768600"/>
          <p14:tracePt t="1702" x="5892800" y="2762250"/>
          <p14:tracePt t="1719" x="5867400" y="2755900"/>
          <p14:tracePt t="1736" x="5842000" y="2749550"/>
          <p14:tracePt t="1752" x="5791200" y="2736850"/>
          <p14:tracePt t="1769" x="5727700" y="2724150"/>
          <p14:tracePt t="1786" x="5626100" y="2711450"/>
          <p14:tracePt t="1802" x="5537200" y="2711450"/>
          <p14:tracePt t="1819" x="5435600" y="2711450"/>
          <p14:tracePt t="1836" x="5092700" y="2711450"/>
          <p14:tracePt t="1852" x="4946650" y="2711450"/>
          <p14:tracePt t="1869" x="4673600" y="2730500"/>
          <p14:tracePt t="1885" x="3911600" y="2774950"/>
          <p14:tracePt t="1902" x="3384550" y="2819400"/>
          <p14:tracePt t="1919" x="3035300" y="2851150"/>
          <p14:tracePt t="1935" x="2679700" y="2857500"/>
          <p14:tracePt t="1953" x="2476500" y="2857500"/>
          <p14:tracePt t="1969" x="2362200" y="2857500"/>
          <p14:tracePt t="1985" x="2273300" y="2857500"/>
          <p14:tracePt t="2002" x="2235200" y="2857500"/>
          <p14:tracePt t="2019" x="2209800" y="2851150"/>
          <p14:tracePt t="2036" x="2184400" y="2844800"/>
          <p14:tracePt t="2052" x="2178050" y="2844800"/>
          <p14:tracePt t="2069" x="2171700" y="2844800"/>
          <p14:tracePt t="2085" x="2159000" y="2844800"/>
          <p14:tracePt t="2102" x="2152650" y="2844800"/>
          <p14:tracePt t="2119" x="2146300" y="2844800"/>
          <p14:tracePt t="2974" x="2082800" y="2844800"/>
          <p14:tracePt t="2983" x="1962150" y="2851150"/>
          <p14:tracePt t="2990" x="1879600" y="2851150"/>
          <p14:tracePt t="3002" x="1778000" y="2870200"/>
          <p14:tracePt t="3019" x="1720850" y="2876550"/>
          <p14:tracePt t="3036" x="1619250" y="2895600"/>
          <p14:tracePt t="3052" x="1549400" y="2908300"/>
          <p14:tracePt t="3069" x="1504950" y="2914650"/>
          <p14:tracePt t="3085" x="1466850" y="2933700"/>
          <p14:tracePt t="3102" x="1447800" y="2933700"/>
          <p14:tracePt t="3119" x="1435100" y="2946400"/>
          <p14:tracePt t="3135" x="1422400" y="2952750"/>
          <p14:tracePt t="3152" x="1416050" y="2952750"/>
          <p14:tracePt t="3168" x="1403350" y="2965450"/>
          <p14:tracePt t="3185" x="1397000" y="2971800"/>
          <p14:tracePt t="3219" x="1384300" y="2978150"/>
          <p14:tracePt t="3235" x="1377950" y="2978150"/>
          <p14:tracePt t="3252" x="1358900" y="2984500"/>
          <p14:tracePt t="3269" x="1339850" y="2984500"/>
          <p14:tracePt t="3285" x="1327150" y="2984500"/>
          <p14:tracePt t="3302" x="1308100" y="2984500"/>
          <p14:tracePt t="3319" x="1295400" y="2984500"/>
          <p14:tracePt t="3335" x="1282700" y="2984500"/>
          <p14:tracePt t="3352" x="1276350" y="2984500"/>
          <p14:tracePt t="3369" x="1270000" y="2984500"/>
          <p14:tracePt t="3385" x="1263650" y="2984500"/>
          <p14:tracePt t="7594" x="1282700" y="2971800"/>
          <p14:tracePt t="7600" x="1320800" y="2940050"/>
          <p14:tracePt t="7607" x="1371600" y="2889250"/>
          <p14:tracePt t="7618" x="1416050" y="2844800"/>
          <p14:tracePt t="7635" x="1574800" y="2686050"/>
          <p14:tracePt t="7651" x="1701800" y="2546350"/>
          <p14:tracePt t="7668" x="1835150" y="2349500"/>
          <p14:tracePt t="7685" x="1873250" y="2266950"/>
          <p14:tracePt t="7701" x="1917700" y="2184400"/>
          <p14:tracePt t="7718" x="1949450" y="2101850"/>
          <p14:tracePt t="7735" x="1968500" y="2051050"/>
          <p14:tracePt t="7753" x="1981200" y="2000250"/>
          <p14:tracePt t="7768" x="1987550" y="1968500"/>
          <p14:tracePt t="7785" x="1993900" y="1936750"/>
          <p14:tracePt t="7802" x="2006600" y="1879600"/>
          <p14:tracePt t="7818" x="2012950" y="1841500"/>
          <p14:tracePt t="7835" x="2012950" y="1765300"/>
          <p14:tracePt t="7851" x="2012950" y="1727200"/>
          <p14:tracePt t="7868" x="2012950" y="1701800"/>
          <p14:tracePt t="7885" x="2012950" y="1670050"/>
          <p14:tracePt t="7901" x="2012950" y="1644650"/>
          <p14:tracePt t="7918" x="2000250" y="1612900"/>
          <p14:tracePt t="7921" x="2000250" y="1587500"/>
          <p14:tracePt t="7935" x="1987550" y="1543050"/>
          <p14:tracePt t="7952" x="1968500" y="1479550"/>
          <p14:tracePt t="7968" x="1955800" y="1409700"/>
          <p14:tracePt t="7985" x="1949450" y="1384300"/>
          <p14:tracePt t="8002" x="1943100" y="1352550"/>
          <p14:tracePt t="8018" x="1943100" y="1339850"/>
          <p14:tracePt t="8035" x="1936750" y="1320800"/>
          <p14:tracePt t="8052" x="1930400" y="1301750"/>
          <p14:tracePt t="8068" x="1917700" y="1282700"/>
          <p14:tracePt t="8085" x="1911350" y="1270000"/>
          <p14:tracePt t="8101" x="1898650" y="1250950"/>
          <p14:tracePt t="8118" x="1885950" y="1238250"/>
          <p14:tracePt t="8135" x="1873250" y="1219200"/>
          <p14:tracePt t="8151" x="1860550" y="1206500"/>
          <p14:tracePt t="8168" x="1854200" y="1200150"/>
          <p14:tracePt t="8185" x="1841500" y="1181100"/>
          <p14:tracePt t="8201" x="1835150" y="1162050"/>
          <p14:tracePt t="8218" x="1822450" y="1149350"/>
          <p14:tracePt t="8235" x="1816100" y="1143000"/>
          <p14:tracePt t="8251" x="1809750" y="1130300"/>
          <p14:tracePt t="8268" x="1803400" y="1123950"/>
          <p14:tracePt t="8285" x="1803400" y="1117600"/>
          <p14:tracePt t="8301" x="1790700" y="1111250"/>
          <p14:tracePt t="8318" x="1778000" y="1104900"/>
          <p14:tracePt t="8335" x="1765300" y="1104900"/>
          <p14:tracePt t="8351" x="1739900" y="1098550"/>
          <p14:tracePt t="8368" x="1727200" y="1092200"/>
          <p14:tracePt t="8385" x="1701800" y="1085850"/>
          <p14:tracePt t="8401" x="1682750" y="1085850"/>
          <p14:tracePt t="8418" x="1670050" y="1085850"/>
          <p14:tracePt t="8435" x="1644650" y="1092200"/>
          <p14:tracePt t="8451" x="1625600" y="1098550"/>
          <p14:tracePt t="8468" x="1612900" y="1111250"/>
          <p14:tracePt t="8485" x="1612900" y="1123950"/>
          <p14:tracePt t="8502" x="1593850" y="1143000"/>
          <p14:tracePt t="8518" x="1593850" y="1155700"/>
          <p14:tracePt t="8535" x="1587500" y="1174750"/>
          <p14:tracePt t="8552" x="1574800" y="1231900"/>
          <p14:tracePt t="8568" x="1524000" y="1606550"/>
          <p14:tracePt t="8585" x="1504950" y="1835150"/>
          <p14:tracePt t="8601" x="1498600" y="1955800"/>
          <p14:tracePt t="8618" x="1498600" y="1993900"/>
          <p14:tracePt t="8635" x="1492250" y="2038350"/>
          <p14:tracePt t="8651" x="1492250" y="2057400"/>
          <p14:tracePt t="8668" x="1492250" y="2070100"/>
          <p14:tracePt t="8685" x="1498600" y="2108200"/>
          <p14:tracePt t="8701" x="1498600" y="2146300"/>
          <p14:tracePt t="8718" x="1517650" y="2209800"/>
          <p14:tracePt t="8735" x="1530350" y="2254250"/>
          <p14:tracePt t="8751" x="1549400" y="2305050"/>
          <p14:tracePt t="8768" x="1574800" y="2368550"/>
          <p14:tracePt t="8785" x="1593850" y="2419350"/>
          <p14:tracePt t="8802" x="1638300" y="2489200"/>
          <p14:tracePt t="8818" x="1663700" y="2533650"/>
          <p14:tracePt t="8835" x="1689100" y="2578100"/>
          <p14:tracePt t="8851" x="1727200" y="2622550"/>
          <p14:tracePt t="8868" x="1746250" y="2647950"/>
          <p14:tracePt t="8885" x="1778000" y="2667000"/>
          <p14:tracePt t="8901" x="1809750" y="2686050"/>
          <p14:tracePt t="8918" x="1841500" y="2698750"/>
          <p14:tracePt t="8935" x="1917700" y="2724150"/>
          <p14:tracePt t="8951" x="1974850" y="2736850"/>
          <p14:tracePt t="8968" x="2070100" y="2755900"/>
          <p14:tracePt t="8985" x="2127250" y="2762250"/>
          <p14:tracePt t="9001" x="2178050" y="2774950"/>
          <p14:tracePt t="9018" x="2241550" y="2787650"/>
          <p14:tracePt t="9035" x="2266950" y="2794000"/>
          <p14:tracePt t="9052" x="2305050" y="2800350"/>
          <p14:tracePt t="9068" x="2330450" y="2806700"/>
          <p14:tracePt t="9085" x="2349500" y="2813050"/>
          <p14:tracePt t="9101" x="2387600" y="2813050"/>
          <p14:tracePt t="9118" x="2419350" y="2819400"/>
          <p14:tracePt t="9134" x="2463800" y="2819400"/>
          <p14:tracePt t="9151" x="2495550" y="2819400"/>
          <p14:tracePt t="9168" x="2514600" y="2819400"/>
          <p14:tracePt t="9185" x="2540000" y="2819400"/>
          <p14:tracePt t="9202" x="2565400" y="2819400"/>
          <p14:tracePt t="9218" x="2628900" y="2819400"/>
          <p14:tracePt t="9235" x="2673350" y="2813050"/>
          <p14:tracePt t="9251" x="2711450" y="2800350"/>
          <p14:tracePt t="9268" x="2768600" y="2787650"/>
          <p14:tracePt t="9285" x="2794000" y="2781300"/>
          <p14:tracePt t="9301" x="2806700" y="2774950"/>
          <p14:tracePt t="9318" x="2825750" y="2774950"/>
          <p14:tracePt t="9335" x="2838450" y="2768600"/>
          <p14:tracePt t="9351" x="2851150" y="2762250"/>
          <p14:tracePt t="9368" x="2857500" y="2755900"/>
          <p14:tracePt t="9385" x="2870200" y="2755900"/>
          <p14:tracePt t="9401" x="2876550" y="2749550"/>
          <p14:tracePt t="9418" x="2882900" y="2743200"/>
          <p14:tracePt t="9434" x="2895600" y="2743200"/>
          <p14:tracePt t="9451" x="2901950" y="2743200"/>
          <p14:tracePt t="9468" x="2901950" y="2736850"/>
          <p14:tracePt t="9485" x="2908300" y="2730500"/>
          <p14:tracePt t="9501" x="2914650" y="2724150"/>
          <p14:tracePt t="9534" x="2921000" y="2724150"/>
          <p14:tracePt t="9552" x="2933700" y="2724150"/>
          <p14:tracePt t="9587" x="2940050" y="2717800"/>
          <p14:tracePt t="9609" x="2946400" y="2711450"/>
          <p14:tracePt t="9624" x="2952750" y="2711450"/>
          <p14:tracePt t="9634" x="2965450" y="2711450"/>
          <p14:tracePt t="9652" x="2971800" y="2705100"/>
          <p14:tracePt t="9668" x="2997200" y="2698750"/>
          <p14:tracePt t="9685" x="3022600" y="2692400"/>
          <p14:tracePt t="9701" x="3035300" y="2686050"/>
          <p14:tracePt t="9718" x="3054350" y="2686050"/>
          <p14:tracePt t="9735" x="3067050" y="2686050"/>
          <p14:tracePt t="9751" x="3073400" y="2686050"/>
          <p14:tracePt t="9768" x="3086100" y="2686050"/>
          <p14:tracePt t="9784" x="3092450" y="2686050"/>
          <p14:tracePt t="9802" x="3105150" y="2686050"/>
          <p14:tracePt t="9818" x="3111500" y="2686050"/>
          <p14:tracePt t="9835" x="3117850" y="2686050"/>
          <p14:tracePt t="9851" x="3136900" y="2686050"/>
          <p14:tracePt t="9885" x="3149600" y="2686050"/>
          <p14:tracePt t="9902" x="3162300" y="2686050"/>
          <p14:tracePt t="9918" x="3162300" y="2692400"/>
          <p14:tracePt t="9935" x="3181350" y="2692400"/>
          <p14:tracePt t="9951" x="3181350" y="2698750"/>
          <p14:tracePt t="9956" x="3187700" y="2705100"/>
          <p14:tracePt t="9968" x="3194050" y="2711450"/>
          <p14:tracePt t="9984" x="3200400" y="2711450"/>
          <p14:tracePt t="10001" x="3206750" y="2711450"/>
          <p14:tracePt t="10018" x="3213100" y="2724150"/>
          <p14:tracePt t="10052" x="3219450" y="2724150"/>
          <p14:tracePt t="10068" x="3225800" y="2730500"/>
          <p14:tracePt t="10101" x="3238500" y="2730500"/>
          <p14:tracePt t="10134" x="3244850" y="2730500"/>
          <p14:tracePt t="10151" x="3251200" y="2730500"/>
          <p14:tracePt t="10168" x="3257550" y="2730500"/>
          <p14:tracePt t="10185" x="3270250" y="2730500"/>
          <p14:tracePt t="10201" x="3276600" y="2730500"/>
          <p14:tracePt t="10218" x="3289300" y="2730500"/>
          <p14:tracePt t="10235" x="3295650" y="2730500"/>
          <p14:tracePt t="10251" x="3308350" y="2730500"/>
          <p14:tracePt t="10268" x="3314700" y="2730500"/>
          <p14:tracePt t="10284" x="3321050" y="2730500"/>
          <p14:tracePt t="10302" x="3333750" y="2730500"/>
          <p14:tracePt t="10318" x="3340100" y="2730500"/>
          <p14:tracePt t="10334" x="3352800" y="2730500"/>
          <p14:tracePt t="10351" x="3359150" y="2730500"/>
          <p14:tracePt t="10368" x="3365500" y="2730500"/>
          <p14:tracePt t="10384" x="3378200" y="2730500"/>
          <p14:tracePt t="10401" x="3397250" y="2730500"/>
          <p14:tracePt t="10418" x="3403600" y="2724150"/>
          <p14:tracePt t="10434" x="3422650" y="2717800"/>
          <p14:tracePt t="10451" x="3435350" y="2717800"/>
          <p14:tracePt t="10468" x="3441700" y="2705100"/>
          <p14:tracePt t="10484" x="3448050" y="2698750"/>
          <p14:tracePt t="10501" x="3460750" y="2698750"/>
          <p14:tracePt t="10518" x="3467100" y="2698750"/>
          <p14:tracePt t="10535" x="3473450" y="2698750"/>
          <p14:tracePt t="10553" x="3479800" y="2698750"/>
          <p14:tracePt t="10629" x="3479800" y="2692400"/>
          <p14:tracePt t="10650" x="3479800" y="2686050"/>
          <p14:tracePt t="10656" x="3473450" y="2686050"/>
          <p14:tracePt t="10672" x="3460750" y="2686050"/>
          <p14:tracePt t="10684" x="3409950" y="2673350"/>
          <p14:tracePt t="10701" x="3327400" y="2660650"/>
          <p14:tracePt t="10718" x="3251200" y="2647950"/>
          <p14:tracePt t="10734" x="3206750" y="2641600"/>
          <p14:tracePt t="10751" x="3187700" y="2641600"/>
          <p14:tracePt t="10768" x="3136900" y="2628900"/>
          <p14:tracePt t="10784" x="3067050" y="2622550"/>
          <p14:tracePt t="10802" x="2863850" y="2603500"/>
          <p14:tracePt t="10818" x="2692400" y="2578100"/>
          <p14:tracePt t="10834" x="2540000" y="2552700"/>
          <p14:tracePt t="10851" x="2457450" y="2546350"/>
          <p14:tracePt t="10868" x="2438400" y="2540000"/>
          <p14:tracePt t="10884" x="2425700" y="2540000"/>
          <p14:tracePt t="10922" x="2419350" y="2540000"/>
          <p14:tracePt t="10934" x="2413000" y="2540000"/>
          <p14:tracePt t="10951" x="2406650" y="2540000"/>
          <p14:tracePt t="11213" x="2413000" y="2540000"/>
          <p14:tracePt t="11220" x="2419350" y="2540000"/>
          <p14:tracePt t="11234" x="2419350" y="2546350"/>
          <p14:tracePt t="11240" x="2425700" y="2546350"/>
          <p14:tracePt t="11251" x="2432050" y="2546350"/>
          <p14:tracePt t="11268" x="2444750" y="2552700"/>
          <p14:tracePt t="11284" x="2444750" y="2559050"/>
          <p14:tracePt t="11301" x="2463800" y="2565400"/>
          <p14:tracePt t="11318" x="2476500" y="2578100"/>
          <p14:tracePt t="11334" x="2489200" y="2584450"/>
          <p14:tracePt t="11351" x="2501900" y="2590800"/>
          <p14:tracePt t="11368" x="2514600" y="2597150"/>
          <p14:tracePt t="11384" x="2514600" y="2609850"/>
          <p14:tracePt t="11401" x="2533650" y="2616200"/>
          <p14:tracePt t="11418" x="2540000" y="2622550"/>
          <p14:tracePt t="11434" x="2546350" y="2628900"/>
          <p14:tracePt t="11451" x="2552700" y="2628900"/>
          <p14:tracePt t="11468" x="2559050" y="2635250"/>
          <p14:tracePt t="11484" x="2565400" y="2641600"/>
          <p14:tracePt t="11518" x="2571750" y="2647950"/>
          <p14:tracePt t="11534" x="2578100" y="2654300"/>
          <p14:tracePt t="11568" x="2584450" y="2654300"/>
          <p14:tracePt t="11584" x="2590800" y="2654300"/>
          <p14:tracePt t="11601" x="2597150" y="2654300"/>
          <p14:tracePt t="11618" x="2597150" y="2660650"/>
          <p14:tracePt t="11643" x="2597150" y="2667000"/>
          <p14:tracePt t="11657" x="2597150" y="2673350"/>
          <p14:tracePt t="11692" x="2597150" y="2679700"/>
          <p14:tracePt t="11707" x="2597150" y="2686050"/>
          <p14:tracePt t="11719" x="2597150" y="2692400"/>
          <p14:tracePt t="12172" x="2590800" y="2692400"/>
          <p14:tracePt t="12179" x="2584450" y="2692400"/>
          <p14:tracePt t="12199" x="2578100" y="2692400"/>
          <p14:tracePt t="12213" x="2571750" y="2692400"/>
          <p14:tracePt t="12226" x="2571750" y="2686050"/>
          <p14:tracePt t="12240" x="2565400" y="2686050"/>
          <p14:tracePt t="12255" x="2559050" y="2679700"/>
          <p14:tracePt t="12268" x="2552700" y="2679700"/>
          <p14:tracePt t="12305" x="2546350" y="2679700"/>
          <p14:tracePt t="12316" x="2540000" y="2679700"/>
          <p14:tracePt t="12352" x="2533650" y="2679700"/>
          <p14:tracePt t="12373" x="2527300" y="2679700"/>
          <p14:tracePt t="12386" x="2520950" y="2679700"/>
          <p14:tracePt t="12421" x="2514600" y="2679700"/>
          <p14:tracePt t="12435" x="2508250" y="2679700"/>
          <p14:tracePt t="13046" x="2520950" y="2679700"/>
          <p14:tracePt t="13054" x="2546350" y="2679700"/>
          <p14:tracePt t="13060" x="2559050" y="2679700"/>
          <p14:tracePt t="13067" x="2590800" y="2679700"/>
          <p14:tracePt t="13084" x="2743200" y="2686050"/>
          <p14:tracePt t="13101" x="2978150" y="2692400"/>
          <p14:tracePt t="13117" x="3244850" y="2692400"/>
          <p14:tracePt t="13135" x="3435350" y="2686050"/>
          <p14:tracePt t="13151" x="3543300" y="2673350"/>
          <p14:tracePt t="13168" x="3581400" y="2673350"/>
          <p14:tracePt t="13184" x="3625850" y="2667000"/>
          <p14:tracePt t="13201" x="3676650" y="2654300"/>
          <p14:tracePt t="13217" x="3829050" y="2628900"/>
          <p14:tracePt t="13234" x="4057650" y="2584450"/>
          <p14:tracePt t="13251" x="4127500" y="2571750"/>
          <p14:tracePt t="13267" x="4191000" y="2565400"/>
          <p14:tracePt t="13284" x="4273550" y="2559050"/>
          <p14:tracePt t="13301" x="4387850" y="2540000"/>
          <p14:tracePt t="13317" x="4464050" y="2533650"/>
          <p14:tracePt t="13334" x="4483100" y="2533650"/>
          <p14:tracePt t="13351" x="4502150" y="2533650"/>
          <p14:tracePt t="13368" x="4514850" y="2533650"/>
          <p14:tracePt t="13384" x="4527550" y="2533650"/>
          <p14:tracePt t="13401" x="4546600" y="2533650"/>
          <p14:tracePt t="13418" x="4559300" y="2533650"/>
          <p14:tracePt t="13434" x="4603750" y="2533650"/>
          <p14:tracePt t="13451" x="4629150" y="2533650"/>
          <p14:tracePt t="13467" x="4660900" y="2540000"/>
          <p14:tracePt t="13484" x="4711700" y="2546350"/>
          <p14:tracePt t="13501" x="4743450" y="2546350"/>
          <p14:tracePt t="13506" x="4762500" y="2546350"/>
          <p14:tracePt t="13517" x="4775200" y="2546350"/>
          <p14:tracePt t="13534" x="4864100" y="2546350"/>
          <p14:tracePt t="13551" x="4927600" y="2546350"/>
          <p14:tracePt t="13567" x="5003800" y="2533650"/>
          <p14:tracePt t="13584" x="5054600" y="2533650"/>
          <p14:tracePt t="13601" x="5118100" y="2520950"/>
          <p14:tracePt t="13618" x="5175250" y="2514600"/>
          <p14:tracePt t="13634" x="5232400" y="2501900"/>
          <p14:tracePt t="13651" x="5295900" y="2489200"/>
          <p14:tracePt t="13667" x="5321300" y="2482850"/>
          <p14:tracePt t="13684" x="5334000" y="2482850"/>
          <p14:tracePt t="13701" x="5346700" y="2482850"/>
          <p14:tracePt t="13734" x="5353050" y="2482850"/>
          <p14:tracePt t="13751" x="5359400" y="2482850"/>
          <p14:tracePt t="13767" x="5359400" y="2476500"/>
          <p14:tracePt t="13784" x="5359400" y="2470150"/>
          <p14:tracePt t="13801" x="5359400" y="2463800"/>
          <p14:tracePt t="13817" x="5359400" y="2457450"/>
          <p14:tracePt t="13839" x="5359400" y="2451100"/>
          <p14:tracePt t="13858" x="5359400" y="2444750"/>
          <p14:tracePt t="13867" x="5359400" y="2438400"/>
          <p14:tracePt t="13884" x="5359400" y="2432050"/>
          <p14:tracePt t="13901" x="5372100" y="2406650"/>
          <p14:tracePt t="13918" x="5372100" y="2374900"/>
          <p14:tracePt t="13934" x="5384800" y="2349500"/>
          <p14:tracePt t="13968" x="5384800" y="2336800"/>
          <p14:tracePt t="13984" x="5391150" y="2324100"/>
          <p14:tracePt t="14001" x="5391150" y="2317750"/>
          <p14:tracePt t="14017" x="5391150" y="2311400"/>
          <p14:tracePt t="14034" x="5391150" y="2305050"/>
          <p14:tracePt t="14051" x="5391150" y="2298700"/>
          <p14:tracePt t="14150" x="5384800" y="2298700"/>
          <p14:tracePt t="14165" x="5378450" y="2298700"/>
          <p14:tracePt t="14173" x="5378450" y="2305050"/>
          <p14:tracePt t="14193" x="5378450" y="2311400"/>
          <p14:tracePt t="14201" x="5372100" y="2311400"/>
          <p14:tracePt t="14221" x="5365750" y="2317750"/>
          <p14:tracePt t="14234" x="5359400" y="2324100"/>
          <p14:tracePt t="14251" x="5346700" y="2330450"/>
          <p14:tracePt t="14267" x="5340350" y="2343150"/>
          <p14:tracePt t="14284" x="5327650" y="2349500"/>
          <p14:tracePt t="14302" x="5321300" y="2355850"/>
          <p14:tracePt t="14317" x="5314950" y="2368550"/>
          <p14:tracePt t="14334" x="5302250" y="2381250"/>
          <p14:tracePt t="14351" x="5295900" y="2393950"/>
          <p14:tracePt t="14367" x="5283200" y="2413000"/>
          <p14:tracePt t="14384" x="5283200" y="2419350"/>
          <p14:tracePt t="14401" x="5270500" y="2438400"/>
          <p14:tracePt t="14418" x="5270500" y="2451100"/>
          <p14:tracePt t="14434" x="5270500" y="2463800"/>
          <p14:tracePt t="14451" x="5270500" y="2501900"/>
          <p14:tracePt t="14467" x="5276850" y="2520950"/>
          <p14:tracePt t="14484" x="5346700" y="2660650"/>
          <p14:tracePt t="14501" x="5518150" y="2863850"/>
          <p14:tracePt t="14518" x="5734050" y="3054350"/>
          <p14:tracePt t="14534" x="5829300" y="3111500"/>
          <p14:tracePt t="14551" x="5905500" y="3155950"/>
          <p14:tracePt t="14567" x="6089650" y="3219450"/>
          <p14:tracePt t="14584" x="6254750" y="3251200"/>
          <p14:tracePt t="14601" x="6337300" y="3276600"/>
          <p14:tracePt t="14617" x="6362700" y="3282950"/>
          <p14:tracePt t="14634" x="6375400" y="3289300"/>
          <p14:tracePt t="14651" x="6394450" y="3289300"/>
          <p14:tracePt t="14668" x="6400800" y="3289300"/>
          <p14:tracePt t="14684" x="6407150" y="3289300"/>
          <p14:tracePt t="14701" x="6419850" y="3282950"/>
          <p14:tracePt t="14717" x="6419850" y="3270250"/>
          <p14:tracePt t="14734" x="6426200" y="3251200"/>
          <p14:tracePt t="14963" x="6527800" y="3238500"/>
          <p14:tracePt t="14971" x="6661150" y="3194050"/>
          <p14:tracePt t="14977" x="6769100" y="3181350"/>
          <p14:tracePt t="14984" x="6953250" y="3155950"/>
          <p14:tracePt t="15001" x="7289800" y="3092450"/>
          <p14:tracePt t="15018" x="7569200" y="3048000"/>
          <p14:tracePt t="15034" x="7785100" y="3022600"/>
          <p14:tracePt t="15051" x="7874000" y="2997200"/>
          <p14:tracePt t="15067" x="8020050" y="2971800"/>
          <p14:tracePt t="15084" x="8153400" y="2940050"/>
          <p14:tracePt t="15101" x="8350250" y="2870200"/>
          <p14:tracePt t="15117" x="8521700" y="2844800"/>
          <p14:tracePt t="15134" x="8737600" y="2787650"/>
          <p14:tracePt t="15151" x="8896350" y="2749550"/>
          <p14:tracePt t="15167" x="8947150" y="2736850"/>
          <p14:tracePt t="15184" x="8997950" y="2730500"/>
          <p14:tracePt t="15201" x="9036050" y="2724150"/>
          <p14:tracePt t="15217" x="9067800" y="2717800"/>
          <p14:tracePt t="15234" x="9124950" y="2705100"/>
          <p14:tracePt t="15251" x="9194800" y="2686050"/>
          <p14:tracePt t="15267" x="9328150" y="2673350"/>
          <p14:tracePt t="15284" x="9398000" y="2667000"/>
          <p14:tracePt t="15301" x="9442450" y="2660650"/>
          <p14:tracePt t="15317" x="9467850" y="2660650"/>
          <p14:tracePt t="15334" x="9480550" y="2660650"/>
          <p14:tracePt t="15351" x="9486900" y="2660650"/>
          <p14:tracePt t="15384" x="9493250" y="2660650"/>
          <p14:tracePt t="15402" x="9499600" y="2660650"/>
          <p14:tracePt t="15477" x="9493250" y="2660650"/>
          <p14:tracePt t="15492" x="9486900" y="2654300"/>
          <p14:tracePt t="16277" x="9525000" y="2654300"/>
          <p14:tracePt t="16284" x="9556750" y="2654300"/>
          <p14:tracePt t="16291" x="9588500" y="2654300"/>
          <p14:tracePt t="16300" x="9613900" y="2654300"/>
          <p14:tracePt t="16317" x="9753600" y="2654300"/>
          <p14:tracePt t="16334" x="9880600" y="2628900"/>
          <p14:tracePt t="16351" x="9963150" y="2609850"/>
          <p14:tracePt t="16367" x="10020300" y="2590800"/>
          <p14:tracePt t="16384" x="10071100" y="2584450"/>
          <p14:tracePt t="16401" x="10128250" y="2565400"/>
          <p14:tracePt t="16417" x="10242550" y="2540000"/>
          <p14:tracePt t="16434" x="10312400" y="2533650"/>
          <p14:tracePt t="16451" x="10388600" y="2520950"/>
          <p14:tracePt t="16467" x="10433050" y="2514600"/>
          <p14:tracePt t="16484" x="10502900" y="2501900"/>
          <p14:tracePt t="16501" x="10521950" y="2501900"/>
          <p14:tracePt t="16517" x="10528300" y="2501900"/>
          <p14:tracePt t="16534" x="10534650" y="2501900"/>
          <p14:tracePt t="16550" x="10541000" y="2501900"/>
          <p14:tracePt t="16568" x="10541000" y="2495550"/>
          <p14:tracePt t="16605" x="10541000" y="2489200"/>
          <p14:tracePt t="16617" x="10541000" y="2482850"/>
          <p14:tracePt t="16624" x="10534650" y="2482850"/>
          <p14:tracePt t="16639" x="10521950" y="2482850"/>
          <p14:tracePt t="16651" x="10515600" y="2482850"/>
          <p14:tracePt t="16667" x="10452100" y="2463800"/>
          <p14:tracePt t="16684" x="10306050" y="2457450"/>
          <p14:tracePt t="16700" x="9899650" y="2451100"/>
          <p14:tracePt t="16717" x="9791700" y="2457450"/>
          <p14:tracePt t="16734" x="9563100" y="2476500"/>
          <p14:tracePt t="16750" x="9328150" y="2508250"/>
          <p14:tracePt t="16767" x="9277350" y="2508250"/>
          <p14:tracePt t="16784" x="9239250" y="2514600"/>
          <p14:tracePt t="16800" x="9220200" y="2520950"/>
          <p14:tracePt t="16817" x="9175750" y="2520950"/>
          <p14:tracePt t="16834" x="9150350" y="2527300"/>
          <p14:tracePt t="16851" x="9137650" y="2533650"/>
          <p14:tracePt t="16867" x="9124950" y="2540000"/>
          <p14:tracePt t="16901" x="9118600" y="2546350"/>
          <p14:tracePt t="16917" x="9112250" y="2552700"/>
          <p14:tracePt t="16934" x="9105900" y="2559050"/>
          <p14:tracePt t="16967" x="9099550" y="2565400"/>
          <p14:tracePt t="16984" x="9093200" y="2571750"/>
          <p14:tracePt t="17005" x="9093200" y="2578100"/>
          <p14:tracePt t="17022" x="9093200" y="2584450"/>
          <p14:tracePt t="17034" x="9093200" y="2590800"/>
          <p14:tracePt t="17050" x="9099550" y="2597150"/>
          <p14:tracePt t="17067" x="9118600" y="2603500"/>
          <p14:tracePt t="17084" x="9137650" y="2616200"/>
          <p14:tracePt t="17100" x="9156700" y="2622550"/>
          <p14:tracePt t="17117" x="9182100" y="2628900"/>
          <p14:tracePt t="17134" x="9194800" y="2628900"/>
          <p14:tracePt t="17151" x="9207500" y="2635250"/>
          <p14:tracePt t="17167" x="9220200" y="2641600"/>
          <p14:tracePt t="17184" x="9232900" y="2647950"/>
          <p14:tracePt t="17200" x="9283700" y="2673350"/>
          <p14:tracePt t="17217" x="9321800" y="2686050"/>
          <p14:tracePt t="17234" x="9359900" y="2698750"/>
          <p14:tracePt t="17250" x="9423400" y="2717800"/>
          <p14:tracePt t="17267" x="9461500" y="2730500"/>
          <p14:tracePt t="17284" x="9505950" y="2743200"/>
          <p14:tracePt t="17300" x="9531350" y="2749550"/>
          <p14:tracePt t="17317" x="9569450" y="2755900"/>
          <p14:tracePt t="17334" x="9620250" y="2762250"/>
          <p14:tracePt t="17350" x="9683750" y="2768600"/>
          <p14:tracePt t="17367" x="9766300" y="2774950"/>
          <p14:tracePt t="17384" x="9823450" y="2781300"/>
          <p14:tracePt t="17401" x="9893300" y="2781300"/>
          <p14:tracePt t="17417" x="9925050" y="2781300"/>
          <p14:tracePt t="17434" x="9963150" y="2781300"/>
          <p14:tracePt t="17450" x="10013950" y="2781300"/>
          <p14:tracePt t="17467" x="10045700" y="2781300"/>
          <p14:tracePt t="17484" x="10083800" y="2781300"/>
          <p14:tracePt t="17500" x="10121900" y="2781300"/>
          <p14:tracePt t="17517" x="10147300" y="2781300"/>
          <p14:tracePt t="17534" x="10166350" y="2781300"/>
          <p14:tracePt t="17550" x="10179050" y="2781300"/>
          <p14:tracePt t="17567" x="10198100" y="2781300"/>
          <p14:tracePt t="17584" x="10210800" y="2781300"/>
          <p14:tracePt t="17588" x="10217150" y="2781300"/>
          <p14:tracePt t="17617" x="10236200" y="2781300"/>
          <p14:tracePt t="17634" x="10248900" y="2781300"/>
          <p14:tracePt t="17651" x="10255250" y="2781300"/>
          <p14:tracePt t="17667" x="10267950" y="2781300"/>
          <p14:tracePt t="17684" x="10287000" y="2781300"/>
          <p14:tracePt t="17700" x="10306050" y="2781300"/>
          <p14:tracePt t="17717" x="10312400" y="2774950"/>
          <p14:tracePt t="17734" x="10325100" y="2768600"/>
          <p14:tracePt t="17750" x="10337800" y="2768600"/>
          <p14:tracePt t="17784" x="10356850" y="2755900"/>
          <p14:tracePt t="17800" x="10369550" y="2755900"/>
          <p14:tracePt t="17817" x="10388600" y="2749550"/>
          <p14:tracePt t="17834" x="10401300" y="2743200"/>
          <p14:tracePt t="17850" x="10407650" y="2743200"/>
          <p14:tracePt t="17867" x="10420350" y="2736850"/>
          <p14:tracePt t="17884" x="10426700" y="2730500"/>
          <p14:tracePt t="17901" x="10439400" y="2730500"/>
          <p14:tracePt t="17917" x="10439400" y="2717800"/>
          <p14:tracePt t="17934" x="10445750" y="2717800"/>
          <p14:tracePt t="17950" x="10452100" y="2711450"/>
          <p14:tracePt t="17967" x="10452100" y="2705100"/>
          <p14:tracePt t="17984" x="10458450" y="2705100"/>
          <p14:tracePt t="18000" x="10464800" y="2698750"/>
          <p14:tracePt t="18017" x="10471150" y="2686050"/>
          <p14:tracePt t="18034" x="10471150" y="2679700"/>
          <p14:tracePt t="18050" x="10471150" y="2673350"/>
          <p14:tracePt t="18067" x="10471150" y="2654300"/>
          <p14:tracePt t="18084" x="10483850" y="2603500"/>
          <p14:tracePt t="18103" x="10566400" y="2152650"/>
          <p14:tracePt t="18117" x="10566400" y="1917700"/>
          <p14:tracePt t="18134" x="10566400" y="1758950"/>
          <p14:tracePt t="18151" x="10560050" y="1663700"/>
          <p14:tracePt t="18167" x="10541000" y="1555750"/>
          <p14:tracePt t="18184" x="10528300" y="1517650"/>
          <p14:tracePt t="18200" x="10515600" y="1485900"/>
          <p14:tracePt t="18217" x="10509250" y="1466850"/>
          <p14:tracePt t="18234" x="10502900" y="1447800"/>
          <p14:tracePt t="18250" x="10490200" y="1422400"/>
          <p14:tracePt t="18267" x="10483850" y="1390650"/>
          <p14:tracePt t="18284" x="10464800" y="1333500"/>
          <p14:tracePt t="18300" x="10458450" y="1289050"/>
          <p14:tracePt t="18317" x="10445750" y="1257300"/>
          <p14:tracePt t="18334" x="10433050" y="1206500"/>
          <p14:tracePt t="18350" x="10433050" y="1187450"/>
          <p14:tracePt t="18367" x="10426700" y="1162050"/>
          <p14:tracePt t="18384" x="10420350" y="1143000"/>
          <p14:tracePt t="18401" x="10420350" y="1130300"/>
          <p14:tracePt t="18417" x="10407650" y="1117600"/>
          <p14:tracePt t="18434" x="10407650" y="1104900"/>
          <p14:tracePt t="18450" x="10401300" y="1092200"/>
          <p14:tracePt t="18467" x="10401300" y="1079500"/>
          <p14:tracePt t="18484" x="10401300" y="1054100"/>
          <p14:tracePt t="18500" x="10394950" y="1035050"/>
          <p14:tracePt t="18517" x="10394950" y="1022350"/>
          <p14:tracePt t="18534" x="10388600" y="1003300"/>
          <p14:tracePt t="18550" x="10388600" y="990600"/>
          <p14:tracePt t="18567" x="10388600" y="977900"/>
          <p14:tracePt t="18584" x="10388600" y="965200"/>
          <p14:tracePt t="18600" x="10388600" y="952500"/>
          <p14:tracePt t="18605" x="10388600" y="946150"/>
          <p14:tracePt t="18617" x="10388600" y="933450"/>
          <p14:tracePt t="18634" x="10388600" y="914400"/>
          <p14:tracePt t="18652" x="10388600" y="901700"/>
          <p14:tracePt t="18667" x="10382250" y="876300"/>
          <p14:tracePt t="18684" x="10375900" y="863600"/>
          <p14:tracePt t="18700" x="10369550" y="838200"/>
          <p14:tracePt t="18717" x="10369550" y="825500"/>
          <p14:tracePt t="18734" x="10369550" y="806450"/>
          <p14:tracePt t="18751" x="10356850" y="781050"/>
          <p14:tracePt t="18767" x="10350500" y="762000"/>
          <p14:tracePt t="18784" x="10350500" y="742950"/>
          <p14:tracePt t="18800" x="10350500" y="723900"/>
          <p14:tracePt t="18817" x="10350500" y="704850"/>
          <p14:tracePt t="18834" x="10350500" y="679450"/>
          <p14:tracePt t="18850" x="10350500" y="666750"/>
          <p14:tracePt t="18867" x="10350500" y="647700"/>
          <p14:tracePt t="18884" x="10350500" y="635000"/>
          <p14:tracePt t="18900" x="10350500" y="622300"/>
          <p14:tracePt t="18917" x="10350500" y="596900"/>
          <p14:tracePt t="18934" x="10350500" y="584200"/>
          <p14:tracePt t="18950" x="10350500" y="565150"/>
          <p14:tracePt t="18967" x="10350500" y="552450"/>
          <p14:tracePt t="18984" x="10350500" y="539750"/>
          <p14:tracePt t="19000" x="10344150" y="533400"/>
          <p14:tracePt t="19017" x="10337800" y="520700"/>
          <p14:tracePt t="19033" x="10331450" y="508000"/>
          <p14:tracePt t="19067" x="10331450" y="501650"/>
          <p14:tracePt t="19083" x="10312400" y="501650"/>
          <p14:tracePt t="19117" x="10293350" y="520700"/>
          <p14:tracePt t="19134" x="10261600" y="552450"/>
          <p14:tracePt t="19150" x="10236200" y="584200"/>
          <p14:tracePt t="19167" x="10198100" y="641350"/>
          <p14:tracePt t="19184" x="10172700" y="679450"/>
          <p14:tracePt t="19202" x="10134600" y="749300"/>
          <p14:tracePt t="19217" x="10109200" y="793750"/>
          <p14:tracePt t="19233" x="10064750" y="876300"/>
          <p14:tracePt t="19250" x="10013950" y="996950"/>
          <p14:tracePt t="19267" x="9975850" y="1066800"/>
          <p14:tracePt t="19284" x="9937750" y="1136650"/>
          <p14:tracePt t="19300" x="9912350" y="1200150"/>
          <p14:tracePt t="19317" x="9855200" y="1282700"/>
          <p14:tracePt t="19334" x="9728200" y="1479550"/>
          <p14:tracePt t="19350" x="9652000" y="1593850"/>
          <p14:tracePt t="19367" x="9613900" y="1657350"/>
          <p14:tracePt t="19384" x="9601200" y="1689100"/>
          <p14:tracePt t="19400" x="9594850" y="1695450"/>
          <p14:tracePt t="19417" x="9582150" y="1714500"/>
          <p14:tracePt t="19433" x="9582150" y="1720850"/>
          <p14:tracePt t="19450" x="9575800" y="1727200"/>
          <p14:tracePt t="19467" x="9569450" y="1733550"/>
          <p14:tracePt t="19500" x="9563100" y="1739900"/>
          <p14:tracePt t="19517" x="9550400" y="1739900"/>
          <p14:tracePt t="19550" x="9544050" y="1739900"/>
          <p14:tracePt t="19567" x="9537700" y="1739900"/>
          <p14:tracePt t="19591" x="9531350" y="1739900"/>
          <p14:tracePt t="19612" x="9525000" y="1739900"/>
          <p14:tracePt t="19625" x="9518650" y="1739900"/>
          <p14:tracePt t="19638" x="9518650" y="1733550"/>
          <p14:tracePt t="19652" x="9518650" y="1714500"/>
          <p14:tracePt t="19667" x="9518650" y="1689100"/>
          <p14:tracePt t="19684" x="9525000" y="1657350"/>
          <p14:tracePt t="19700" x="9525000" y="1625600"/>
          <p14:tracePt t="19717" x="9525000" y="1619250"/>
          <p14:tracePt t="19733" x="9525000" y="1612900"/>
          <p14:tracePt t="19750" x="9525000" y="1600200"/>
          <p14:tracePt t="19767" x="9525000" y="1593850"/>
          <p14:tracePt t="19783" x="9525000" y="1581150"/>
          <p14:tracePt t="19800" x="9525000" y="1574800"/>
          <p14:tracePt t="19817" x="9525000" y="1562100"/>
          <p14:tracePt t="19833" x="9525000" y="1549400"/>
          <p14:tracePt t="19867" x="9525000" y="1536700"/>
          <p14:tracePt t="19901" x="9525000" y="1530350"/>
          <p14:tracePt t="19917" x="9525000" y="1524000"/>
          <p14:tracePt t="19933" x="9525000" y="1517650"/>
          <p14:tracePt t="19964" x="9525000" y="1511300"/>
          <p14:tracePt t="19978" x="9525000" y="1504950"/>
          <p14:tracePt t="20013" x="9525000" y="1498600"/>
          <p14:tracePt t="20027" x="9525000" y="1492250"/>
          <p14:tracePt t="20048" x="9525000" y="1485900"/>
          <p14:tracePt t="20133" x="9518650" y="1485900"/>
          <p14:tracePt t="20235" x="9518650" y="1479550"/>
          <p14:tracePt t="20251" x="9512300" y="1479550"/>
          <p14:tracePt t="20284" x="9505950" y="1479550"/>
          <p14:tracePt t="24528" x="9499600" y="1498600"/>
          <p14:tracePt t="24534" x="9493250" y="1543050"/>
          <p14:tracePt t="24542" x="9486900" y="1600200"/>
          <p14:tracePt t="24550" x="9480550" y="1657350"/>
          <p14:tracePt t="24566" x="9467850" y="1765300"/>
          <p14:tracePt t="24583" x="9461500" y="1905000"/>
          <p14:tracePt t="24600" x="9461500" y="1981200"/>
          <p14:tracePt t="24616" x="9461500" y="2070100"/>
          <p14:tracePt t="24633" x="9461500" y="2133600"/>
          <p14:tracePt t="24650" x="9461500" y="2190750"/>
          <p14:tracePt t="24666" x="9461500" y="2247900"/>
          <p14:tracePt t="24683" x="9461500" y="2273300"/>
          <p14:tracePt t="24700" x="9461500" y="2292350"/>
          <p14:tracePt t="24716" x="9461500" y="2311400"/>
          <p14:tracePt t="24733" x="9461500" y="2330450"/>
          <p14:tracePt t="24750" x="9461500" y="2362200"/>
          <p14:tracePt t="24766" x="9461500" y="2381250"/>
          <p14:tracePt t="24783" x="9461500" y="2406650"/>
          <p14:tracePt t="24800" x="9461500" y="2425700"/>
          <p14:tracePt t="24816" x="9461500" y="2432050"/>
          <p14:tracePt t="24833" x="9461500" y="2451100"/>
          <p14:tracePt t="24850" x="9461500" y="2463800"/>
          <p14:tracePt t="24866" x="9461500" y="2476500"/>
          <p14:tracePt t="24883" x="9461500" y="2495550"/>
          <p14:tracePt t="24900" x="9461500" y="2501900"/>
          <p14:tracePt t="24916" x="9461500" y="2520950"/>
          <p14:tracePt t="24933" x="9461500" y="2527300"/>
          <p14:tracePt t="24950" x="9461500" y="2540000"/>
          <p14:tracePt t="24966" x="9461500" y="2546350"/>
          <p14:tracePt t="24983" x="9461500" y="2559050"/>
          <p14:tracePt t="24999" x="9461500" y="2565400"/>
          <p14:tracePt t="25016" x="9461500" y="2578100"/>
          <p14:tracePt t="25049" x="9461500" y="2584450"/>
          <p14:tracePt t="25066" x="9461500" y="2590800"/>
          <p14:tracePt t="25091" x="9461500" y="2597150"/>
          <p14:tracePt t="25105" x="9461500" y="2603500"/>
          <p14:tracePt t="25124" x="9461500" y="2609850"/>
          <p14:tracePt t="25154" x="9461500" y="2616200"/>
          <p14:tracePt t="25166" x="9461500" y="2622550"/>
          <p14:tracePt t="25201" x="9461500" y="2628900"/>
          <p14:tracePt t="25222" x="9461500" y="2635250"/>
          <p14:tracePt t="25238" x="9461500" y="2641600"/>
          <p14:tracePt t="25639" x="9455150" y="2667000"/>
          <p14:tracePt t="25646" x="9442450" y="2705100"/>
          <p14:tracePt t="25654" x="9429750" y="2736850"/>
          <p14:tracePt t="25666" x="9398000" y="2800350"/>
          <p14:tracePt t="25683" x="9378950" y="2870200"/>
          <p14:tracePt t="25700" x="9334500" y="2971800"/>
          <p14:tracePt t="25716" x="9309100" y="3041650"/>
          <p14:tracePt t="25733" x="9277350" y="3111500"/>
          <p14:tracePt t="25738" x="9264650" y="3136900"/>
          <p14:tracePt t="25749" x="9239250" y="3213100"/>
          <p14:tracePt t="25766" x="9201150" y="3302000"/>
          <p14:tracePt t="25784" x="9131300" y="3422650"/>
          <p14:tracePt t="25799" x="9086850" y="3492500"/>
          <p14:tracePt t="25816" x="9042400" y="3556000"/>
          <p14:tracePt t="25833" x="8947150" y="3714750"/>
          <p14:tracePt t="25850" x="8851900" y="3892550"/>
          <p14:tracePt t="25866" x="8718550" y="4076700"/>
          <p14:tracePt t="25883" x="8616950" y="4191000"/>
          <p14:tracePt t="25900" x="8534400" y="4305300"/>
          <p14:tracePt t="25916" x="8375650" y="4610100"/>
          <p14:tracePt t="25933" x="8286750" y="4787900"/>
          <p14:tracePt t="25950" x="8077200" y="5054600"/>
          <p14:tracePt t="25966" x="7937500" y="5168900"/>
          <p14:tracePt t="25983" x="7721600" y="5334000"/>
          <p14:tracePt t="26000" x="7594600" y="5384800"/>
          <p14:tracePt t="26016" x="7493000" y="5391150"/>
          <p14:tracePt t="26033" x="7410450" y="5391150"/>
          <p14:tracePt t="26049" x="7385050" y="5378450"/>
          <p14:tracePt t="26066" x="7359650" y="5365750"/>
          <p14:tracePt t="26083" x="7334250" y="5340350"/>
          <p14:tracePt t="26099" x="7321550" y="5327650"/>
          <p14:tracePt t="26116" x="7270750" y="5295900"/>
          <p14:tracePt t="26133" x="7239000" y="5270500"/>
          <p14:tracePt t="26150" x="7207250" y="5245100"/>
          <p14:tracePt t="26166" x="7150100" y="5207000"/>
          <p14:tracePt t="26183" x="7118350" y="5181600"/>
          <p14:tracePt t="26200" x="7048500" y="5143500"/>
          <p14:tracePt t="26216" x="6978650" y="5124450"/>
          <p14:tracePt t="26233" x="6908800" y="5105400"/>
          <p14:tracePt t="26249" x="6769100" y="5105400"/>
          <p14:tracePt t="26266" x="6673850" y="5105400"/>
          <p14:tracePt t="26283" x="6597650" y="5105400"/>
          <p14:tracePt t="26299" x="6559550" y="5111750"/>
          <p14:tracePt t="26316" x="6534150" y="5118100"/>
          <p14:tracePt t="26333" x="6508750" y="5124450"/>
          <p14:tracePt t="26350" x="6483350" y="5130800"/>
          <p14:tracePt t="26366" x="6470650" y="5137150"/>
          <p14:tracePt t="26383" x="6464300" y="5137150"/>
          <p14:tracePt t="26400" x="6451600" y="5143500"/>
          <p14:tracePt t="26416" x="6445250" y="5143500"/>
          <p14:tracePt t="26433" x="6438900" y="5143500"/>
          <p14:tracePt t="26449" x="6432550" y="5143500"/>
          <p14:tracePt t="26466" x="6432550" y="5149850"/>
          <p14:tracePt t="26483" x="6426200" y="5149850"/>
          <p14:tracePt t="26500" x="6419850" y="5149850"/>
          <p14:tracePt t="26516" x="6419850" y="5156200"/>
          <p14:tracePt t="27320" x="6445250" y="5175250"/>
          <p14:tracePt t="27327" x="6496050" y="5207000"/>
          <p14:tracePt t="27334" x="6534150" y="5232400"/>
          <p14:tracePt t="27349" x="6565900" y="5257800"/>
          <p14:tracePt t="27366" x="6597650" y="5283200"/>
          <p14:tracePt t="27383" x="6635750" y="5314950"/>
          <p14:tracePt t="27399" x="6692900" y="5353050"/>
          <p14:tracePt t="27416" x="6959600" y="5441950"/>
          <p14:tracePt t="27433" x="7302500" y="5530850"/>
          <p14:tracePt t="27449" x="7651750" y="5626100"/>
          <p14:tracePt t="27466" x="7886700" y="5683250"/>
          <p14:tracePt t="27483" x="7918450" y="5702300"/>
          <p14:tracePt t="27499" x="8026400" y="5753100"/>
          <p14:tracePt t="27516" x="8153400" y="5810250"/>
          <p14:tracePt t="27533" x="8305800" y="5873750"/>
          <p14:tracePt t="27550" x="8388350" y="5911850"/>
          <p14:tracePt t="27566" x="8407400" y="5918200"/>
          <p14:tracePt t="27583" x="8451850" y="5943600"/>
          <p14:tracePt t="27599" x="8483600" y="5949950"/>
          <p14:tracePt t="27616" x="8534400" y="5969000"/>
          <p14:tracePt t="27633" x="8597900" y="5988050"/>
          <p14:tracePt t="27649" x="8642350" y="6000750"/>
          <p14:tracePt t="27666" x="8699500" y="6013450"/>
          <p14:tracePt t="27683" x="8737600" y="6032500"/>
          <p14:tracePt t="27699" x="8775700" y="6045200"/>
          <p14:tracePt t="27716" x="8845550" y="6070600"/>
          <p14:tracePt t="27733" x="8890000" y="6089650"/>
          <p14:tracePt t="27749" x="8959850" y="6108700"/>
          <p14:tracePt t="27766" x="8997950" y="6121400"/>
          <p14:tracePt t="27782" x="9029700" y="6127750"/>
          <p14:tracePt t="27799" x="9074150" y="6140450"/>
          <p14:tracePt t="27816" x="9099550" y="6153150"/>
          <p14:tracePt t="27833" x="9137650" y="6165850"/>
          <p14:tracePt t="27849" x="9156700" y="6165850"/>
          <p14:tracePt t="27866" x="9182100" y="6165850"/>
          <p14:tracePt t="27883" x="9220200" y="6153150"/>
          <p14:tracePt t="27899" x="9251950" y="6140450"/>
          <p14:tracePt t="27916" x="9302750" y="6115050"/>
          <p14:tracePt t="27933" x="9334500" y="6108700"/>
          <p14:tracePt t="27949" x="9353550" y="6089650"/>
          <p14:tracePt t="27966" x="9385300" y="6070600"/>
          <p14:tracePt t="27982" x="9404350" y="6057900"/>
          <p14:tracePt t="27999" x="9455150" y="5975350"/>
          <p14:tracePt t="28016" x="9550400" y="5829300"/>
          <p14:tracePt t="28032" x="9613900" y="5657850"/>
          <p14:tracePt t="28049" x="9677400" y="5435600"/>
          <p14:tracePt t="28066" x="9702800" y="5302250"/>
          <p14:tracePt t="28083" x="9709150" y="5175250"/>
          <p14:tracePt t="28099" x="9709150" y="5137150"/>
          <p14:tracePt t="28116" x="9709150" y="5086350"/>
          <p14:tracePt t="28133" x="9709150" y="5016500"/>
          <p14:tracePt t="28149" x="9690100" y="4946650"/>
          <p14:tracePt t="28166" x="9632950" y="4749800"/>
          <p14:tracePt t="28183" x="9601200" y="4654550"/>
          <p14:tracePt t="28199" x="9594850" y="4603750"/>
          <p14:tracePt t="28216" x="9582150" y="4552950"/>
          <p14:tracePt t="28232" x="9582150" y="4527550"/>
          <p14:tracePt t="28249" x="9569450" y="4495800"/>
          <p14:tracePt t="28266" x="9569450" y="4470400"/>
          <p14:tracePt t="28282" x="9569450" y="4438650"/>
          <p14:tracePt t="28299" x="9569450" y="4413250"/>
          <p14:tracePt t="28316" x="9569450" y="4381500"/>
          <p14:tracePt t="28332" x="9575800" y="4368800"/>
          <p14:tracePt t="28349" x="9575800" y="4362450"/>
          <p14:tracePt t="28366" x="9575800" y="4349750"/>
          <p14:tracePt t="28382" x="9575800" y="4343400"/>
          <p14:tracePt t="28399" x="9569450" y="4330700"/>
          <p14:tracePt t="28416" x="9563100" y="4324350"/>
          <p14:tracePt t="28432" x="9563100" y="4318000"/>
          <p14:tracePt t="28449" x="9556750" y="4305300"/>
          <p14:tracePt t="28466" x="9550400" y="4298950"/>
          <p14:tracePt t="28483" x="9550400" y="4286250"/>
          <p14:tracePt t="28499" x="9550400" y="4273550"/>
          <p14:tracePt t="28516" x="9550400" y="4267200"/>
          <p14:tracePt t="28532" x="9550400" y="4260850"/>
          <p14:tracePt t="28549" x="9550400" y="4248150"/>
          <p14:tracePt t="28566" x="9550400" y="4241800"/>
          <p14:tracePt t="28582" x="9544050" y="4229100"/>
          <p14:tracePt t="28599" x="9544050" y="4222750"/>
          <p14:tracePt t="28616" x="9537700" y="4216400"/>
          <p14:tracePt t="28632" x="9531350" y="4210050"/>
          <p14:tracePt t="28649" x="9531350" y="4203700"/>
          <p14:tracePt t="28682" x="9531350" y="4197350"/>
          <p14:tracePt t="28778" x="9531350" y="4191000"/>
          <p14:tracePt t="29181" x="9531350" y="4197350"/>
          <p14:tracePt t="29215" x="9531350" y="4203700"/>
          <p14:tracePt t="29230" x="9531350" y="4210050"/>
          <p14:tracePt t="29253" x="9531350" y="4216400"/>
          <p14:tracePt t="29570" x="9525000" y="4216400"/>
          <p14:tracePt t="29633" x="9518650" y="4216400"/>
          <p14:tracePt t="29716" x="9518650" y="4222750"/>
          <p14:tracePt t="29757" x="9518650" y="4229100"/>
          <p14:tracePt t="29792" x="9518650" y="4235450"/>
          <p14:tracePt t="29848" x="9518650" y="4241800"/>
          <p14:tracePt t="29870" x="9518650" y="4248150"/>
          <p14:tracePt t="29883" x="9512300" y="4248150"/>
          <p14:tracePt t="29904" x="9512300" y="4254500"/>
          <p14:tracePt t="29917" x="9512300" y="4260850"/>
          <p14:tracePt t="30258" x="9518650" y="4260850"/>
          <p14:tracePt t="30286" x="9525000" y="4260850"/>
          <p14:tracePt t="30314" x="9531350" y="4260850"/>
          <p14:tracePt t="30333" x="9537700" y="4260850"/>
          <p14:tracePt t="30347" x="9544050" y="4260850"/>
          <p14:tracePt t="30354" x="9550400" y="4260850"/>
          <p14:tracePt t="30366" x="9569450" y="4260850"/>
          <p14:tracePt t="30382" x="9620250" y="4254500"/>
          <p14:tracePt t="30399" x="9652000" y="4248150"/>
          <p14:tracePt t="30416" x="9696450" y="4248150"/>
          <p14:tracePt t="30432" x="9734550" y="4248150"/>
          <p14:tracePt t="30449" x="9772650" y="4241800"/>
          <p14:tracePt t="30465" x="9893300" y="4235450"/>
          <p14:tracePt t="30482" x="10071100" y="4210050"/>
          <p14:tracePt t="30499" x="10236200" y="4191000"/>
          <p14:tracePt t="30515" x="10255250" y="4184650"/>
          <p14:tracePt t="30532" x="10274300" y="4184650"/>
          <p14:tracePt t="30549" x="10280650" y="4184650"/>
          <p14:tracePt t="30566" x="10287000" y="4184650"/>
          <p14:tracePt t="30582" x="10287000" y="4178300"/>
          <p14:tracePt t="30599" x="10299700" y="4171950"/>
          <p14:tracePt t="30632" x="10306050" y="4152900"/>
          <p14:tracePt t="30649" x="10312400" y="4127500"/>
          <p14:tracePt t="30666" x="10337800" y="4025900"/>
          <p14:tracePt t="30682" x="10356850" y="3949700"/>
          <p14:tracePt t="30699" x="10356850" y="3860800"/>
          <p14:tracePt t="30716" x="10363200" y="3752850"/>
          <p14:tracePt t="30732" x="10363200" y="3683000"/>
          <p14:tracePt t="30749" x="10337800" y="3549650"/>
          <p14:tracePt t="30766" x="10274300" y="3435350"/>
          <p14:tracePt t="30782" x="10210800" y="3359150"/>
          <p14:tracePt t="30799" x="10166350" y="3314700"/>
          <p14:tracePt t="30815" x="10140950" y="3308350"/>
          <p14:tracePt t="30832" x="10115550" y="3295650"/>
          <p14:tracePt t="30834" x="10102850" y="3295650"/>
          <p14:tracePt t="30849" x="10083800" y="3289300"/>
          <p14:tracePt t="30866" x="10052050" y="3289300"/>
          <p14:tracePt t="30882" x="10013950" y="3289300"/>
          <p14:tracePt t="30899" x="9988550" y="3289300"/>
          <p14:tracePt t="30916" x="9956800" y="3295650"/>
          <p14:tracePt t="30932" x="9944100" y="3302000"/>
          <p14:tracePt t="30949" x="9925050" y="3308350"/>
          <p14:tracePt t="30966" x="9899650" y="3327400"/>
          <p14:tracePt t="30982" x="9880600" y="3346450"/>
          <p14:tracePt t="30999" x="9836150" y="3403600"/>
          <p14:tracePt t="31015" x="9740900" y="3543300"/>
          <p14:tracePt t="31032" x="9582150" y="3829050"/>
          <p14:tracePt t="31049" x="9378950" y="4387850"/>
          <p14:tracePt t="31066" x="9194800" y="4838700"/>
          <p14:tracePt t="31083" x="9137650" y="5168900"/>
          <p14:tracePt t="31099" x="9131300" y="5283200"/>
          <p14:tracePt t="31115" x="9131300" y="5346700"/>
          <p14:tracePt t="31132" x="9137650" y="5403850"/>
          <p14:tracePt t="31149" x="9150350" y="5435600"/>
          <p14:tracePt t="31166" x="9175750" y="5505450"/>
          <p14:tracePt t="31182" x="9201150" y="5543550"/>
          <p14:tracePt t="31199" x="9220200" y="5575300"/>
          <p14:tracePt t="31215" x="9251950" y="5619750"/>
          <p14:tracePt t="31232" x="9264650" y="5638800"/>
          <p14:tracePt t="31249" x="9277350" y="5657850"/>
          <p14:tracePt t="31265" x="9277350" y="5670550"/>
          <p14:tracePt t="31299" x="9290050" y="5689600"/>
          <p14:tracePt t="31332" x="9296400" y="5689600"/>
          <p14:tracePt t="31349" x="9302750" y="5695950"/>
          <p14:tracePt t="31365" x="9309100" y="5695950"/>
          <p14:tracePt t="31399" x="9315450" y="5695950"/>
          <p14:tracePt t="31418" x="9328150" y="5676900"/>
          <p14:tracePt t="31432" x="9347200" y="5441950"/>
          <p14:tracePt t="31449" x="9334500" y="4832350"/>
          <p14:tracePt t="31465" x="9347200" y="4578350"/>
          <p14:tracePt t="31482" x="9359900" y="4540250"/>
          <p14:tracePt t="31499" x="9359900" y="4527550"/>
          <p14:tracePt t="31515" x="9359900" y="4514850"/>
          <p14:tracePt t="31549" x="9359900" y="4495800"/>
          <p14:tracePt t="31565" x="9359900" y="4483100"/>
          <p14:tracePt t="31582" x="9359900" y="4457700"/>
          <p14:tracePt t="31599" x="9359900" y="4445000"/>
          <p14:tracePt t="31632" x="9359900" y="4419600"/>
          <p14:tracePt t="31649" x="9359900" y="4406900"/>
          <p14:tracePt t="31666" x="9366250" y="4375150"/>
          <p14:tracePt t="31682" x="9366250" y="4356100"/>
          <p14:tracePt t="31699" x="9372600" y="4330700"/>
          <p14:tracePt t="31715" x="9372600" y="4311650"/>
          <p14:tracePt t="31732" x="9372600" y="4298950"/>
          <p14:tracePt t="31749" x="9372600" y="4286250"/>
          <p14:tracePt t="31766" x="9372600" y="4279900"/>
          <p14:tracePt t="31782" x="9372600" y="4267200"/>
          <p14:tracePt t="31799" x="9372600" y="4260850"/>
          <p14:tracePt t="31815" x="9372600" y="4248150"/>
          <p14:tracePt t="31832" x="9378950" y="4248150"/>
          <p14:tracePt t="31849" x="9378950" y="4229100"/>
          <p14:tracePt t="31870" x="9385300" y="4229100"/>
          <p14:tracePt t="31883" x="9391650" y="4222750"/>
          <p14:tracePt t="31899" x="9391650" y="4216400"/>
          <p14:tracePt t="31917" x="9398000" y="4216400"/>
          <p14:tracePt t="31932" x="9404350" y="4216400"/>
          <p14:tracePt t="31954" x="9410700" y="4216400"/>
          <p14:tracePt t="31980" x="9417050" y="4222750"/>
          <p14:tracePt t="31994" x="9423400" y="4222750"/>
          <p14:tracePt t="32015" x="9423400" y="4229100"/>
          <p14:tracePt t="32021" x="9423400" y="4235450"/>
          <p14:tracePt t="32032" x="9429750" y="4241800"/>
          <p14:tracePt t="32049" x="9436100" y="4248150"/>
          <p14:tracePt t="32065" x="9442450" y="4254500"/>
          <p14:tracePt t="32083" x="9442450" y="4273550"/>
          <p14:tracePt t="32099" x="9448800" y="4273550"/>
          <p14:tracePt t="32115" x="9455150" y="4286250"/>
          <p14:tracePt t="32132" x="9455150" y="4292600"/>
          <p14:tracePt t="32149" x="9461500" y="4305300"/>
          <p14:tracePt t="32182" x="9461500" y="4311650"/>
          <p14:tracePt t="32199" x="9461500" y="4318000"/>
          <p14:tracePt t="32224" x="9461500" y="4324350"/>
          <p14:tracePt t="32244" x="9461500" y="4330700"/>
          <p14:tracePt t="32272" x="9461500" y="4337050"/>
          <p14:tracePt t="32293" x="9461500" y="4343400"/>
          <p14:tracePt t="32306" x="9461500" y="4349750"/>
          <p14:tracePt t="32341" x="9461500" y="4356100"/>
          <p14:tracePt t="32354" x="9461500" y="4362450"/>
          <p14:tracePt t="32390" x="9461500" y="4368800"/>
          <p14:tracePt t="32404" x="9461500" y="4375150"/>
          <p14:tracePt t="32424" x="9461500" y="4381500"/>
          <p14:tracePt t="32432" x="9455150" y="4381500"/>
          <p14:tracePt t="32445" x="9448800" y="4387850"/>
          <p14:tracePt t="32454" x="9448800" y="4394200"/>
          <p14:tracePt t="32465" x="9448800" y="4400550"/>
          <p14:tracePt t="32482" x="9442450" y="4406900"/>
          <p14:tracePt t="32499" x="9442450" y="4413250"/>
          <p14:tracePt t="32515" x="9436100" y="4425950"/>
          <p14:tracePt t="32532" x="9436100" y="4432300"/>
          <p14:tracePt t="32549" x="9436100" y="4464050"/>
          <p14:tracePt t="32565" x="9436100" y="4527550"/>
          <p14:tracePt t="32582" x="9442450" y="4610100"/>
          <p14:tracePt t="32599" x="9455150" y="4737100"/>
          <p14:tracePt t="32615" x="9461500" y="4806950"/>
          <p14:tracePt t="32632" x="9467850" y="4978400"/>
          <p14:tracePt t="32649" x="9474200" y="5086350"/>
          <p14:tracePt t="32665" x="9474200" y="5130800"/>
          <p14:tracePt t="32682" x="9474200" y="5181600"/>
          <p14:tracePt t="32699" x="9474200" y="5200650"/>
          <p14:tracePt t="32715" x="9474200" y="5219700"/>
          <p14:tracePt t="32732" x="9474200" y="5232400"/>
          <p14:tracePt t="32749" x="9474200" y="5245100"/>
          <p14:tracePt t="32765" x="9474200" y="5257800"/>
          <p14:tracePt t="32782" x="9474200" y="5270500"/>
          <p14:tracePt t="32799" x="9474200" y="5289550"/>
          <p14:tracePt t="32815" x="9474200" y="5295900"/>
          <p14:tracePt t="32832" x="9474200" y="5308600"/>
          <p14:tracePt t="32849" x="9474200" y="5321300"/>
          <p14:tracePt t="32865" x="9474200" y="5340350"/>
          <p14:tracePt t="32882" x="9474200" y="5353050"/>
          <p14:tracePt t="32915" x="9474200" y="5372100"/>
          <p14:tracePt t="32932" x="9474200" y="5391150"/>
          <p14:tracePt t="32949" x="9474200" y="5397500"/>
          <p14:tracePt t="32965" x="9474200" y="5422900"/>
          <p14:tracePt t="32982" x="9474200" y="5441950"/>
          <p14:tracePt t="32999" x="9474200" y="5454650"/>
          <p14:tracePt t="33015" x="9474200" y="5480050"/>
          <p14:tracePt t="33032" x="9474200" y="5499100"/>
          <p14:tracePt t="33048" x="9474200" y="5518150"/>
          <p14:tracePt t="33065" x="9474200" y="5530850"/>
          <p14:tracePt t="33082" x="9474200" y="5543550"/>
          <p14:tracePt t="33098" x="9474200" y="5562600"/>
          <p14:tracePt t="33115" x="9474200" y="5568950"/>
          <p14:tracePt t="33132" x="9474200" y="5588000"/>
          <p14:tracePt t="33149" x="9474200" y="5600700"/>
          <p14:tracePt t="33165" x="9474200" y="5607050"/>
          <p14:tracePt t="33182" x="9474200" y="5613400"/>
          <p14:tracePt t="33198" x="9474200" y="5626100"/>
          <p14:tracePt t="33215" x="9474200" y="5632450"/>
          <p14:tracePt t="33232" x="9474200" y="5645150"/>
          <p14:tracePt t="33248" x="9474200" y="5651500"/>
          <p14:tracePt t="33265" x="9480550" y="5657850"/>
          <p14:tracePt t="33299" x="9486900" y="5664200"/>
          <p14:tracePt t="33315" x="9486900" y="5670550"/>
          <p14:tracePt t="33332" x="9486900" y="5676900"/>
          <p14:tracePt t="33355" x="9486900" y="5683250"/>
          <p14:tracePt t="33376" x="9486900" y="5689600"/>
          <p14:tracePt t="33411" x="9486900" y="5695950"/>
          <p14:tracePt t="33424" x="9486900" y="5702300"/>
          <p14:tracePt t="33439" x="9486900" y="5708650"/>
          <p14:tracePt t="33444" x="9493250" y="5708650"/>
          <p14:tracePt t="33473" x="9499600" y="5715000"/>
          <p14:tracePt t="33487" x="9499600" y="5721350"/>
          <p14:tracePt t="33542" x="9499600" y="5715000"/>
          <p14:tracePt t="33563" x="9499600" y="5708650"/>
          <p14:tracePt t="35113" x="9442450" y="5695950"/>
          <p14:tracePt t="35119" x="9290050" y="5651500"/>
          <p14:tracePt t="35132" x="9055100" y="5600700"/>
          <p14:tracePt t="35148" x="8407400" y="5410200"/>
          <p14:tracePt t="35165" x="8191500" y="5365750"/>
          <p14:tracePt t="35182" x="7975600" y="5295900"/>
          <p14:tracePt t="35198" x="7689850" y="5245100"/>
          <p14:tracePt t="35215" x="7435850" y="5187950"/>
          <p14:tracePt t="35232" x="6997700" y="5099050"/>
          <p14:tracePt t="35248" x="6902450" y="5041900"/>
          <p14:tracePt t="35265" x="6724650" y="4953000"/>
          <p14:tracePt t="35282" x="6394450" y="4851400"/>
          <p14:tracePt t="35298" x="6210300" y="4775200"/>
          <p14:tracePt t="35315" x="5956300" y="4686300"/>
          <p14:tracePt t="35332" x="5873750" y="4648200"/>
          <p14:tracePt t="35348" x="5835650" y="4629150"/>
          <p14:tracePt t="35365" x="5829300" y="4616450"/>
          <p14:tracePt t="35383" x="5822950" y="4616450"/>
          <p14:tracePt t="35398" x="5816600" y="4610100"/>
          <p14:tracePt t="35420" x="5810250" y="4610100"/>
          <p14:tracePt t="35432" x="5803900" y="4603750"/>
          <p14:tracePt t="35468" x="5797550" y="4603750"/>
          <p14:tracePt t="35484" x="5791200" y="4603750"/>
          <p14:tracePt t="35752" x="5803900" y="4603750"/>
          <p14:tracePt t="35759" x="5829300" y="4616450"/>
          <p14:tracePt t="35765" x="5848350" y="4622800"/>
          <p14:tracePt t="35782" x="5873750" y="4635500"/>
          <p14:tracePt t="35798" x="5899150" y="4641850"/>
          <p14:tracePt t="35815" x="5937250" y="4654550"/>
          <p14:tracePt t="35831" x="5969000" y="4673600"/>
          <p14:tracePt t="35848" x="6019800" y="4692650"/>
          <p14:tracePt t="35865" x="6032500" y="4692650"/>
          <p14:tracePt t="35882" x="6038850" y="4699000"/>
          <p14:tracePt t="35898" x="6051550" y="4711700"/>
          <p14:tracePt t="35915" x="6057900" y="4711700"/>
          <p14:tracePt t="35919" x="6064250" y="4711700"/>
          <p14:tracePt t="35932" x="6070600" y="4718050"/>
          <p14:tracePt t="35948" x="6076950" y="4724400"/>
          <p14:tracePt t="35965" x="6083300" y="4724400"/>
          <p14:tracePt t="35982" x="6083300" y="4730750"/>
          <p14:tracePt t="35998" x="6089650" y="4737100"/>
          <p14:tracePt t="36015" x="6102350" y="4743450"/>
          <p14:tracePt t="36052" x="6108700" y="4749800"/>
          <p14:tracePt t="36065" x="6108700" y="4756150"/>
          <p14:tracePt t="36082" x="6115050" y="4756150"/>
          <p14:tracePt t="36099" x="6121400" y="4762500"/>
          <p14:tracePt t="36115" x="6121400" y="4768850"/>
          <p14:tracePt t="36132" x="6127750" y="4768850"/>
          <p14:tracePt t="36148" x="6134100" y="4768850"/>
          <p14:tracePt t="36170" x="6140450" y="4768850"/>
          <p14:tracePt t="36182" x="6146800" y="4768850"/>
          <p14:tracePt t="36198" x="6146800" y="4775200"/>
          <p14:tracePt t="36219" x="6153150" y="4775200"/>
          <p14:tracePt t="36231" x="6159500" y="4775200"/>
          <p14:tracePt t="36254" x="6165850" y="477520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FF0000"/>
                </a:solidFill>
              </a:rPr>
              <a:t>Heterogeneous Programming</a:t>
            </a:r>
            <a:endParaRPr lang="en-US" sz="5400" dirty="0">
              <a:solidFill>
                <a:srgbClr val="FF0000"/>
              </a:solidFill>
            </a:endParaRPr>
          </a:p>
        </p:txBody>
      </p:sp>
      <p:sp>
        <p:nvSpPr>
          <p:cNvPr id="3" name="Content Placeholder 2"/>
          <p:cNvSpPr>
            <a:spLocks noGrp="1"/>
          </p:cNvSpPr>
          <p:nvPr>
            <p:ph idx="1"/>
          </p:nvPr>
        </p:nvSpPr>
        <p:spPr>
          <a:xfrm>
            <a:off x="1097279" y="1845734"/>
            <a:ext cx="9556544" cy="4023360"/>
          </a:xfrm>
        </p:spPr>
        <p:txBody>
          <a:bodyPr>
            <a:normAutofit/>
          </a:bodyPr>
          <a:lstStyle/>
          <a:p>
            <a:pPr>
              <a:buFont typeface="Wingdings" panose="05000000000000000000" pitchFamily="2" charset="2"/>
              <a:buChar char="q"/>
            </a:pPr>
            <a:r>
              <a:rPr lang="en-US" sz="2400" dirty="0" smtClean="0"/>
              <a:t>More than one kind of processor cores</a:t>
            </a:r>
          </a:p>
          <a:p>
            <a:pPr marL="0" indent="0">
              <a:buNone/>
            </a:pPr>
            <a:endParaRPr lang="en-US" dirty="0"/>
          </a:p>
          <a:p>
            <a:pPr>
              <a:buFont typeface="Wingdings" panose="05000000000000000000" pitchFamily="2" charset="2"/>
              <a:buChar char="q"/>
            </a:pPr>
            <a:r>
              <a:rPr lang="en-US" dirty="0" smtClean="0"/>
              <a:t>Widely used in High Performance Computing(HPC)</a:t>
            </a:r>
          </a:p>
          <a:p>
            <a:pPr>
              <a:buFont typeface="Wingdings" panose="05000000000000000000" pitchFamily="2" charset="2"/>
              <a:buChar char="q"/>
            </a:pPr>
            <a:endParaRPr lang="en-US" dirty="0"/>
          </a:p>
          <a:p>
            <a:pPr>
              <a:buFont typeface="Wingdings" panose="05000000000000000000" pitchFamily="2" charset="2"/>
              <a:buChar char="q"/>
            </a:pPr>
            <a:r>
              <a:rPr lang="en-US" dirty="0" smtClean="0"/>
              <a:t>Applications involving Deep learning, Linear Algebra, Computational fluid mechanics and simulations in physics.</a:t>
            </a:r>
          </a:p>
          <a:p>
            <a:pPr>
              <a:buFont typeface="Wingdings" panose="05000000000000000000" pitchFamily="2" charset="2"/>
              <a:buChar char="q"/>
            </a:pPr>
            <a:endParaRPr lang="en-US" dirty="0"/>
          </a:p>
          <a:p>
            <a:pPr>
              <a:buFont typeface="Wingdings" panose="05000000000000000000" pitchFamily="2" charset="2"/>
              <a:buChar char="q"/>
            </a:pPr>
            <a:r>
              <a:rPr lang="en-US" dirty="0" smtClean="0"/>
              <a:t>Writing applications-</a:t>
            </a:r>
            <a:r>
              <a:rPr lang="en-US" dirty="0" err="1" smtClean="0"/>
              <a:t>OpenCL</a:t>
            </a:r>
            <a:r>
              <a:rPr lang="en-US" dirty="0" smtClean="0"/>
              <a:t> and CUDA frameworks</a:t>
            </a:r>
            <a:endParaRPr lang="en-US" dirty="0"/>
          </a:p>
        </p:txBody>
      </p:sp>
    </p:spTree>
    <p:extLst>
      <p:ext uri="{BB962C8B-B14F-4D97-AF65-F5344CB8AC3E}">
        <p14:creationId xmlns:p14="http://schemas.microsoft.com/office/powerpoint/2010/main" val="3811423726"/>
      </p:ext>
    </p:extLst>
  </p:cSld>
  <p:clrMapOvr>
    <a:masterClrMapping/>
  </p:clrMapOvr>
  <mc:AlternateContent xmlns:mc="http://schemas.openxmlformats.org/markup-compatibility/2006" xmlns:p14="http://schemas.microsoft.com/office/powerpoint/2010/main">
    <mc:Choice Requires="p14">
      <p:transition spd="slow" p14:dur="2000" advTm="54702"/>
    </mc:Choice>
    <mc:Fallback xmlns="">
      <p:transition spd="slow" advTm="5470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3760" y="2856412"/>
            <a:ext cx="8307976" cy="1631216"/>
          </a:xfrm>
          <a:prstGeom prst="rect">
            <a:avLst/>
          </a:prstGeom>
          <a:noFill/>
        </p:spPr>
        <p:txBody>
          <a:bodyPr wrap="square" rtlCol="0">
            <a:spAutoFit/>
          </a:bodyPr>
          <a:lstStyle/>
          <a:p>
            <a:r>
              <a:rPr lang="en-US" sz="10000" dirty="0" smtClean="0"/>
              <a:t>Thank you</a:t>
            </a:r>
            <a:endParaRPr lang="en-US" sz="10000" dirty="0"/>
          </a:p>
        </p:txBody>
      </p:sp>
    </p:spTree>
    <p:extLst>
      <p:ext uri="{BB962C8B-B14F-4D97-AF65-F5344CB8AC3E}">
        <p14:creationId xmlns:p14="http://schemas.microsoft.com/office/powerpoint/2010/main" val="1499648795"/>
      </p:ext>
    </p:extLst>
  </p:cSld>
  <p:clrMapOvr>
    <a:masterClrMapping/>
  </p:clrMapOvr>
  <mc:AlternateContent xmlns:mc="http://schemas.openxmlformats.org/markup-compatibility/2006" xmlns:p14="http://schemas.microsoft.com/office/powerpoint/2010/main">
    <mc:Choice Requires="p14">
      <p:transition spd="slow" p14:dur="2000" advTm="8043"/>
    </mc:Choice>
    <mc:Fallback xmlns="">
      <p:transition spd="slow" advTm="8043"/>
    </mc:Fallback>
  </mc:AlternateContent>
  <p:timing>
    <p:tnLst>
      <p:par>
        <p:cTn id="1" dur="indefinite" restart="never" nodeType="tmRoot"/>
      </p:par>
    </p:tnLst>
  </p:timing>
  <p:extLst mod="1">
    <p:ext uri="{3A86A75C-4F4B-4683-9AE1-C65F6400EC91}">
      <p14:laserTraceLst xmlns:p14="http://schemas.microsoft.com/office/powerpoint/2010/main">
        <p14:tracePtLst>
          <p14:tracePt t="3247" x="6102350" y="4737100"/>
          <p14:tracePt t="3255" x="5911850" y="4635500"/>
          <p14:tracePt t="3261" x="5486400" y="4406900"/>
          <p14:tracePt t="3270" x="5105400" y="4165600"/>
          <p14:tracePt t="3287" x="4641850" y="3822700"/>
          <p14:tracePt t="3303" x="4083050" y="3454400"/>
          <p14:tracePt t="3320" x="3619500" y="3105150"/>
          <p14:tracePt t="3337" x="3327400" y="2800350"/>
          <p14:tracePt t="3353" x="2870200" y="2432050"/>
          <p14:tracePt t="3370" x="2717800" y="2235200"/>
          <p14:tracePt t="3386" x="2540000" y="2051050"/>
          <p14:tracePt t="3403" x="2425700" y="1949450"/>
          <p14:tracePt t="3420" x="2235200" y="1752600"/>
          <p14:tracePt t="3436" x="2076450" y="1625600"/>
          <p14:tracePt t="3453" x="1949450" y="1504950"/>
          <p14:tracePt t="3470" x="1809750" y="1358900"/>
          <p14:tracePt t="3487" x="1771650" y="1320800"/>
          <p14:tracePt t="3503" x="1752600" y="1301750"/>
          <p14:tracePt t="3520" x="1733550" y="1289050"/>
          <p14:tracePt t="3537" x="1727200" y="1282700"/>
          <p14:tracePt t="3553" x="1695450" y="1263650"/>
          <p14:tracePt t="3570" x="1663700" y="1250950"/>
          <p14:tracePt t="3587" x="1625600" y="1244600"/>
          <p14:tracePt t="3603" x="1612900" y="1244600"/>
          <p14:tracePt t="3620" x="1606550" y="1244600"/>
          <p14:tracePt t="3886" x="1600200" y="1219200"/>
          <p14:tracePt t="3894" x="1574800" y="1193800"/>
          <p14:tracePt t="3903" x="1568450" y="1174750"/>
          <p14:tracePt t="3920" x="1536700" y="1136650"/>
          <p14:tracePt t="3937" x="1517650" y="1111250"/>
          <p14:tracePt t="3953" x="1498600" y="1085850"/>
          <p14:tracePt t="3970" x="1460500" y="1028700"/>
          <p14:tracePt t="3986" x="1428750" y="996950"/>
          <p14:tracePt t="4003" x="1409700" y="965200"/>
          <p14:tracePt t="4020" x="1403350" y="958850"/>
          <p14:tracePt t="4037" x="1390650" y="946150"/>
          <p14:tracePt t="4053" x="1377950" y="927100"/>
          <p14:tracePt t="4070" x="1352550" y="901700"/>
          <p14:tracePt t="4087" x="1314450" y="869950"/>
          <p14:tracePt t="4103" x="1295400" y="850900"/>
          <p14:tracePt t="4120" x="1276350" y="838200"/>
          <p14:tracePt t="4137" x="1250950" y="812800"/>
          <p14:tracePt t="4153" x="1231900" y="793750"/>
          <p14:tracePt t="4170" x="1193800" y="742950"/>
          <p14:tracePt t="4187" x="1168400" y="723900"/>
          <p14:tracePt t="4203" x="1155700" y="698500"/>
          <p14:tracePt t="4220" x="1130300" y="666750"/>
          <p14:tracePt t="4236" x="1117600" y="654050"/>
          <p14:tracePt t="4253" x="1092200" y="622300"/>
          <p14:tracePt t="4270" x="1073150" y="609600"/>
          <p14:tracePt t="4287" x="1060450" y="584200"/>
          <p14:tracePt t="4303" x="1035050" y="558800"/>
          <p14:tracePt t="4320" x="1035050" y="552450"/>
          <p14:tracePt t="4337" x="1016000" y="539750"/>
          <p14:tracePt t="4353" x="1009650" y="533400"/>
          <p14:tracePt t="4370" x="1003300" y="520700"/>
          <p14:tracePt t="4386" x="996950" y="508000"/>
          <p14:tracePt t="4403" x="990600" y="488950"/>
          <p14:tracePt t="4420" x="984250" y="476250"/>
          <p14:tracePt t="4436" x="984250" y="469900"/>
          <p14:tracePt t="4453" x="977900" y="457200"/>
          <p14:tracePt t="4470" x="971550" y="450850"/>
          <p14:tracePt t="4487" x="971550" y="438150"/>
          <p14:tracePt t="4503" x="965200" y="425450"/>
          <p14:tracePt t="4520" x="958850" y="425450"/>
          <p14:tracePt t="4536" x="952500" y="412750"/>
          <p14:tracePt t="4553" x="952500" y="406400"/>
          <p14:tracePt t="4570" x="946150" y="393700"/>
          <p14:tracePt t="4587" x="946150" y="381000"/>
          <p14:tracePt t="4620" x="939800" y="368300"/>
          <p14:tracePt t="4636" x="933450" y="355600"/>
          <p14:tracePt t="4653" x="933450" y="349250"/>
          <p14:tracePt t="4670" x="920750" y="342900"/>
          <p14:tracePt t="4687" x="920750" y="336550"/>
          <p14:tracePt t="7637" x="1231900" y="8255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solidFill>
                  <a:srgbClr val="FF0000"/>
                </a:solidFill>
              </a:rPr>
              <a:t>OpenCL</a:t>
            </a:r>
            <a:endParaRPr lang="en-US" sz="5400" dirty="0">
              <a:solidFill>
                <a:srgbClr val="FF000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448800" y="178527"/>
            <a:ext cx="1706880" cy="1436376"/>
          </a:xfrm>
        </p:spPr>
      </p:pic>
      <p:sp>
        <p:nvSpPr>
          <p:cNvPr id="5" name="TextBox 4"/>
          <p:cNvSpPr txBox="1"/>
          <p:nvPr/>
        </p:nvSpPr>
        <p:spPr>
          <a:xfrm>
            <a:off x="1164114" y="2187637"/>
            <a:ext cx="5405796" cy="3416320"/>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2400" dirty="0" smtClean="0"/>
              <a:t>Portability to run same program on different types of devices</a:t>
            </a:r>
          </a:p>
          <a:p>
            <a:pPr marL="285750" indent="-285750">
              <a:buClr>
                <a:schemeClr val="accent1"/>
              </a:buClr>
              <a:buFont typeface="Wingdings" panose="05000000000000000000" pitchFamily="2" charset="2"/>
              <a:buChar char="q"/>
            </a:pPr>
            <a:endParaRPr lang="en-US" sz="2400" dirty="0" smtClean="0"/>
          </a:p>
          <a:p>
            <a:pPr marL="285750" indent="-285750">
              <a:buClr>
                <a:schemeClr val="accent1"/>
              </a:buClr>
              <a:buFont typeface="Wingdings" panose="05000000000000000000" pitchFamily="2" charset="2"/>
              <a:buChar char="q"/>
            </a:pPr>
            <a:r>
              <a:rPr lang="en-US" sz="2400" dirty="0" smtClean="0"/>
              <a:t>Kernel-functions executed on </a:t>
            </a:r>
            <a:r>
              <a:rPr lang="en-US" sz="2400" dirty="0" err="1" smtClean="0"/>
              <a:t>OpenCL</a:t>
            </a:r>
            <a:r>
              <a:rPr lang="en-US" sz="2400" dirty="0" smtClean="0"/>
              <a:t> device</a:t>
            </a:r>
          </a:p>
          <a:p>
            <a:pPr>
              <a:buClr>
                <a:schemeClr val="accent1"/>
              </a:buClr>
            </a:pPr>
            <a:endParaRPr lang="en-US" sz="2400" dirty="0"/>
          </a:p>
          <a:p>
            <a:pPr marL="285750" indent="-285750">
              <a:buClr>
                <a:schemeClr val="accent1"/>
              </a:buClr>
              <a:buFont typeface="Wingdings" panose="05000000000000000000" pitchFamily="2" charset="2"/>
              <a:buChar char="q"/>
            </a:pPr>
            <a:r>
              <a:rPr lang="en-US" sz="2400" dirty="0" smtClean="0"/>
              <a:t> </a:t>
            </a:r>
            <a:r>
              <a:rPr lang="en-US" sz="2400" dirty="0" err="1" smtClean="0"/>
              <a:t>OpenCL</a:t>
            </a:r>
            <a:r>
              <a:rPr lang="en-US" sz="2400" dirty="0" smtClean="0"/>
              <a:t> device     Compute units(work-groups)      Processing elements(work-items)</a:t>
            </a:r>
          </a:p>
        </p:txBody>
      </p:sp>
      <p:sp>
        <p:nvSpPr>
          <p:cNvPr id="6" name="Right Arrow 5"/>
          <p:cNvSpPr/>
          <p:nvPr/>
        </p:nvSpPr>
        <p:spPr>
          <a:xfrm>
            <a:off x="2574397" y="4945015"/>
            <a:ext cx="261257" cy="1306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ight Arrow 6"/>
          <p:cNvSpPr/>
          <p:nvPr/>
        </p:nvSpPr>
        <p:spPr>
          <a:xfrm>
            <a:off x="3475126" y="4547970"/>
            <a:ext cx="261257" cy="1306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502" y="2187637"/>
            <a:ext cx="5308596" cy="2757378"/>
          </a:xfrm>
          <a:prstGeom prst="rect">
            <a:avLst/>
          </a:prstGeom>
        </p:spPr>
      </p:pic>
      <p:sp>
        <p:nvSpPr>
          <p:cNvPr id="9" name="TextBox 8"/>
          <p:cNvSpPr txBox="1"/>
          <p:nvPr/>
        </p:nvSpPr>
        <p:spPr>
          <a:xfrm>
            <a:off x="9901646" y="4768724"/>
            <a:ext cx="1846217" cy="369332"/>
          </a:xfrm>
          <a:prstGeom prst="rect">
            <a:avLst/>
          </a:prstGeom>
          <a:noFill/>
        </p:spPr>
        <p:txBody>
          <a:bodyPr wrap="square" rtlCol="0">
            <a:spAutoFit/>
          </a:bodyPr>
          <a:lstStyle/>
          <a:p>
            <a:r>
              <a:rPr lang="en-US" dirty="0" smtClean="0"/>
              <a:t>(Compute device)</a:t>
            </a:r>
            <a:endParaRPr lang="en-US" dirty="0"/>
          </a:p>
        </p:txBody>
      </p:sp>
    </p:spTree>
    <p:extLst>
      <p:ext uri="{BB962C8B-B14F-4D97-AF65-F5344CB8AC3E}">
        <p14:creationId xmlns:p14="http://schemas.microsoft.com/office/powerpoint/2010/main" val="4083353725"/>
      </p:ext>
    </p:extLst>
  </p:cSld>
  <p:clrMapOvr>
    <a:masterClrMapping/>
  </p:clrMapOvr>
  <mc:AlternateContent xmlns:mc="http://schemas.openxmlformats.org/markup-compatibility/2006" xmlns:p14="http://schemas.microsoft.com/office/powerpoint/2010/main">
    <mc:Choice Requires="p14">
      <p:transition spd="slow" p14:dur="2000" advTm="42461"/>
    </mc:Choice>
    <mc:Fallback xmlns="">
      <p:transition spd="slow" advTm="4246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183" y="705394"/>
            <a:ext cx="6313715" cy="5016758"/>
          </a:xfrm>
          <a:prstGeom prst="rect">
            <a:avLst/>
          </a:prstGeom>
          <a:noFill/>
        </p:spPr>
        <p:txBody>
          <a:bodyPr wrap="square" rtlCol="0">
            <a:spAutoFit/>
          </a:bodyPr>
          <a:lstStyle/>
          <a:p>
            <a:pPr>
              <a:buClr>
                <a:schemeClr val="accent1"/>
              </a:buClr>
            </a:pPr>
            <a:r>
              <a:rPr lang="en-US" sz="2800" u="sng" dirty="0" err="1" smtClean="0"/>
              <a:t>OpenCL</a:t>
            </a:r>
            <a:r>
              <a:rPr lang="en-US" sz="2800" u="sng" dirty="0" smtClean="0"/>
              <a:t> Execution model</a:t>
            </a:r>
          </a:p>
          <a:p>
            <a:pPr>
              <a:buClr>
                <a:schemeClr val="accent1"/>
              </a:buClr>
            </a:pPr>
            <a:endParaRPr lang="en-US" sz="2800" u="sng" dirty="0" smtClean="0"/>
          </a:p>
          <a:p>
            <a:pPr marL="342900" indent="-342900">
              <a:buClr>
                <a:schemeClr val="accent1"/>
              </a:buClr>
              <a:buFont typeface="Wingdings" panose="05000000000000000000" pitchFamily="2" charset="2"/>
              <a:buChar char="q"/>
            </a:pPr>
            <a:endParaRPr lang="en-US" sz="2400" dirty="0" smtClean="0">
              <a:solidFill>
                <a:srgbClr val="FF0000"/>
              </a:solidFill>
            </a:endParaRPr>
          </a:p>
          <a:p>
            <a:pPr>
              <a:buFont typeface="Wingdings" panose="05000000000000000000" pitchFamily="2" charset="2"/>
              <a:buChar char="q"/>
            </a:pPr>
            <a:r>
              <a:rPr lang="en-US" sz="2400" dirty="0"/>
              <a:t>An </a:t>
            </a:r>
            <a:r>
              <a:rPr lang="en-US" sz="2400" dirty="0" err="1"/>
              <a:t>OpenCL</a:t>
            </a:r>
            <a:r>
              <a:rPr lang="en-US" sz="2400" dirty="0"/>
              <a:t> </a:t>
            </a:r>
            <a:r>
              <a:rPr lang="en-US" sz="2400" dirty="0" smtClean="0"/>
              <a:t>application DAG comprises of kernels  with dependencies between input and output buffers.</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Kernels-run on </a:t>
            </a:r>
            <a:r>
              <a:rPr lang="en-US" sz="2400" dirty="0" smtClean="0"/>
              <a:t>accelerator devices</a:t>
            </a:r>
            <a:r>
              <a:rPr lang="en-US" sz="2400" dirty="0"/>
              <a:t>, Host program-runs on </a:t>
            </a:r>
            <a:r>
              <a:rPr lang="en-US" sz="2400" dirty="0" smtClean="0"/>
              <a:t>single core CPU device.</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Host program – responsible for scheduling the kernels </a:t>
            </a:r>
            <a:r>
              <a:rPr lang="en-US" sz="2400" dirty="0" smtClean="0"/>
              <a:t>following the dependency constraints</a:t>
            </a:r>
            <a:endParaRPr lang="en-US" sz="2400" dirty="0"/>
          </a:p>
          <a:p>
            <a:pPr>
              <a:buClr>
                <a:schemeClr val="accent1"/>
              </a:buClr>
            </a:pPr>
            <a:endParaRPr lang="en-US" sz="2400" dirty="0" smtClean="0">
              <a:solidFill>
                <a:schemeClr val="tx1">
                  <a:lumMod val="75000"/>
                  <a:lumOff val="2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1625" y="931818"/>
            <a:ext cx="4584093" cy="4511040"/>
          </a:xfrm>
          <a:prstGeom prst="rect">
            <a:avLst/>
          </a:prstGeom>
        </p:spPr>
      </p:pic>
    </p:spTree>
    <p:extLst>
      <p:ext uri="{BB962C8B-B14F-4D97-AF65-F5344CB8AC3E}">
        <p14:creationId xmlns:p14="http://schemas.microsoft.com/office/powerpoint/2010/main" val="1242859212"/>
      </p:ext>
    </p:extLst>
  </p:cSld>
  <p:clrMapOvr>
    <a:masterClrMapping/>
  </p:clrMapOvr>
  <mc:AlternateContent xmlns:mc="http://schemas.openxmlformats.org/markup-compatibility/2006" xmlns:p14="http://schemas.microsoft.com/office/powerpoint/2010/main">
    <mc:Choice Requires="p14">
      <p:transition spd="slow" p14:dur="2000" advTm="114062"/>
    </mc:Choice>
    <mc:Fallback xmlns="">
      <p:transition spd="slow" advTm="114062"/>
    </mc:Fallback>
  </mc:AlternateContent>
  <p:timing>
    <p:tnLst>
      <p:par>
        <p:cTn id="1" dur="indefinite" restart="never" nodeType="tmRoot"/>
      </p:par>
    </p:tnLst>
  </p:timing>
  <p:extLst mod="1">
    <p:ext uri="{3A86A75C-4F4B-4683-9AE1-C65F6400EC91}">
      <p14:laserTraceLst xmlns:p14="http://schemas.microsoft.com/office/powerpoint/2010/main">
        <p14:tracePtLst>
          <p14:tracePt t="8891" x="6032500" y="3727450"/>
          <p14:tracePt t="8898" x="5924550" y="3644900"/>
          <p14:tracePt t="8905" x="5829300" y="3568700"/>
          <p14:tracePt t="8914" x="5734050" y="3492500"/>
          <p14:tracePt t="8931" x="5575300" y="3346450"/>
          <p14:tracePt t="8948" x="5391150" y="3175000"/>
          <p14:tracePt t="8964" x="5295900" y="3067050"/>
          <p14:tracePt t="8981" x="5048250" y="2781300"/>
          <p14:tracePt t="8998" x="4889500" y="2641600"/>
          <p14:tracePt t="9015" x="4775200" y="2546350"/>
          <p14:tracePt t="9031" x="4673600" y="2489200"/>
          <p14:tracePt t="9048" x="4597400" y="2432050"/>
          <p14:tracePt t="9064" x="4451350" y="2317750"/>
          <p14:tracePt t="9081" x="4381500" y="2260600"/>
          <p14:tracePt t="9098" x="4349750" y="2209800"/>
          <p14:tracePt t="9114" x="4343400" y="2197100"/>
          <p14:tracePt t="9131" x="4298950" y="2133600"/>
          <p14:tracePt t="9148" x="4241800" y="2057400"/>
          <p14:tracePt t="9164" x="4178300" y="1981200"/>
          <p14:tracePt t="9181" x="4089400" y="1879600"/>
          <p14:tracePt t="9198" x="4064000" y="1841500"/>
          <p14:tracePt t="9214" x="4044950" y="1822450"/>
          <p14:tracePt t="9231" x="4038600" y="1803400"/>
          <p14:tracePt t="9264" x="4025900" y="1797050"/>
          <p14:tracePt t="9281" x="4025900" y="1790700"/>
          <p14:tracePt t="9314" x="4025900" y="1784350"/>
          <p14:tracePt t="9331" x="4025900" y="1778000"/>
          <p14:tracePt t="9349" x="4032250" y="1778000"/>
          <p14:tracePt t="9364" x="4083050" y="1784350"/>
          <p14:tracePt t="9381" x="4165600" y="1822450"/>
          <p14:tracePt t="9398" x="4248150" y="1873250"/>
          <p14:tracePt t="9414" x="4324350" y="1930400"/>
          <p14:tracePt t="9431" x="4724400" y="2203450"/>
          <p14:tracePt t="9448" x="4940300" y="2311400"/>
          <p14:tracePt t="9464" x="5022850" y="2355850"/>
          <p14:tracePt t="9481" x="5099050" y="2393950"/>
          <p14:tracePt t="9498" x="5143500" y="2413000"/>
          <p14:tracePt t="9515" x="5226050" y="2463800"/>
          <p14:tracePt t="9531" x="5270500" y="2482850"/>
          <p14:tracePt t="9548" x="5302250" y="2514600"/>
          <p14:tracePt t="9564" x="5353050" y="2552700"/>
          <p14:tracePt t="9581" x="5365750" y="2571750"/>
          <p14:tracePt t="9598" x="5397500" y="2597150"/>
          <p14:tracePt t="9614" x="5410200" y="2603500"/>
          <p14:tracePt t="9631" x="5416550" y="2609850"/>
          <p14:tracePt t="9648" x="5429250" y="2616200"/>
          <p14:tracePt t="9664" x="5429250" y="2622550"/>
          <p14:tracePt t="9681" x="5435600" y="2622550"/>
          <p14:tracePt t="9698" x="5448300" y="2628900"/>
          <p14:tracePt t="9731" x="5461000" y="2641600"/>
          <p14:tracePt t="9748" x="5467350" y="2641600"/>
          <p14:tracePt t="9765" x="5480050" y="2641600"/>
          <p14:tracePt t="9781" x="5486400" y="2641600"/>
          <p14:tracePt t="9797" x="5492750" y="2647950"/>
          <p14:tracePt t="9814" x="5511800" y="2654300"/>
          <p14:tracePt t="9831" x="5511800" y="2660650"/>
          <p14:tracePt t="9848" x="5524500" y="2660650"/>
          <p14:tracePt t="9864" x="5530850" y="2660650"/>
          <p14:tracePt t="9881" x="5537200" y="2667000"/>
          <p14:tracePt t="9885" x="5543550" y="2667000"/>
          <p14:tracePt t="9905" x="5543550" y="2673350"/>
          <p14:tracePt t="9919" x="5549900" y="2673350"/>
          <p14:tracePt t="9934" x="5556250" y="2673350"/>
          <p14:tracePt t="9948" x="5556250" y="2679700"/>
          <p14:tracePt t="9964" x="5556250" y="2686050"/>
          <p14:tracePt t="9981" x="5568950" y="2692400"/>
          <p14:tracePt t="10014" x="5568950" y="2698750"/>
          <p14:tracePt t="10031" x="5568950" y="2705100"/>
          <p14:tracePt t="10057" x="5568950" y="2711450"/>
          <p14:tracePt t="10072" x="5568950" y="2717800"/>
          <p14:tracePt t="10086" x="5568950" y="2724150"/>
          <p14:tracePt t="10120" x="5568950" y="2730500"/>
          <p14:tracePt t="10141" x="5568950" y="2736850"/>
          <p14:tracePt t="10168" x="5568950" y="2743200"/>
          <p14:tracePt t="10189" x="5568950" y="2749550"/>
          <p14:tracePt t="10197" x="5562600" y="2749550"/>
          <p14:tracePt t="10210" x="5562600" y="2755900"/>
          <p14:tracePt t="10224" x="5562600" y="2762250"/>
          <p14:tracePt t="10231" x="5556250" y="2768600"/>
          <p14:tracePt t="10247" x="5556250" y="2774950"/>
          <p14:tracePt t="10264" x="5556250" y="2781300"/>
          <p14:tracePt t="10281" x="5556250" y="2794000"/>
          <p14:tracePt t="10297" x="5556250" y="2800350"/>
          <p14:tracePt t="10314" x="5556250" y="2813050"/>
          <p14:tracePt t="10331" x="5556250" y="2819400"/>
          <p14:tracePt t="10347" x="5556250" y="2832100"/>
          <p14:tracePt t="10364" x="5556250" y="2844800"/>
          <p14:tracePt t="10381" x="5556250" y="2851150"/>
          <p14:tracePt t="10398" x="5556250" y="2870200"/>
          <p14:tracePt t="10414" x="5556250" y="2876550"/>
          <p14:tracePt t="10431" x="5556250" y="2882900"/>
          <p14:tracePt t="10447" x="5556250" y="2901950"/>
          <p14:tracePt t="10481" x="5556250" y="2914650"/>
          <p14:tracePt t="10497" x="5556250" y="2927350"/>
          <p14:tracePt t="10531" x="5556250" y="2946400"/>
          <p14:tracePt t="10547" x="5556250" y="2952750"/>
          <p14:tracePt t="10564" x="5556250" y="2959100"/>
          <p14:tracePt t="10581" x="5556250" y="2971800"/>
          <p14:tracePt t="10597" x="5556250" y="2978150"/>
          <p14:tracePt t="10614" x="5556250" y="2990850"/>
          <p14:tracePt t="10647" x="5556250" y="3003550"/>
          <p14:tracePt t="10681" x="5556250" y="3009900"/>
          <p14:tracePt t="12762" x="5600700" y="3009900"/>
          <p14:tracePt t="12769" x="5645150" y="3003550"/>
          <p14:tracePt t="12781" x="5689600" y="2997200"/>
          <p14:tracePt t="12797" x="6216650" y="2921000"/>
          <p14:tracePt t="12814" x="6559550" y="2838450"/>
          <p14:tracePt t="12830" x="6965950" y="2736850"/>
          <p14:tracePt t="12847" x="7067550" y="2705100"/>
          <p14:tracePt t="12864" x="7143750" y="2698750"/>
          <p14:tracePt t="12881" x="7289800" y="2667000"/>
          <p14:tracePt t="12897" x="7429500" y="2628900"/>
          <p14:tracePt t="12914" x="7670800" y="2552700"/>
          <p14:tracePt t="12931" x="7880350" y="2476500"/>
          <p14:tracePt t="12947" x="8020050" y="2438400"/>
          <p14:tracePt t="12964" x="8077200" y="2406650"/>
          <p14:tracePt t="12981" x="8096250" y="2400300"/>
          <p14:tracePt t="12997" x="8153400" y="2381250"/>
          <p14:tracePt t="13014" x="8286750" y="2324100"/>
          <p14:tracePt t="13031" x="8528050" y="2247900"/>
          <p14:tracePt t="13047" x="8953500" y="2108200"/>
          <p14:tracePt t="13064" x="9150350" y="2063750"/>
          <p14:tracePt t="13080" x="9201150" y="2032000"/>
          <p14:tracePt t="13097" x="9220200" y="2025650"/>
          <p14:tracePt t="13114" x="9251950" y="2006600"/>
          <p14:tracePt t="13131" x="9417050" y="1962150"/>
          <p14:tracePt t="13147" x="9588500" y="1898650"/>
          <p14:tracePt t="13164" x="9709150" y="1854200"/>
          <p14:tracePt t="13180" x="9747250" y="1841500"/>
          <p14:tracePt t="13197" x="9772650" y="1835150"/>
          <p14:tracePt t="13214" x="9798050" y="1822450"/>
          <p14:tracePt t="13247" x="9810750" y="1822450"/>
          <p14:tracePt t="13264" x="9817100" y="1822450"/>
          <p14:tracePt t="13281" x="9823450" y="1822450"/>
          <p14:tracePt t="13297" x="9836150" y="1816100"/>
          <p14:tracePt t="13314" x="9861550" y="1809750"/>
          <p14:tracePt t="13330" x="9886950" y="1803400"/>
          <p14:tracePt t="13347" x="9886950" y="1797050"/>
          <p14:tracePt t="13364" x="9899650" y="1790700"/>
          <p14:tracePt t="13381" x="9912350" y="1790700"/>
          <p14:tracePt t="13397" x="9918700" y="1784350"/>
          <p14:tracePt t="13414" x="9931400" y="1778000"/>
          <p14:tracePt t="13431" x="9937750" y="1771650"/>
          <p14:tracePt t="13447" x="9944100" y="1758950"/>
          <p14:tracePt t="13464" x="9950450" y="1752600"/>
          <p14:tracePt t="13481" x="9950450" y="1739900"/>
          <p14:tracePt t="13497" x="9950450" y="1714500"/>
          <p14:tracePt t="13514" x="9944100" y="1676400"/>
          <p14:tracePt t="13530" x="9906000" y="1638300"/>
          <p14:tracePt t="13547" x="9804400" y="1574800"/>
          <p14:tracePt t="13564" x="9677400" y="1517650"/>
          <p14:tracePt t="13580" x="9531350" y="1466850"/>
          <p14:tracePt t="13597" x="9429750" y="1441450"/>
          <p14:tracePt t="13614" x="9340850" y="1435100"/>
          <p14:tracePt t="13630" x="9251950" y="1435100"/>
          <p14:tracePt t="13647" x="9213850" y="1435100"/>
          <p14:tracePt t="13664" x="9163050" y="1435100"/>
          <p14:tracePt t="13680" x="9048750" y="1435100"/>
          <p14:tracePt t="13697" x="8801100" y="1441450"/>
          <p14:tracePt t="13714" x="8597900" y="1454150"/>
          <p14:tracePt t="13730" x="8540750" y="1466850"/>
          <p14:tracePt t="13747" x="8470900" y="1473200"/>
          <p14:tracePt t="13764" x="8439150" y="1473200"/>
          <p14:tracePt t="13780" x="8413750" y="1479550"/>
          <p14:tracePt t="13797" x="8394700" y="1485900"/>
          <p14:tracePt t="13814" x="8382000" y="1492250"/>
          <p14:tracePt t="13830" x="8375650" y="1492250"/>
          <p14:tracePt t="13847" x="8362950" y="1498600"/>
          <p14:tracePt t="13864" x="8350250" y="1504950"/>
          <p14:tracePt t="13880" x="8343900" y="1511300"/>
          <p14:tracePt t="13897" x="8331200" y="1511300"/>
          <p14:tracePt t="13914" x="8324850" y="1511300"/>
          <p14:tracePt t="13930" x="8312150" y="1517650"/>
          <p14:tracePt t="13947" x="8293100" y="1524000"/>
          <p14:tracePt t="13950" x="8286750" y="1524000"/>
          <p14:tracePt t="13964" x="8248650" y="1530350"/>
          <p14:tracePt t="13980" x="8223250" y="1536700"/>
          <p14:tracePt t="13997" x="8185150" y="1536700"/>
          <p14:tracePt t="14014" x="8172450" y="1536700"/>
          <p14:tracePt t="14030" x="8159750" y="1536700"/>
          <p14:tracePt t="14047" x="8140700" y="1543050"/>
          <p14:tracePt t="14064" x="8134350" y="1549400"/>
          <p14:tracePt t="14081" x="8121650" y="1555750"/>
          <p14:tracePt t="14097" x="8115300" y="1555750"/>
          <p14:tracePt t="14114" x="8115300" y="1562100"/>
          <p14:tracePt t="14130" x="8108950" y="1568450"/>
          <p14:tracePt t="14164" x="8108950" y="1574800"/>
          <p14:tracePt t="14180" x="8108950" y="1581150"/>
          <p14:tracePt t="14197" x="8108950" y="1587500"/>
          <p14:tracePt t="14227" x="8108950" y="1593850"/>
          <p14:tracePt t="14241" x="8108950" y="1600200"/>
          <p14:tracePt t="14276" x="8108950" y="1606550"/>
          <p14:tracePt t="14290" x="8108950" y="1612900"/>
          <p14:tracePt t="14304" x="8115300" y="1619250"/>
          <p14:tracePt t="14338" x="8115300" y="1625600"/>
          <p14:tracePt t="14352" x="8115300" y="1631950"/>
          <p14:tracePt t="14367" x="8121650" y="1638300"/>
          <p14:tracePt t="14373" x="8121650" y="1644650"/>
          <p14:tracePt t="14387" x="8128000" y="1651000"/>
          <p14:tracePt t="14397" x="8128000" y="1663700"/>
          <p14:tracePt t="14414" x="8134350" y="1720850"/>
          <p14:tracePt t="14430" x="8096250" y="2228850"/>
          <p14:tracePt t="14447" x="8058150" y="2406650"/>
          <p14:tracePt t="14464" x="8045450" y="2501900"/>
          <p14:tracePt t="14480" x="8039100" y="2527300"/>
          <p14:tracePt t="14497" x="8039100" y="2552700"/>
          <p14:tracePt t="14514" x="8039100" y="2565400"/>
          <p14:tracePt t="14530" x="8039100" y="2571750"/>
          <p14:tracePt t="14547" x="8039100" y="2584450"/>
          <p14:tracePt t="14564" x="8039100" y="2590800"/>
          <p14:tracePt t="14597" x="8039100" y="2603500"/>
          <p14:tracePt t="14614" x="8039100" y="2609850"/>
          <p14:tracePt t="14647" x="8039100" y="2616200"/>
          <p14:tracePt t="14664" x="8039100" y="2622550"/>
          <p14:tracePt t="14680" x="8039100" y="2635250"/>
          <p14:tracePt t="14697" x="8039100" y="2641600"/>
          <p14:tracePt t="14714" x="8039100" y="2654300"/>
          <p14:tracePt t="14747" x="8039100" y="2667000"/>
          <p14:tracePt t="14764" x="8039100" y="2673350"/>
          <p14:tracePt t="14818" x="8045450" y="2673350"/>
          <p14:tracePt t="14834" x="8051800" y="2673350"/>
          <p14:tracePt t="14838" x="8064500" y="2660650"/>
          <p14:tracePt t="14847" x="8077200" y="2654300"/>
          <p14:tracePt t="14864" x="8121650" y="2628900"/>
          <p14:tracePt t="14880" x="8178800" y="2590800"/>
          <p14:tracePt t="14897" x="8210550" y="2578100"/>
          <p14:tracePt t="14914" x="8229600" y="2559050"/>
          <p14:tracePt t="14930" x="8255000" y="2533650"/>
          <p14:tracePt t="14947" x="8299450" y="2495550"/>
          <p14:tracePt t="14964" x="8445500" y="2349500"/>
          <p14:tracePt t="14980" x="8661400" y="2114550"/>
          <p14:tracePt t="14997" x="8997950" y="1708150"/>
          <p14:tracePt t="15014" x="9239250" y="1416050"/>
          <p14:tracePt t="15030" x="9290050" y="1365250"/>
          <p14:tracePt t="15047" x="9328150" y="1333500"/>
          <p14:tracePt t="15064" x="9347200" y="1320800"/>
          <p14:tracePt t="15080" x="9366250" y="1301750"/>
          <p14:tracePt t="15097" x="9404350" y="1263650"/>
          <p14:tracePt t="15113" x="9505950" y="1206500"/>
          <p14:tracePt t="15130" x="9772650" y="1111250"/>
          <p14:tracePt t="15147" x="9829800" y="1104900"/>
          <p14:tracePt t="15164" x="9861550" y="1104900"/>
          <p14:tracePt t="15180" x="9893300" y="1104900"/>
          <p14:tracePt t="15197" x="9912350" y="1111250"/>
          <p14:tracePt t="15214" x="9931400" y="1123950"/>
          <p14:tracePt t="15230" x="9937750" y="1130300"/>
          <p14:tracePt t="15247" x="9944100" y="1136650"/>
          <p14:tracePt t="15264" x="9950450" y="1155700"/>
          <p14:tracePt t="15280" x="9956800" y="1174750"/>
          <p14:tracePt t="15297" x="9956800" y="1225550"/>
          <p14:tracePt t="15314" x="9944100" y="1263650"/>
          <p14:tracePt t="15330" x="9925050" y="1282700"/>
          <p14:tracePt t="15347" x="9867900" y="1314450"/>
          <p14:tracePt t="15364" x="9810750" y="1327150"/>
          <p14:tracePt t="15380" x="9740900" y="1333500"/>
          <p14:tracePt t="15397" x="9690100" y="1333500"/>
          <p14:tracePt t="15414" x="9639300" y="1333500"/>
          <p14:tracePt t="15430" x="9525000" y="1327150"/>
          <p14:tracePt t="15447" x="9321800" y="1327150"/>
          <p14:tracePt t="15464" x="9017000" y="1327150"/>
          <p14:tracePt t="15480" x="8864600" y="1333500"/>
          <p14:tracePt t="15497" x="8826500" y="1333500"/>
          <p14:tracePt t="15514" x="8794750" y="1346200"/>
          <p14:tracePt t="15530" x="8775700" y="1346200"/>
          <p14:tracePt t="15547" x="8731250" y="1358900"/>
          <p14:tracePt t="15564" x="8699500" y="1365250"/>
          <p14:tracePt t="15580" x="8661400" y="1377950"/>
          <p14:tracePt t="15597" x="8636000" y="1390650"/>
          <p14:tracePt t="15613" x="8616950" y="1409700"/>
          <p14:tracePt t="15630" x="8597900" y="1441450"/>
          <p14:tracePt t="15647" x="8578850" y="1466850"/>
          <p14:tracePt t="15663" x="8572500" y="1498600"/>
          <p14:tracePt t="15680" x="8547100" y="1536700"/>
          <p14:tracePt t="15697" x="8528050" y="1555750"/>
          <p14:tracePt t="15714" x="8515350" y="1587500"/>
          <p14:tracePt t="15730" x="8509000" y="1600200"/>
          <p14:tracePt t="15747" x="8502650" y="1612900"/>
          <p14:tracePt t="15764" x="8489950" y="1625600"/>
          <p14:tracePt t="15780" x="8483600" y="1644650"/>
          <p14:tracePt t="15797" x="8464550" y="1670050"/>
          <p14:tracePt t="15813" x="8451850" y="1701800"/>
          <p14:tracePt t="15830" x="8362950" y="1866900"/>
          <p14:tracePt t="15847" x="8032750" y="2533650"/>
          <p14:tracePt t="15863" x="7962900" y="2768600"/>
          <p14:tracePt t="15880" x="7924800" y="2895600"/>
          <p14:tracePt t="15897" x="7918450" y="2933700"/>
          <p14:tracePt t="15914" x="7918450" y="2952750"/>
          <p14:tracePt t="15930" x="7918450" y="2971800"/>
          <p14:tracePt t="15947" x="7918450" y="2984500"/>
          <p14:tracePt t="15964" x="7918450" y="2997200"/>
          <p14:tracePt t="15980" x="7918450" y="3003550"/>
          <p14:tracePt t="15997" x="7918450" y="3009900"/>
          <p14:tracePt t="15999" x="7918450" y="3016250"/>
          <p14:tracePt t="16013" x="7918450" y="3022600"/>
          <p14:tracePt t="16047" x="7918450" y="3028950"/>
          <p14:tracePt t="16069" x="7931150" y="3028950"/>
          <p14:tracePt t="16080" x="7937500" y="3028950"/>
          <p14:tracePt t="16097" x="8096250" y="2978150"/>
          <p14:tracePt t="16113" x="8337550" y="2914650"/>
          <p14:tracePt t="16130" x="8464550" y="2876550"/>
          <p14:tracePt t="16147" x="8610600" y="2825750"/>
          <p14:tracePt t="16163" x="8826500" y="2768600"/>
          <p14:tracePt t="16180" x="9017000" y="2717800"/>
          <p14:tracePt t="16197" x="9137650" y="2692400"/>
          <p14:tracePt t="16214" x="9378950" y="2616200"/>
          <p14:tracePt t="16230" x="9448800" y="2584450"/>
          <p14:tracePt t="16247" x="9486900" y="2571750"/>
          <p14:tracePt t="16263" x="9544050" y="2540000"/>
          <p14:tracePt t="16280" x="9652000" y="2482850"/>
          <p14:tracePt t="16297" x="9874250" y="2381250"/>
          <p14:tracePt t="16313" x="9988550" y="2298700"/>
          <p14:tracePt t="16330" x="10077450" y="2228850"/>
          <p14:tracePt t="16347" x="10204450" y="2108200"/>
          <p14:tracePt t="16363" x="10261600" y="2038350"/>
          <p14:tracePt t="16380" x="10306050" y="1968500"/>
          <p14:tracePt t="16397" x="10350500" y="1898650"/>
          <p14:tracePt t="16413" x="10382250" y="1822450"/>
          <p14:tracePt t="16430" x="10420350" y="1701800"/>
          <p14:tracePt t="16447" x="10426700" y="1657350"/>
          <p14:tracePt t="16464" x="10439400" y="1612900"/>
          <p14:tracePt t="16480" x="10439400" y="1593850"/>
          <p14:tracePt t="16497" x="10439400" y="1562100"/>
          <p14:tracePt t="16500" x="10439400" y="1555750"/>
          <p14:tracePt t="16514" x="10439400" y="1504950"/>
          <p14:tracePt t="16530" x="10439400" y="1466850"/>
          <p14:tracePt t="16547" x="10439400" y="1435100"/>
          <p14:tracePt t="16563" x="10439400" y="1422400"/>
          <p14:tracePt t="16580" x="10433050" y="1409700"/>
          <p14:tracePt t="16597" x="10426700" y="1390650"/>
          <p14:tracePt t="16613" x="10420350" y="1377950"/>
          <p14:tracePt t="16630" x="10420350" y="1365250"/>
          <p14:tracePt t="16647" x="10394950" y="1346200"/>
          <p14:tracePt t="16663" x="10382250" y="1333500"/>
          <p14:tracePt t="16680" x="10363200" y="1320800"/>
          <p14:tracePt t="16697" x="10356850" y="1314450"/>
          <p14:tracePt t="16713" x="10331450" y="1308100"/>
          <p14:tracePt t="16730" x="10293350" y="1295400"/>
          <p14:tracePt t="16747" x="10267950" y="1282700"/>
          <p14:tracePt t="16763" x="10242550" y="1276350"/>
          <p14:tracePt t="16780" x="10229850" y="1276350"/>
          <p14:tracePt t="16797" x="10217150" y="1276350"/>
          <p14:tracePt t="16813" x="10198100" y="1276350"/>
          <p14:tracePt t="16830" x="10185400" y="1276350"/>
          <p14:tracePt t="16847" x="10172700" y="1276350"/>
          <p14:tracePt t="16863" x="10160000" y="1276350"/>
          <p14:tracePt t="16880" x="10147300" y="1276350"/>
          <p14:tracePt t="16897" x="10140950" y="1276350"/>
          <p14:tracePt t="16913" x="10134600" y="1276350"/>
          <p14:tracePt t="16930" x="10121900" y="1276350"/>
          <p14:tracePt t="16947" x="10115550" y="1276350"/>
          <p14:tracePt t="19398" x="10039350" y="1257300"/>
          <p14:tracePt t="19404" x="9975850" y="1250950"/>
          <p14:tracePt t="19413" x="9899650" y="1238250"/>
          <p14:tracePt t="19430" x="9810750" y="1212850"/>
          <p14:tracePt t="19447" x="9664700" y="1187450"/>
          <p14:tracePt t="19463" x="9563100" y="1168400"/>
          <p14:tracePt t="19480" x="9461500" y="1143000"/>
          <p14:tracePt t="19497" x="9144000" y="1123950"/>
          <p14:tracePt t="19513" x="8667750" y="1123950"/>
          <p14:tracePt t="19530" x="8286750" y="1187450"/>
          <p14:tracePt t="19547" x="8185150" y="1212850"/>
          <p14:tracePt t="19563" x="8108950" y="1231900"/>
          <p14:tracePt t="19580" x="8051800" y="1250950"/>
          <p14:tracePt t="19596" x="7962900" y="1257300"/>
          <p14:tracePt t="19613" x="7874000" y="1270000"/>
          <p14:tracePt t="19630" x="7835900" y="1270000"/>
          <p14:tracePt t="19647" x="7810500" y="1270000"/>
          <p14:tracePt t="19663" x="7804150" y="1270000"/>
          <p14:tracePt t="19697" x="7791450" y="1270000"/>
          <p14:tracePt t="19713" x="7778750" y="1270000"/>
          <p14:tracePt t="19730" x="7766050" y="1276350"/>
          <p14:tracePt t="19747" x="7753350" y="1276350"/>
          <p14:tracePt t="19763" x="7734300" y="1282700"/>
          <p14:tracePt t="19780" x="7696200" y="1282700"/>
          <p14:tracePt t="19797" x="7670800" y="1282700"/>
          <p14:tracePt t="19813" x="7658100" y="1282700"/>
          <p14:tracePt t="19830" x="7658100" y="1289050"/>
          <p14:tracePt t="19846" x="7658100" y="1295400"/>
          <p14:tracePt t="19863" x="7658100" y="1301750"/>
          <p14:tracePt t="19880" x="7664450" y="1301750"/>
          <p14:tracePt t="19897" x="7683500" y="1308100"/>
          <p14:tracePt t="19913" x="7715250" y="1314450"/>
          <p14:tracePt t="19930" x="7816850" y="1339850"/>
          <p14:tracePt t="19946" x="8229600" y="1428750"/>
          <p14:tracePt t="19963" x="8318500" y="1441450"/>
          <p14:tracePt t="19980" x="8362950" y="1441450"/>
          <p14:tracePt t="19996" x="8401050" y="1441450"/>
          <p14:tracePt t="20013" x="8426450" y="1435100"/>
          <p14:tracePt t="20030" x="8451850" y="1435100"/>
          <p14:tracePt t="20046" x="8458200" y="1435100"/>
          <p14:tracePt t="20063" x="8477250" y="1435100"/>
          <p14:tracePt t="20080" x="8489950" y="1435100"/>
          <p14:tracePt t="20096" x="8509000" y="1435100"/>
          <p14:tracePt t="20113" x="8559800" y="1422400"/>
          <p14:tracePt t="20130" x="8597900" y="1409700"/>
          <p14:tracePt t="20147" x="8699500" y="1365250"/>
          <p14:tracePt t="20163" x="8877300" y="1301750"/>
          <p14:tracePt t="20180" x="9017000" y="1250950"/>
          <p14:tracePt t="20196" x="9105900" y="1219200"/>
          <p14:tracePt t="20213" x="9124950" y="1206500"/>
          <p14:tracePt t="20230" x="9131300" y="1206500"/>
          <p14:tracePt t="20263" x="9137650" y="1206500"/>
          <p14:tracePt t="20301" x="9124950" y="1206500"/>
          <p14:tracePt t="20308" x="9099550" y="1200150"/>
          <p14:tracePt t="20315" x="9055100" y="1193800"/>
          <p14:tracePt t="20330" x="8928100" y="1181100"/>
          <p14:tracePt t="20346" x="8820150" y="1181100"/>
          <p14:tracePt t="20363" x="8763000" y="1181100"/>
          <p14:tracePt t="20380" x="8743950" y="1181100"/>
          <p14:tracePt t="20396" x="8718550" y="1181100"/>
          <p14:tracePt t="20413" x="8693150" y="1187450"/>
          <p14:tracePt t="20430" x="8680450" y="1193800"/>
          <p14:tracePt t="20446" x="8655050" y="1212850"/>
          <p14:tracePt t="20463" x="8629650" y="1225550"/>
          <p14:tracePt t="20480" x="8610600" y="1244600"/>
          <p14:tracePt t="20496" x="8553450" y="1295400"/>
          <p14:tracePt t="20513" x="8534400" y="1327150"/>
          <p14:tracePt t="20530" x="8509000" y="1371600"/>
          <p14:tracePt t="20546" x="8496300" y="1397000"/>
          <p14:tracePt t="20563" x="8483600" y="1428750"/>
          <p14:tracePt t="20580" x="8477250" y="1466850"/>
          <p14:tracePt t="20597" x="8464550" y="1492250"/>
          <p14:tracePt t="20613" x="8458200" y="1524000"/>
          <p14:tracePt t="20630" x="8451850" y="1555750"/>
          <p14:tracePt t="20646" x="8439150" y="1593850"/>
          <p14:tracePt t="20663" x="8426450" y="1670050"/>
          <p14:tracePt t="20680" x="8420100" y="1701800"/>
          <p14:tracePt t="20696" x="8394700" y="1771650"/>
          <p14:tracePt t="20713" x="8375650" y="1803400"/>
          <p14:tracePt t="20730" x="8362950" y="1835150"/>
          <p14:tracePt t="20746" x="8337550" y="1873250"/>
          <p14:tracePt t="20763" x="8324850" y="1885950"/>
          <p14:tracePt t="20780" x="8305800" y="1911350"/>
          <p14:tracePt t="20796" x="8299450" y="1911350"/>
          <p14:tracePt t="20813" x="8293100" y="1924050"/>
          <p14:tracePt t="20830" x="8280400" y="1930400"/>
          <p14:tracePt t="20846" x="8280400" y="1943100"/>
          <p14:tracePt t="20863" x="8267700" y="1943100"/>
          <p14:tracePt t="20880" x="8267700" y="1949450"/>
          <p14:tracePt t="20896" x="8261350" y="1955800"/>
          <p14:tracePt t="20913" x="8255000" y="1955800"/>
          <p14:tracePt t="20930" x="8248650" y="1962150"/>
          <p14:tracePt t="20963" x="8242300" y="1962150"/>
          <p14:tracePt t="20980" x="8235950" y="1962150"/>
          <p14:tracePt t="21010" x="8229600" y="1962150"/>
          <p14:tracePt t="21024" x="8223250" y="1955800"/>
          <p14:tracePt t="21037" x="8223250" y="1949450"/>
          <p14:tracePt t="21072" x="8223250" y="1943100"/>
          <p14:tracePt t="21085" x="8223250" y="1936750"/>
          <p14:tracePt t="21107" x="8223250" y="1930400"/>
          <p14:tracePt t="21129" x="8216900" y="1930400"/>
          <p14:tracePt t="21143" x="8216900" y="1924050"/>
          <p14:tracePt t="21155" x="8216900" y="1917700"/>
          <p14:tracePt t="21163" x="8210550" y="1917700"/>
          <p14:tracePt t="21191" x="8204200" y="1911350"/>
          <p14:tracePt t="21204" x="8204200" y="1905000"/>
          <p14:tracePt t="21240" x="8204200" y="1898650"/>
          <p14:tracePt t="21256" x="8204200" y="1892300"/>
          <p14:tracePt t="21273" x="8204200" y="1885950"/>
          <p14:tracePt t="21302" x="8204200" y="1879600"/>
          <p14:tracePt t="21316" x="8204200" y="1873250"/>
          <p14:tracePt t="21330" x="8197850" y="1873250"/>
          <p14:tracePt t="21357" x="8191500" y="1873250"/>
          <p14:tracePt t="21372" x="8185150" y="1873250"/>
          <p14:tracePt t="23754" x="8191500" y="1879600"/>
          <p14:tracePt t="23762" x="8210550" y="1892300"/>
          <p14:tracePt t="23768" x="8235950" y="1911350"/>
          <p14:tracePt t="23779" x="8261350" y="1924050"/>
          <p14:tracePt t="23796" x="8426450" y="2019300"/>
          <p14:tracePt t="23813" x="8559800" y="2076450"/>
          <p14:tracePt t="23830" x="8705850" y="2139950"/>
          <p14:tracePt t="23846" x="8801100" y="2165350"/>
          <p14:tracePt t="23863" x="8883650" y="2190750"/>
          <p14:tracePt t="23879" x="9099550" y="2235200"/>
          <p14:tracePt t="23896" x="9207500" y="2260600"/>
          <p14:tracePt t="23913" x="9264650" y="2273300"/>
          <p14:tracePt t="23929" x="9309100" y="2286000"/>
          <p14:tracePt t="23946" x="9385300" y="2305050"/>
          <p14:tracePt t="23963" x="9518650" y="2324100"/>
          <p14:tracePt t="23979" x="9582150" y="2330450"/>
          <p14:tracePt t="23996" x="9652000" y="2336800"/>
          <p14:tracePt t="24013" x="9747250" y="2336800"/>
          <p14:tracePt t="24030" x="9937750" y="2336800"/>
          <p14:tracePt t="24046" x="10121900" y="2330450"/>
          <p14:tracePt t="24063" x="10140950" y="2324100"/>
          <p14:tracePt t="24079" x="10153650" y="2324100"/>
          <p14:tracePt t="24096" x="10160000" y="2324100"/>
          <p14:tracePt t="24113" x="10166350" y="2324100"/>
          <p14:tracePt t="24116" x="10172700" y="2324100"/>
          <p14:tracePt t="24130" x="10179050" y="2324100"/>
          <p14:tracePt t="24146" x="10191750" y="2324100"/>
          <p14:tracePt t="24163" x="10198100" y="2317750"/>
          <p14:tracePt t="24179" x="10210800" y="2317750"/>
          <p14:tracePt t="24196" x="10223500" y="2317750"/>
          <p14:tracePt t="24213" x="10229850" y="2317750"/>
          <p14:tracePt t="24229" x="10236200" y="2317750"/>
          <p14:tracePt t="24262" x="10242550" y="2317750"/>
          <p14:tracePt t="24279" x="10248900" y="2317750"/>
          <p14:tracePt t="24296" x="10255250" y="2317750"/>
          <p14:tracePt t="24324" x="10261600" y="2317750"/>
          <p14:tracePt t="24339" x="10267950" y="2317750"/>
          <p14:tracePt t="24685" x="10083800" y="2311400"/>
          <p14:tracePt t="24693" x="9747250" y="2266950"/>
          <p14:tracePt t="24700" x="9480550" y="2241550"/>
          <p14:tracePt t="24713" x="9372600" y="2216150"/>
          <p14:tracePt t="24729" x="9315450" y="2203450"/>
          <p14:tracePt t="24746" x="9144000" y="2165350"/>
          <p14:tracePt t="24763" x="8864600" y="2133600"/>
          <p14:tracePt t="24779" x="8769350" y="2108200"/>
          <p14:tracePt t="24796" x="8655050" y="2070100"/>
          <p14:tracePt t="24812" x="8585200" y="2051050"/>
          <p14:tracePt t="24829" x="8521700" y="2025650"/>
          <p14:tracePt t="24846" x="8477250" y="2000250"/>
          <p14:tracePt t="24862" x="8451850" y="1987550"/>
          <p14:tracePt t="24879" x="8407400" y="1968500"/>
          <p14:tracePt t="24896" x="8356600" y="1949450"/>
          <p14:tracePt t="24912" x="8299450" y="1924050"/>
          <p14:tracePt t="24929" x="8242300" y="1905000"/>
          <p14:tracePt t="24946" x="8229600" y="1905000"/>
          <p14:tracePt t="24962" x="8216900" y="1898650"/>
          <p14:tracePt t="24996" x="8210550" y="1898650"/>
          <p14:tracePt t="25012" x="8204200" y="1898650"/>
          <p14:tracePt t="25029" x="8191500" y="1898650"/>
          <p14:tracePt t="25046" x="8185150" y="1892300"/>
          <p14:tracePt t="25062" x="8178800" y="1892300"/>
          <p14:tracePt t="25079" x="8178800" y="1885950"/>
          <p14:tracePt t="25096" x="8172450" y="1879600"/>
          <p14:tracePt t="25112" x="8166100" y="1873250"/>
          <p14:tracePt t="25129" x="8159750" y="1873250"/>
          <p14:tracePt t="25146" x="8153400" y="1873250"/>
          <p14:tracePt t="25192" x="8153400" y="1866900"/>
          <p14:tracePt t="25206" x="8153400" y="1860550"/>
          <p14:tracePt t="25241" x="8153400" y="1854200"/>
          <p14:tracePt t="25254" x="8153400" y="1847850"/>
          <p14:tracePt t="25276" x="8153400" y="1841500"/>
          <p14:tracePt t="25303" x="8159750" y="1835150"/>
          <p14:tracePt t="25311" x="8159750" y="1828800"/>
          <p14:tracePt t="25317" x="8166100" y="1828800"/>
          <p14:tracePt t="25329" x="8166100" y="1822450"/>
          <p14:tracePt t="25346" x="8172450" y="1816100"/>
          <p14:tracePt t="25362" x="8172450" y="1784350"/>
          <p14:tracePt t="25379" x="8185150" y="1720850"/>
          <p14:tracePt t="25396" x="8191500" y="1651000"/>
          <p14:tracePt t="25412" x="8197850" y="1619250"/>
          <p14:tracePt t="25429" x="8197850" y="1593850"/>
          <p14:tracePt t="25446" x="8197850" y="1587500"/>
          <p14:tracePt t="25462" x="8197850" y="1574800"/>
          <p14:tracePt t="25496" x="8197850" y="1568450"/>
          <p14:tracePt t="25519" x="8197850" y="1574800"/>
          <p14:tracePt t="25529" x="8191500" y="1574800"/>
          <p14:tracePt t="25546" x="8178800" y="1587500"/>
          <p14:tracePt t="25562" x="8172450" y="1606550"/>
          <p14:tracePt t="25579" x="8166100" y="1619250"/>
          <p14:tracePt t="25596" x="8159750" y="1631950"/>
          <p14:tracePt t="25612" x="8159750" y="1644650"/>
          <p14:tracePt t="25629" x="8153400" y="1657350"/>
          <p14:tracePt t="25646" x="8153400" y="1663700"/>
          <p14:tracePt t="25662" x="8153400" y="1676400"/>
          <p14:tracePt t="25679" x="8153400" y="1682750"/>
          <p14:tracePt t="25696" x="8153400" y="1689100"/>
          <p14:tracePt t="25713" x="8153400" y="1708150"/>
          <p14:tracePt t="25746" x="8153400" y="1720850"/>
          <p14:tracePt t="25762" x="8153400" y="1727200"/>
          <p14:tracePt t="25779" x="8153400" y="1739900"/>
          <p14:tracePt t="25796" x="8153400" y="1752600"/>
          <p14:tracePt t="25812" x="8153400" y="1758950"/>
          <p14:tracePt t="25829" x="8153400" y="1771650"/>
          <p14:tracePt t="25846" x="8153400" y="1790700"/>
          <p14:tracePt t="25862" x="8153400" y="1797050"/>
          <p14:tracePt t="25879" x="8153400" y="1803400"/>
          <p14:tracePt t="25896" x="8153400" y="1816100"/>
          <p14:tracePt t="25912" x="8153400" y="1822450"/>
          <p14:tracePt t="25929" x="8153400" y="1835150"/>
          <p14:tracePt t="25946" x="8153400" y="1841500"/>
          <p14:tracePt t="25963" x="8153400" y="1854200"/>
          <p14:tracePt t="25979" x="8153400" y="1860550"/>
          <p14:tracePt t="25996" x="8153400" y="1866900"/>
          <p14:tracePt t="26029" x="8153400" y="1873250"/>
          <p14:tracePt t="26046" x="8153400" y="1879600"/>
          <p14:tracePt t="26074" x="8153400" y="1885950"/>
          <p14:tracePt t="26090" x="8153400" y="1892300"/>
          <p14:tracePt t="26110" x="8153400" y="1898650"/>
          <p14:tracePt t="26138" x="8153400" y="1905000"/>
          <p14:tracePt t="26159" x="8153400" y="1911350"/>
          <p14:tracePt t="26186" x="8153400" y="1917700"/>
          <p14:tracePt t="26207" x="8153400" y="1924050"/>
          <p14:tracePt t="26214" x="8153400" y="1930400"/>
          <p14:tracePt t="26234" x="8153400" y="1936750"/>
          <p14:tracePt t="26243" x="8153400" y="1943100"/>
          <p14:tracePt t="26255" x="8153400" y="1949450"/>
          <p14:tracePt t="26263" x="8153400" y="1955800"/>
          <p14:tracePt t="26279" x="8153400" y="1962150"/>
          <p14:tracePt t="26296" x="8153400" y="1981200"/>
          <p14:tracePt t="26312" x="8153400" y="2000250"/>
          <p14:tracePt t="26329" x="8153400" y="2019300"/>
          <p14:tracePt t="26346" x="8147050" y="2038350"/>
          <p14:tracePt t="26362" x="8147050" y="2063750"/>
          <p14:tracePt t="26379" x="8147050" y="2082800"/>
          <p14:tracePt t="26396" x="8147050" y="2095500"/>
          <p14:tracePt t="26412" x="8147050" y="2101850"/>
          <p14:tracePt t="26429" x="8140700" y="2120900"/>
          <p14:tracePt t="26446" x="8140700" y="2133600"/>
          <p14:tracePt t="26463" x="8140700" y="2139950"/>
          <p14:tracePt t="26479" x="8140700" y="2146300"/>
          <p14:tracePt t="26496" x="8140700" y="2159000"/>
          <p14:tracePt t="26512" x="8140700" y="2171700"/>
          <p14:tracePt t="26529" x="8140700" y="2178050"/>
          <p14:tracePt t="26546" x="8140700" y="2190750"/>
          <p14:tracePt t="26562" x="8140700" y="2197100"/>
          <p14:tracePt t="26579" x="8134350" y="2203450"/>
          <p14:tracePt t="26596" x="8134350" y="2216150"/>
          <p14:tracePt t="26612" x="8134350" y="2222500"/>
          <p14:tracePt t="26629" x="8134350" y="2235200"/>
          <p14:tracePt t="26646" x="8128000" y="2247900"/>
          <p14:tracePt t="26662" x="8128000" y="2260600"/>
          <p14:tracePt t="26665" x="8128000" y="2266950"/>
          <p14:tracePt t="26679" x="8128000" y="2279650"/>
          <p14:tracePt t="26696" x="8128000" y="2292350"/>
          <p14:tracePt t="26712" x="8121650" y="2305050"/>
          <p14:tracePt t="26729" x="8121650" y="2324100"/>
          <p14:tracePt t="26746" x="8121650" y="2330450"/>
          <p14:tracePt t="26762" x="8121650" y="2343150"/>
          <p14:tracePt t="26796" x="8121650" y="2355850"/>
          <p14:tracePt t="26812" x="8121650" y="2362200"/>
          <p14:tracePt t="26829" x="8121650" y="2368550"/>
          <p14:tracePt t="26846" x="8121650" y="2374900"/>
          <p14:tracePt t="26866" x="8121650" y="2381250"/>
          <p14:tracePt t="26998" x="8128000" y="2381250"/>
          <p14:tracePt t="27006" x="8134350" y="2381250"/>
          <p14:tracePt t="27012" x="8140700" y="2381250"/>
          <p14:tracePt t="27029" x="8147050" y="2381250"/>
          <p14:tracePt t="27046" x="8153400" y="2381250"/>
          <p14:tracePt t="27062" x="8172450" y="2381250"/>
          <p14:tracePt t="27079" x="8197850" y="2381250"/>
          <p14:tracePt t="27096" x="8242300" y="2381250"/>
          <p14:tracePt t="27112" x="8280400" y="2381250"/>
          <p14:tracePt t="27129" x="8356600" y="2381250"/>
          <p14:tracePt t="27146" x="8559800" y="2381250"/>
          <p14:tracePt t="27162" x="8693150" y="2381250"/>
          <p14:tracePt t="27166" x="8737600" y="2387600"/>
          <p14:tracePt t="27179" x="8807450" y="2393950"/>
          <p14:tracePt t="27196" x="8864600" y="2400300"/>
          <p14:tracePt t="27212" x="8928100" y="2406650"/>
          <p14:tracePt t="27229" x="9042400" y="2406650"/>
          <p14:tracePt t="27246" x="9105900" y="2406650"/>
          <p14:tracePt t="27262" x="9175750" y="2406650"/>
          <p14:tracePt t="27279" x="9207500" y="2406650"/>
          <p14:tracePt t="27296" x="9283700" y="2413000"/>
          <p14:tracePt t="27312" x="9347200" y="2419350"/>
          <p14:tracePt t="27329" x="9455150" y="2419350"/>
          <p14:tracePt t="27346" x="9537700" y="2425700"/>
          <p14:tracePt t="27362" x="9582150" y="2432050"/>
          <p14:tracePt t="27379" x="9626600" y="2438400"/>
          <p14:tracePt t="27396" x="9664700" y="2444750"/>
          <p14:tracePt t="27412" x="9690100" y="2451100"/>
          <p14:tracePt t="27429" x="9715500" y="2457450"/>
          <p14:tracePt t="27445" x="9721850" y="2457450"/>
          <p14:tracePt t="27462" x="9740900" y="2457450"/>
          <p14:tracePt t="27479" x="9759950" y="2457450"/>
          <p14:tracePt t="27496" x="9779000" y="2457450"/>
          <p14:tracePt t="27512" x="9785350" y="2457450"/>
          <p14:tracePt t="27529" x="9798050" y="2457450"/>
          <p14:tracePt t="27545" x="9804400" y="2457450"/>
          <p14:tracePt t="27562" x="9810750" y="2457450"/>
          <p14:tracePt t="27579" x="9823450" y="2457450"/>
          <p14:tracePt t="27596" x="9836150" y="2457450"/>
          <p14:tracePt t="27612" x="9842500" y="2457450"/>
          <p14:tracePt t="27629" x="9848850" y="2457450"/>
          <p14:tracePt t="27646" x="9855200" y="2457450"/>
          <p14:tracePt t="29500" x="9740900" y="2457450"/>
          <p14:tracePt t="29506" x="9544050" y="2457450"/>
          <p14:tracePt t="29514" x="9442450" y="2457450"/>
          <p14:tracePt t="29529" x="9271000" y="2457450"/>
          <p14:tracePt t="29545" x="9124950" y="2457450"/>
          <p14:tracePt t="29562" x="8985250" y="2457450"/>
          <p14:tracePt t="29579" x="8959850" y="2457450"/>
          <p14:tracePt t="29596" x="8877300" y="2463800"/>
          <p14:tracePt t="29612" x="8743950" y="2470150"/>
          <p14:tracePt t="29629" x="8629650" y="2476500"/>
          <p14:tracePt t="29645" x="8540750" y="2476500"/>
          <p14:tracePt t="29662" x="8502650" y="2476500"/>
          <p14:tracePt t="29679" x="8458200" y="2476500"/>
          <p14:tracePt t="29695" x="8343900" y="2476500"/>
          <p14:tracePt t="29712" x="8274050" y="2476500"/>
          <p14:tracePt t="29729" x="8204200" y="2470150"/>
          <p14:tracePt t="29746" x="8172450" y="2470150"/>
          <p14:tracePt t="29762" x="8159750" y="2470150"/>
          <p14:tracePt t="29779" x="8153400" y="2470150"/>
          <p14:tracePt t="29795" x="8140700" y="2470150"/>
          <p14:tracePt t="29812" x="8134350" y="2470150"/>
          <p14:tracePt t="29829" x="8121650" y="2470150"/>
          <p14:tracePt t="29845" x="8115300" y="2470150"/>
          <p14:tracePt t="29862" x="8102600" y="2470150"/>
          <p14:tracePt t="29879" x="8083550" y="2470150"/>
          <p14:tracePt t="29895" x="8070850" y="2470150"/>
          <p14:tracePt t="29929" x="8058150" y="2470150"/>
          <p14:tracePt t="29945" x="8045450" y="2470150"/>
          <p14:tracePt t="29962" x="8039100" y="2470150"/>
          <p14:tracePt t="29979" x="8026400" y="2470150"/>
          <p14:tracePt t="30012" x="8013700" y="2470150"/>
          <p14:tracePt t="30029" x="8007350" y="2470150"/>
          <p14:tracePt t="30062" x="8001000" y="2470150"/>
          <p14:tracePt t="30079" x="7994650" y="2470150"/>
          <p14:tracePt t="30104" x="7988300" y="2470150"/>
          <p14:tracePt t="30119" x="7981950" y="2470150"/>
          <p14:tracePt t="30140" x="7975600" y="2470150"/>
          <p14:tracePt t="30173" x="7969250" y="2470150"/>
          <p14:tracePt t="30188" x="7962900" y="2470150"/>
          <p14:tracePt t="30222" x="7956550" y="2470150"/>
          <p14:tracePt t="30374" x="7962900" y="2470150"/>
          <p14:tracePt t="30390" x="7969250" y="2470150"/>
          <p14:tracePt t="30403" x="7975600" y="2470150"/>
          <p14:tracePt t="30416" x="7981950" y="2470150"/>
          <p14:tracePt t="30423" x="7988300" y="2470150"/>
          <p14:tracePt t="30438" x="7994650" y="2470150"/>
          <p14:tracePt t="30445" x="8001000" y="2470150"/>
          <p14:tracePt t="30466" x="8007350" y="2470150"/>
          <p14:tracePt t="30478" x="8020050" y="2470150"/>
          <p14:tracePt t="30495" x="8026400" y="2470150"/>
          <p14:tracePt t="30512" x="8032750" y="2470150"/>
          <p14:tracePt t="30529" x="8039100" y="2470150"/>
          <p14:tracePt t="30562" x="8045450" y="2470150"/>
          <p14:tracePt t="30579" x="8051800" y="2470150"/>
          <p14:tracePt t="30598" x="8058150" y="2470150"/>
          <p14:tracePt t="30612" x="8064500" y="2470150"/>
          <p14:tracePt t="30646" x="8070850" y="2470150"/>
          <p14:tracePt t="30660" x="8077200" y="2470150"/>
          <p14:tracePt t="30694" x="8083550" y="2470150"/>
          <p14:tracePt t="30708" x="8089900" y="2470150"/>
          <p14:tracePt t="30723" x="8096250" y="2470150"/>
          <p14:tracePt t="30764" x="8096250" y="2476500"/>
          <p14:tracePt t="32001" x="8077200" y="2476500"/>
          <p14:tracePt t="32007" x="8064500" y="2476500"/>
          <p14:tracePt t="32015" x="8051800" y="2482850"/>
          <p14:tracePt t="32028" x="8026400" y="2482850"/>
          <p14:tracePt t="32045" x="8013700" y="2482850"/>
          <p14:tracePt t="32062" x="7988300" y="2482850"/>
          <p14:tracePt t="32079" x="7975600" y="2482850"/>
          <p14:tracePt t="32095" x="7969250" y="2482850"/>
          <p14:tracePt t="32112" x="7956550" y="2489200"/>
          <p14:tracePt t="32129" x="7943850" y="2489200"/>
          <p14:tracePt t="32145" x="7937500" y="2495550"/>
          <p14:tracePt t="32162" x="7924800" y="2495550"/>
          <p14:tracePt t="32178" x="7918450" y="2501900"/>
          <p14:tracePt t="32195" x="7912100" y="2508250"/>
          <p14:tracePt t="32212" x="7899400" y="2514600"/>
          <p14:tracePt t="32228" x="7893050" y="2514600"/>
          <p14:tracePt t="32245" x="7880350" y="2520950"/>
          <p14:tracePt t="32262" x="7880350" y="2527300"/>
          <p14:tracePt t="32266" x="7874000" y="2527300"/>
          <p14:tracePt t="32278" x="7867650" y="2527300"/>
          <p14:tracePt t="32362" x="7874000" y="2527300"/>
          <p14:tracePt t="32397" x="7880350" y="2527300"/>
          <p14:tracePt t="32403" x="7886700" y="2527300"/>
          <p14:tracePt t="32419" x="7893050" y="2527300"/>
          <p14:tracePt t="32428" x="7899400" y="2527300"/>
          <p14:tracePt t="32445" x="7912100" y="2527300"/>
          <p14:tracePt t="32462" x="7943850" y="2533650"/>
          <p14:tracePt t="32478" x="8013700" y="2540000"/>
          <p14:tracePt t="32495" x="8153400" y="2565400"/>
          <p14:tracePt t="32512" x="8248650" y="2590800"/>
          <p14:tracePt t="32528" x="8343900" y="2616200"/>
          <p14:tracePt t="32545" x="8394700" y="2635250"/>
          <p14:tracePt t="32562" x="8426450" y="2654300"/>
          <p14:tracePt t="32579" x="8458200" y="2660650"/>
          <p14:tracePt t="32595" x="8477250" y="2667000"/>
          <p14:tracePt t="32612" x="8509000" y="2673350"/>
          <p14:tracePt t="32628" x="8528050" y="2679700"/>
          <p14:tracePt t="32645" x="8547100" y="2686050"/>
          <p14:tracePt t="32662" x="8559800" y="2692400"/>
          <p14:tracePt t="32678" x="8572500" y="2692400"/>
          <p14:tracePt t="32695" x="8585200" y="2698750"/>
          <p14:tracePt t="32712" x="8591550" y="2698750"/>
          <p14:tracePt t="32728" x="8597900" y="2698750"/>
          <p14:tracePt t="32745" x="8604250" y="2698750"/>
          <p14:tracePt t="32765" x="8610600" y="2698750"/>
          <p14:tracePt t="32786" x="8616950" y="2698750"/>
          <p14:tracePt t="33154" x="8667750" y="2711450"/>
          <p14:tracePt t="33164" x="8775700" y="2736850"/>
          <p14:tracePt t="33168" x="8896350" y="2768600"/>
          <p14:tracePt t="33178" x="9004300" y="2781300"/>
          <p14:tracePt t="33195" x="9169400" y="2832100"/>
          <p14:tracePt t="33212" x="9194800" y="2844800"/>
          <p14:tracePt t="33228" x="9226550" y="2851150"/>
          <p14:tracePt t="33245" x="9283700" y="2876550"/>
          <p14:tracePt t="33262" x="9334500" y="2895600"/>
          <p14:tracePt t="33278" x="9404350" y="2933700"/>
          <p14:tracePt t="33295" x="9436100" y="2959100"/>
          <p14:tracePt t="33312" x="9442450" y="2965450"/>
          <p14:tracePt t="33328" x="9455150" y="2978150"/>
          <p14:tracePt t="33362" x="9461500" y="2984500"/>
          <p14:tracePt t="33378" x="9467850" y="2984500"/>
          <p14:tracePt t="33395" x="9474200" y="2984500"/>
          <p14:tracePt t="33428" x="9480550" y="2984500"/>
          <p14:tracePt t="33445" x="9486900" y="2971800"/>
          <p14:tracePt t="33462" x="9486900" y="2946400"/>
          <p14:tracePt t="33478" x="9480550" y="2914650"/>
          <p14:tracePt t="33495" x="9436100" y="2857500"/>
          <p14:tracePt t="33512" x="9328150" y="2781300"/>
          <p14:tracePt t="33528" x="9182100" y="2679700"/>
          <p14:tracePt t="33545" x="8915400" y="2527300"/>
          <p14:tracePt t="33562" x="8743950" y="2463800"/>
          <p14:tracePt t="33578" x="8572500" y="2406650"/>
          <p14:tracePt t="33595" x="8547100" y="2400300"/>
          <p14:tracePt t="33612" x="8528050" y="2393950"/>
          <p14:tracePt t="33628" x="8458200" y="2381250"/>
          <p14:tracePt t="33645" x="8337550" y="2362200"/>
          <p14:tracePt t="33662" x="8197850" y="2355850"/>
          <p14:tracePt t="33678" x="8153400" y="2355850"/>
          <p14:tracePt t="33695" x="8128000" y="2355850"/>
          <p14:tracePt t="33712" x="8070850" y="2368550"/>
          <p14:tracePt t="33728" x="8032750" y="2374900"/>
          <p14:tracePt t="33745" x="7969250" y="2393950"/>
          <p14:tracePt t="33762" x="7918450" y="2406650"/>
          <p14:tracePt t="33778" x="7880350" y="2406650"/>
          <p14:tracePt t="33780" x="7861300" y="2406650"/>
          <p14:tracePt t="33795" x="7842250" y="2406650"/>
          <p14:tracePt t="33812" x="7823200" y="2406650"/>
          <p14:tracePt t="33828" x="7804150" y="2406650"/>
          <p14:tracePt t="33845" x="7785100" y="2387600"/>
          <p14:tracePt t="33862" x="7772400" y="2355850"/>
          <p14:tracePt t="33878" x="7759700" y="2273300"/>
          <p14:tracePt t="33895" x="7759700" y="2184400"/>
          <p14:tracePt t="33912" x="7766050" y="2057400"/>
          <p14:tracePt t="33928" x="7804150" y="1955800"/>
          <p14:tracePt t="33945" x="7937500" y="1727200"/>
          <p14:tracePt t="33962" x="8096250" y="1511300"/>
          <p14:tracePt t="33978" x="8223250" y="1339850"/>
          <p14:tracePt t="33995" x="8318500" y="1244600"/>
          <p14:tracePt t="34012" x="8324850" y="1231900"/>
          <p14:tracePt t="34028" x="8331200" y="1231900"/>
          <p14:tracePt t="34065" x="8331200" y="1238250"/>
          <p14:tracePt t="34085" x="8324850" y="1238250"/>
          <p14:tracePt t="34095" x="8324850" y="1244600"/>
          <p14:tracePt t="34112" x="8318500" y="1257300"/>
          <p14:tracePt t="34128" x="8318500" y="1263650"/>
          <p14:tracePt t="34145" x="8305800" y="1270000"/>
          <p14:tracePt t="34162" x="8299450" y="1282700"/>
          <p14:tracePt t="34178" x="8293100" y="1295400"/>
          <p14:tracePt t="34195" x="8286750" y="1301750"/>
          <p14:tracePt t="34211" x="8286750" y="1314450"/>
          <p14:tracePt t="34228" x="8280400" y="1320800"/>
          <p14:tracePt t="34245" x="8274050" y="1333500"/>
          <p14:tracePt t="34261" x="8267700" y="1352550"/>
          <p14:tracePt t="34278" x="8267700" y="1358900"/>
          <p14:tracePt t="34295" x="8261350" y="1377950"/>
          <p14:tracePt t="34312" x="8255000" y="1384300"/>
          <p14:tracePt t="34328" x="8248650" y="1403350"/>
          <p14:tracePt t="34345" x="8248650" y="1416050"/>
          <p14:tracePt t="34362" x="8242300" y="1422400"/>
          <p14:tracePt t="34378" x="8229600" y="1441450"/>
          <p14:tracePt t="34395" x="8216900" y="1447800"/>
          <p14:tracePt t="34412" x="8197850" y="1460500"/>
          <p14:tracePt t="34428" x="8185150" y="1466850"/>
          <p14:tracePt t="34445" x="8166100" y="1466850"/>
          <p14:tracePt t="34462" x="8166100" y="1473200"/>
          <p14:tracePt t="34478" x="8153400" y="1479550"/>
          <p14:tracePt t="34495" x="8140700" y="1485900"/>
          <p14:tracePt t="34511" x="8134350" y="1485900"/>
          <p14:tracePt t="34529" x="8121650" y="1492250"/>
          <p14:tracePt t="34545" x="8115300" y="1498600"/>
          <p14:tracePt t="34578" x="8108950" y="1504950"/>
          <p14:tracePt t="34595" x="8102600" y="1511300"/>
          <p14:tracePt t="34611" x="8102600" y="1517650"/>
          <p14:tracePt t="34628" x="8096250" y="1517650"/>
          <p14:tracePt t="34645" x="8096250" y="1524000"/>
          <p14:tracePt t="34661" x="8096250" y="1530350"/>
          <p14:tracePt t="34678" x="8096250" y="1536700"/>
          <p14:tracePt t="34695" x="8096250" y="1549400"/>
          <p14:tracePt t="34712" x="8096250" y="1562100"/>
          <p14:tracePt t="34745" x="8096250" y="1581150"/>
          <p14:tracePt t="34762" x="8102600" y="1587500"/>
          <p14:tracePt t="34778" x="8108950" y="1593850"/>
          <p14:tracePt t="34795" x="8121650" y="1612900"/>
          <p14:tracePt t="34811" x="8128000" y="1619250"/>
          <p14:tracePt t="34828" x="8147050" y="1638300"/>
          <p14:tracePt t="34845" x="8159750" y="1651000"/>
          <p14:tracePt t="34861" x="8166100" y="1657350"/>
          <p14:tracePt t="34878" x="8178800" y="1663700"/>
          <p14:tracePt t="34895" x="8191500" y="1663700"/>
          <p14:tracePt t="34911" x="8197850" y="1676400"/>
          <p14:tracePt t="34928" x="8210550" y="1676400"/>
          <p14:tracePt t="34945" x="8216900" y="1676400"/>
          <p14:tracePt t="34962" x="8229600" y="1676400"/>
          <p14:tracePt t="34978" x="8235950" y="1670050"/>
          <p14:tracePt t="34995" x="8248650" y="1670050"/>
          <p14:tracePt t="35011" x="8261350" y="1663700"/>
          <p14:tracePt t="35028" x="8267700" y="1657350"/>
          <p14:tracePt t="35045" x="8280400" y="1644650"/>
          <p14:tracePt t="35062" x="8293100" y="1638300"/>
          <p14:tracePt t="35078" x="8293100" y="1612900"/>
          <p14:tracePt t="35095" x="8293100" y="1587500"/>
          <p14:tracePt t="35112" x="8274050" y="1555750"/>
          <p14:tracePt t="35128" x="8197850" y="1517650"/>
          <p14:tracePt t="35145" x="8134350" y="1498600"/>
          <p14:tracePt t="35161" x="8070850" y="1492250"/>
          <p14:tracePt t="35178" x="8051800" y="1492250"/>
          <p14:tracePt t="35195" x="8039100" y="1492250"/>
          <p14:tracePt t="35211" x="8020050" y="1492250"/>
          <p14:tracePt t="35228" x="8007350" y="1492250"/>
          <p14:tracePt t="35245" x="7994650" y="1492250"/>
          <p14:tracePt t="35261" x="7981950" y="1492250"/>
          <p14:tracePt t="35278" x="7969250" y="1492250"/>
          <p14:tracePt t="35295" x="7956550" y="1498600"/>
          <p14:tracePt t="35311" x="7950200" y="1504950"/>
          <p14:tracePt t="35315" x="7943850" y="1504950"/>
          <p14:tracePt t="35328" x="7937500" y="1511300"/>
          <p14:tracePt t="35345" x="7937500" y="1524000"/>
          <p14:tracePt t="35361" x="7931150" y="1530350"/>
          <p14:tracePt t="35378" x="7918450" y="1536700"/>
          <p14:tracePt t="35395" x="7918450" y="1549400"/>
          <p14:tracePt t="35411" x="7918450" y="1555750"/>
          <p14:tracePt t="35445" x="7918450" y="1562100"/>
          <p14:tracePt t="35461" x="7918450" y="1568450"/>
          <p14:tracePt t="35478" x="7918450" y="1581150"/>
          <p14:tracePt t="35495" x="7918450" y="1587500"/>
          <p14:tracePt t="35512" x="7918450" y="1593850"/>
          <p14:tracePt t="35528" x="7918450" y="1600200"/>
          <p14:tracePt t="35544" x="7924800" y="1606550"/>
          <p14:tracePt t="35561" x="7931150" y="1612900"/>
          <p14:tracePt t="35578" x="7931150" y="1619250"/>
          <p14:tracePt t="35595" x="7937500" y="1631950"/>
          <p14:tracePt t="35614" x="7943850" y="1644650"/>
          <p14:tracePt t="35645" x="7956550" y="1657350"/>
          <p14:tracePt t="35661" x="7962900" y="1670050"/>
          <p14:tracePt t="35678" x="7975600" y="1676400"/>
          <p14:tracePt t="35695" x="7981950" y="1682750"/>
          <p14:tracePt t="35711" x="8001000" y="1695450"/>
          <p14:tracePt t="35728" x="8013700" y="1708150"/>
          <p14:tracePt t="35745" x="8039100" y="1714500"/>
          <p14:tracePt t="35761" x="8070850" y="1727200"/>
          <p14:tracePt t="35778" x="8089900" y="1733550"/>
          <p14:tracePt t="35795" x="8134350" y="1752600"/>
          <p14:tracePt t="35811" x="8172450" y="1758950"/>
          <p14:tracePt t="35828" x="8223250" y="1758950"/>
          <p14:tracePt t="35845" x="8261350" y="1758950"/>
          <p14:tracePt t="35863" x="8299450" y="1758950"/>
          <p14:tracePt t="35878" x="8350250" y="1758950"/>
          <p14:tracePt t="35895" x="8369300" y="1752600"/>
          <p14:tracePt t="35911" x="8401050" y="1739900"/>
          <p14:tracePt t="35928" x="8407400" y="1733550"/>
          <p14:tracePt t="35945" x="8420100" y="1733550"/>
          <p14:tracePt t="35961" x="8426450" y="1720850"/>
          <p14:tracePt t="35978" x="8432800" y="1708150"/>
          <p14:tracePt t="35995" x="8439150" y="1695450"/>
          <p14:tracePt t="36011" x="8439150" y="1682750"/>
          <p14:tracePt t="36028" x="8439150" y="1663700"/>
          <p14:tracePt t="36045" x="8426450" y="1644650"/>
          <p14:tracePt t="36061" x="8420100" y="1631950"/>
          <p14:tracePt t="36078" x="8388350" y="1612900"/>
          <p14:tracePt t="36095" x="8369300" y="1593850"/>
          <p14:tracePt t="36111" x="8337550" y="1581150"/>
          <p14:tracePt t="36128" x="8299450" y="1581150"/>
          <p14:tracePt t="36145" x="8280400" y="1574800"/>
          <p14:tracePt t="36162" x="8261350" y="1574800"/>
          <p14:tracePt t="36178" x="8229600" y="1574800"/>
          <p14:tracePt t="36195" x="8197850" y="1574800"/>
          <p14:tracePt t="36212" x="8178800" y="1581150"/>
          <p14:tracePt t="36228" x="8166100" y="1587500"/>
          <p14:tracePt t="36245" x="8159750" y="1593850"/>
          <p14:tracePt t="36261" x="8140700" y="1606550"/>
          <p14:tracePt t="36278" x="8134350" y="1612900"/>
          <p14:tracePt t="36295" x="8121650" y="1625600"/>
          <p14:tracePt t="36311" x="8108950" y="1631950"/>
          <p14:tracePt t="36328" x="8102600" y="1644650"/>
          <p14:tracePt t="36344" x="8096250" y="1651000"/>
          <p14:tracePt t="36362" x="8083550" y="1657350"/>
          <p14:tracePt t="36378" x="8077200" y="1663700"/>
          <p14:tracePt t="36395" x="8064500" y="1670050"/>
          <p14:tracePt t="36411" x="8058150" y="1676400"/>
          <p14:tracePt t="36428" x="8051800" y="1689100"/>
          <p14:tracePt t="36444" x="8045450" y="1689100"/>
          <p14:tracePt t="36461" x="8032750" y="1701800"/>
          <p14:tracePt t="36478" x="8032750" y="1714500"/>
          <p14:tracePt t="36495" x="8026400" y="1720850"/>
          <p14:tracePt t="36511" x="8020050" y="1733550"/>
          <p14:tracePt t="36528" x="8020050" y="1739900"/>
          <p14:tracePt t="36544" x="8020050" y="1752600"/>
          <p14:tracePt t="36561" x="8020050" y="1758950"/>
          <p14:tracePt t="36578" x="8020050" y="1778000"/>
          <p14:tracePt t="36594" x="8020050" y="1784350"/>
          <p14:tracePt t="36611" x="8020050" y="1803400"/>
          <p14:tracePt t="36628" x="8020050" y="1828800"/>
          <p14:tracePt t="36644" x="8020050" y="1860550"/>
          <p14:tracePt t="36662" x="8020050" y="1905000"/>
          <p14:tracePt t="36678" x="8020050" y="1943100"/>
          <p14:tracePt t="36694" x="8020050" y="2000250"/>
          <p14:tracePt t="36711" x="8020050" y="2063750"/>
          <p14:tracePt t="36728" x="8020050" y="2101850"/>
          <p14:tracePt t="36745" x="8020050" y="2146300"/>
          <p14:tracePt t="36761" x="8013700" y="2171700"/>
          <p14:tracePt t="36778" x="8013700" y="2190750"/>
          <p14:tracePt t="36794" x="8013700" y="2228850"/>
          <p14:tracePt t="36811" x="8013700" y="2247900"/>
          <p14:tracePt t="36828" x="8013700" y="2266950"/>
          <p14:tracePt t="36831" x="8013700" y="2279650"/>
          <p14:tracePt t="36844" x="8013700" y="2298700"/>
          <p14:tracePt t="36861" x="8013700" y="2324100"/>
          <p14:tracePt t="36878" x="8020050" y="2355850"/>
          <p14:tracePt t="36894" x="8020050" y="2368550"/>
          <p14:tracePt t="36912" x="8020050" y="2393950"/>
          <p14:tracePt t="36928" x="8026400" y="2413000"/>
          <p14:tracePt t="36944" x="8026400" y="2425700"/>
          <p14:tracePt t="36961" x="8026400" y="2444750"/>
          <p14:tracePt t="36978" x="8026400" y="2451100"/>
          <p14:tracePt t="36995" x="8032750" y="2470150"/>
          <p14:tracePt t="37011" x="8032750" y="2482850"/>
          <p14:tracePt t="37028" x="8039100" y="2495550"/>
          <p14:tracePt t="37044" x="8045450" y="2514600"/>
          <p14:tracePt t="37061" x="8045450" y="2520950"/>
          <p14:tracePt t="37078" x="8045450" y="2533650"/>
          <p14:tracePt t="37094" x="8045450" y="2540000"/>
          <p14:tracePt t="37111" x="8045450" y="2546350"/>
          <p14:tracePt t="37128" x="8045450" y="2552700"/>
          <p14:tracePt t="37144" x="8045450" y="2559050"/>
          <p14:tracePt t="37170" x="8045450" y="2565400"/>
          <p14:tracePt t="37185" x="8045450" y="2571750"/>
          <p14:tracePt t="37199" x="8045450" y="2578100"/>
          <p14:tracePt t="37239" x="8045450" y="2571750"/>
          <p14:tracePt t="37245" x="8045450" y="2565400"/>
          <p14:tracePt t="37254" x="8051800" y="2565400"/>
          <p14:tracePt t="37261" x="8051800" y="2559050"/>
          <p14:tracePt t="39129" x="8070850" y="2584450"/>
          <p14:tracePt t="39135" x="8096250" y="2635250"/>
          <p14:tracePt t="39144" x="8128000" y="2679700"/>
          <p14:tracePt t="39161" x="8172450" y="2762250"/>
          <p14:tracePt t="39178" x="8235950" y="2882900"/>
          <p14:tracePt t="39194" x="8261350" y="2959100"/>
          <p14:tracePt t="39211" x="8324850" y="3136900"/>
          <p14:tracePt t="39228" x="8420100" y="3282950"/>
          <p14:tracePt t="39244" x="8515350" y="3403600"/>
          <p14:tracePt t="39261" x="8724900" y="3600450"/>
          <p14:tracePt t="39278" x="8851900" y="3740150"/>
          <p14:tracePt t="39294" x="9036050" y="3898900"/>
          <p14:tracePt t="39311" x="9163050" y="4006850"/>
          <p14:tracePt t="39328" x="9251950" y="4095750"/>
          <p14:tracePt t="39344" x="9328150" y="4184650"/>
          <p14:tracePt t="39361" x="9378950" y="4229100"/>
          <p14:tracePt t="39366" x="9391650" y="4241800"/>
          <p14:tracePt t="39378" x="9429750" y="4260850"/>
          <p14:tracePt t="39394" x="9486900" y="4286250"/>
          <p14:tracePt t="39413" x="9594850" y="4318000"/>
          <p14:tracePt t="39428" x="9671050" y="4356100"/>
          <p14:tracePt t="39444" x="9759950" y="4413250"/>
          <p14:tracePt t="39462" x="9925050" y="4483100"/>
          <p14:tracePt t="39478" x="9982200" y="4508500"/>
          <p14:tracePt t="39494" x="10020300" y="4527550"/>
          <p14:tracePt t="39511" x="10039350" y="4540250"/>
          <p14:tracePt t="39528" x="10052050" y="4552950"/>
          <p14:tracePt t="39561" x="10058400" y="4559300"/>
          <p14:tracePt t="39578" x="10064750" y="4565650"/>
          <p14:tracePt t="39594" x="10064750" y="4572000"/>
          <p14:tracePt t="39934" x="10064750" y="4578350"/>
          <p14:tracePt t="39942" x="10064750" y="4591050"/>
          <p14:tracePt t="39955" x="10064750" y="4597400"/>
          <p14:tracePt t="39962" x="10064750" y="4603750"/>
          <p14:tracePt t="39977" x="10064750" y="4610100"/>
          <p14:tracePt t="39998" x="10064750" y="4616450"/>
          <p14:tracePt t="40017" x="10064750" y="4622800"/>
          <p14:tracePt t="40045" x="10064750" y="4629150"/>
          <p14:tracePt t="40102" x="10071100" y="4629150"/>
          <p14:tracePt t="40115" x="10077450" y="4629150"/>
          <p14:tracePt t="40135" x="10083800" y="4622800"/>
          <p14:tracePt t="40156" x="10083800" y="4616450"/>
          <p14:tracePt t="40166" x="10090150" y="4616450"/>
          <p14:tracePt t="40184" x="10096500" y="4616450"/>
          <p14:tracePt t="40192" x="10096500" y="4610100"/>
          <p14:tracePt t="40205" x="10096500" y="4603750"/>
          <p14:tracePt t="40220" x="10096500" y="4597400"/>
          <p14:tracePt t="40233" x="10096500" y="4591050"/>
          <p14:tracePt t="40244" x="10096500" y="4584700"/>
          <p14:tracePt t="40261" x="10096500" y="4578350"/>
          <p14:tracePt t="40278" x="10096500" y="4572000"/>
          <p14:tracePt t="40294" x="10090150" y="4565650"/>
          <p14:tracePt t="40311" x="10083800" y="4552950"/>
          <p14:tracePt t="40328" x="10077450" y="4546600"/>
          <p14:tracePt t="40344" x="10071100" y="4533900"/>
          <p14:tracePt t="40361" x="10064750" y="4527550"/>
          <p14:tracePt t="40378" x="10052050" y="4514850"/>
          <p14:tracePt t="40394" x="10039350" y="4508500"/>
          <p14:tracePt t="40411" x="10039350" y="4502150"/>
          <p14:tracePt t="40427" x="10026650" y="4489450"/>
          <p14:tracePt t="40444" x="10013950" y="4489450"/>
          <p14:tracePt t="40461" x="10007600" y="4483100"/>
          <p14:tracePt t="40478" x="10007600" y="4476750"/>
          <p14:tracePt t="40494" x="10001250" y="4476750"/>
          <p14:tracePt t="40511" x="9994900" y="4470400"/>
          <p14:tracePt t="40544" x="9988550" y="4457700"/>
          <p14:tracePt t="40561" x="9982200" y="4457700"/>
          <p14:tracePt t="40577" x="9975850" y="4457700"/>
          <p14:tracePt t="40611" x="9969500" y="4457700"/>
          <p14:tracePt t="40628" x="9963150" y="4457700"/>
          <p14:tracePt t="40651" x="9956800" y="4457700"/>
          <p14:tracePt t="40664" x="9950450" y="4457700"/>
          <p14:tracePt t="40678" x="9950450" y="4464050"/>
          <p14:tracePt t="40694" x="9944100" y="4464050"/>
          <p14:tracePt t="40715" x="9944100" y="4470400"/>
          <p14:tracePt t="40733" x="9944100" y="4476750"/>
          <p14:tracePt t="40749" x="9944100" y="4483100"/>
          <p14:tracePt t="40774" x="9944100" y="4489450"/>
          <p14:tracePt t="40783" x="9950450" y="4489450"/>
          <p14:tracePt t="40794" x="9956800" y="4495800"/>
          <p14:tracePt t="40828" x="9969500" y="4502150"/>
          <p14:tracePt t="40844" x="10007600" y="4514850"/>
          <p14:tracePt t="40861" x="10090150" y="4533900"/>
          <p14:tracePt t="40878" x="10255250" y="4565650"/>
          <p14:tracePt t="40894" x="10382250" y="4565650"/>
          <p14:tracePt t="40911" x="10528300" y="4578350"/>
          <p14:tracePt t="40927" x="10699750" y="4572000"/>
          <p14:tracePt t="40944" x="10775950" y="4565650"/>
          <p14:tracePt t="40961" x="10864850" y="4559300"/>
          <p14:tracePt t="40978" x="10934700" y="4559300"/>
          <p14:tracePt t="40994" x="10998200" y="4552950"/>
          <p14:tracePt t="41011" x="11093450" y="4546600"/>
          <p14:tracePt t="41027" x="11118850" y="4546600"/>
          <p14:tracePt t="41044" x="11144250" y="4546600"/>
          <p14:tracePt t="41061" x="11150600" y="4546600"/>
          <p14:tracePt t="41078" x="11163300" y="4546600"/>
          <p14:tracePt t="41094" x="11188700" y="4546600"/>
          <p14:tracePt t="41111" x="11207750" y="4540250"/>
          <p14:tracePt t="41128" x="11226800" y="4540250"/>
          <p14:tracePt t="41144" x="11239500" y="4533900"/>
          <p14:tracePt t="41161" x="11245850" y="4533900"/>
          <p14:tracePt t="41177" x="11264900" y="4527550"/>
          <p14:tracePt t="41194" x="11277600" y="4521200"/>
          <p14:tracePt t="41211" x="11303000" y="4514850"/>
          <p14:tracePt t="41228" x="11315700" y="4514850"/>
          <p14:tracePt t="41244" x="11322050" y="4514850"/>
          <p14:tracePt t="41261" x="11334750" y="4514850"/>
          <p14:tracePt t="41294" x="11341100" y="4514850"/>
          <p14:tracePt t="41344" x="11341100" y="4508500"/>
          <p14:tracePt t="41372" x="11334750" y="4502150"/>
          <p14:tracePt t="41380" x="11322050" y="4495800"/>
          <p14:tracePt t="41387" x="11309350" y="4489450"/>
          <p14:tracePt t="41394" x="11290300" y="4483100"/>
          <p14:tracePt t="41411" x="11271250" y="4476750"/>
          <p14:tracePt t="41427" x="11233150" y="4464050"/>
          <p14:tracePt t="41444" x="11214100" y="4457700"/>
          <p14:tracePt t="41461" x="11201400" y="4457700"/>
          <p14:tracePt t="41478" x="11163300" y="4451350"/>
          <p14:tracePt t="41494" x="11112500" y="4445000"/>
          <p14:tracePt t="41511" x="10909300" y="4419600"/>
          <p14:tracePt t="41527" x="10680700" y="4425950"/>
          <p14:tracePt t="41544" x="10306050" y="4464050"/>
          <p14:tracePt t="41561" x="10217150" y="4489450"/>
          <p14:tracePt t="41578" x="10191750" y="4508500"/>
          <p14:tracePt t="41594" x="10160000" y="4514850"/>
          <p14:tracePt t="41611" x="10147300" y="4521200"/>
          <p14:tracePt t="41627" x="10128250" y="4533900"/>
          <p14:tracePt t="41644" x="10077450" y="4546600"/>
          <p14:tracePt t="41661" x="10013950" y="4572000"/>
          <p14:tracePt t="41677" x="9912350" y="4597400"/>
          <p14:tracePt t="41694" x="9842500" y="4616450"/>
          <p14:tracePt t="41711" x="9759950" y="4641850"/>
          <p14:tracePt t="41727" x="9550400" y="4679950"/>
          <p14:tracePt t="41744" x="9436100" y="4705350"/>
          <p14:tracePt t="41760" x="9366250" y="4718050"/>
          <p14:tracePt t="41777" x="9347200" y="4724400"/>
          <p14:tracePt t="41794" x="9328150" y="4724400"/>
          <p14:tracePt t="41832" x="9321800" y="4724400"/>
          <p14:tracePt t="41844" x="9315450" y="4724400"/>
          <p14:tracePt t="41908" x="9321800" y="4724400"/>
          <p14:tracePt t="41934" x="9328150" y="4724400"/>
          <p14:tracePt t="41950" x="9340850" y="4718050"/>
          <p14:tracePt t="41963" x="9359900" y="4718050"/>
          <p14:tracePt t="41971" x="9378950" y="4711700"/>
          <p14:tracePt t="41977" x="9391650" y="4711700"/>
          <p14:tracePt t="41994" x="9429750" y="4705350"/>
          <p14:tracePt t="42011" x="9486900" y="4699000"/>
          <p14:tracePt t="42027" x="9550400" y="4699000"/>
          <p14:tracePt t="42044" x="9645650" y="4699000"/>
          <p14:tracePt t="42061" x="9772650" y="4699000"/>
          <p14:tracePt t="42077" x="9823450" y="4699000"/>
          <p14:tracePt t="42094" x="9855200" y="4699000"/>
          <p14:tracePt t="42111" x="9861550" y="4699000"/>
          <p14:tracePt t="42127" x="9874250" y="4699000"/>
          <p14:tracePt t="42161" x="9886950" y="4699000"/>
          <p14:tracePt t="42177" x="9899650" y="4699000"/>
          <p14:tracePt t="42194" x="9906000" y="4699000"/>
          <p14:tracePt t="42211" x="9912350" y="4699000"/>
          <p14:tracePt t="42227" x="9918700" y="4699000"/>
          <p14:tracePt t="42261" x="9925050" y="4699000"/>
          <p14:tracePt t="42277" x="9931400" y="4699000"/>
          <p14:tracePt t="42337" x="9931400" y="4705350"/>
          <p14:tracePt t="43025" x="9886950" y="4705350"/>
          <p14:tracePt t="43032" x="9798050" y="4679950"/>
          <p14:tracePt t="43040" x="9715500" y="4660900"/>
          <p14:tracePt t="43048" x="9639300" y="4648200"/>
          <p14:tracePt t="43061" x="9493250" y="4597400"/>
          <p14:tracePt t="43077" x="9378950" y="4559300"/>
          <p14:tracePt t="43094" x="9315450" y="4514850"/>
          <p14:tracePt t="43110" x="9271000" y="4489450"/>
          <p14:tracePt t="43127" x="9131300" y="4406900"/>
          <p14:tracePt t="43144" x="8928100" y="4298950"/>
          <p14:tracePt t="43161" x="8890000" y="4279900"/>
          <p14:tracePt t="43177" x="8864600" y="4267200"/>
          <p14:tracePt t="43194" x="8858250" y="4260850"/>
          <p14:tracePt t="43211" x="8851900" y="4254500"/>
          <p14:tracePt t="43227" x="8839200" y="4248150"/>
          <p14:tracePt t="43244" x="8839200" y="4241800"/>
          <p14:tracePt t="43261" x="8826500" y="4241800"/>
          <p14:tracePt t="43277" x="8826500" y="4229100"/>
          <p14:tracePt t="43294" x="8826500" y="4222750"/>
          <p14:tracePt t="43310" x="8813800" y="4210050"/>
          <p14:tracePt t="43327" x="8813800" y="4203700"/>
          <p14:tracePt t="43344" x="8807450" y="4178300"/>
          <p14:tracePt t="43361" x="8801100" y="4146550"/>
          <p14:tracePt t="43377" x="8782050" y="4064000"/>
          <p14:tracePt t="43394" x="8756650" y="3930650"/>
          <p14:tracePt t="43410" x="8731250" y="3860800"/>
          <p14:tracePt t="43427" x="8712200" y="3810000"/>
          <p14:tracePt t="43444" x="8712200" y="3797300"/>
          <p14:tracePt t="43461" x="8705850" y="3797300"/>
          <p14:tracePt t="43477" x="8699500" y="3784600"/>
          <p14:tracePt t="43511" x="8693150" y="3778250"/>
          <p14:tracePt t="43527" x="8686800" y="3778250"/>
          <p14:tracePt t="43544" x="8680450" y="3778250"/>
          <p14:tracePt t="47423" x="8788400" y="3752850"/>
          <p14:tracePt t="47431" x="8985250" y="3689350"/>
          <p14:tracePt t="47436" x="9188450" y="3600450"/>
          <p14:tracePt t="47443" x="9372600" y="3530600"/>
          <p14:tracePt t="47460" x="9556750" y="3467100"/>
          <p14:tracePt t="47477" x="9709150" y="3390900"/>
          <p14:tracePt t="47494" x="9728200" y="3371850"/>
          <p14:tracePt t="47510" x="9759950" y="3359150"/>
          <p14:tracePt t="47527" x="9855200" y="3302000"/>
          <p14:tracePt t="47543" x="9963150" y="3244850"/>
          <p14:tracePt t="47560" x="10096500" y="3175000"/>
          <p14:tracePt t="47577" x="10248900" y="3098800"/>
          <p14:tracePt t="47593" x="10306050" y="3073400"/>
          <p14:tracePt t="47610" x="10356850" y="3054350"/>
          <p14:tracePt t="47626" x="10369550" y="3048000"/>
          <p14:tracePt t="47643" x="10382250" y="3041650"/>
          <p14:tracePt t="47660" x="10388600" y="3041650"/>
          <p14:tracePt t="47708" x="10388600" y="3035300"/>
          <p14:tracePt t="47763" x="10388600" y="3028950"/>
          <p14:tracePt t="47776" x="10388600" y="3022600"/>
          <p14:tracePt t="47812" x="10388600" y="3016250"/>
          <p14:tracePt t="47825" x="10388600" y="3009900"/>
          <p14:tracePt t="47834" x="10388600" y="3003550"/>
          <p14:tracePt t="47843" x="10382250" y="3003550"/>
          <p14:tracePt t="47860" x="10363200" y="2984500"/>
          <p14:tracePt t="47877" x="10331450" y="2978150"/>
          <p14:tracePt t="47893" x="10293350" y="2965450"/>
          <p14:tracePt t="47910" x="10236200" y="2952750"/>
          <p14:tracePt t="47927" x="10191750" y="2946400"/>
          <p14:tracePt t="47943" x="10128250" y="2946400"/>
          <p14:tracePt t="47960" x="10096500" y="2946400"/>
          <p14:tracePt t="47977" x="10071100" y="2946400"/>
          <p14:tracePt t="47993" x="10052050" y="2946400"/>
          <p14:tracePt t="48010" x="10039350" y="2946400"/>
          <p14:tracePt t="48027" x="10026650" y="2952750"/>
          <p14:tracePt t="48043" x="10020300" y="2952750"/>
          <p14:tracePt t="48060" x="10013950" y="2959100"/>
          <p14:tracePt t="48077" x="10001250" y="2965450"/>
          <p14:tracePt t="48093" x="9994900" y="2965450"/>
          <p14:tracePt t="48110" x="9982200" y="2978150"/>
          <p14:tracePt t="48127" x="9975850" y="2978150"/>
          <p14:tracePt t="48143" x="9963150" y="2978150"/>
          <p14:tracePt t="48160" x="9931400" y="2990850"/>
          <p14:tracePt t="48177" x="9880600" y="3016250"/>
          <p14:tracePt t="48193" x="9759950" y="3048000"/>
          <p14:tracePt t="48210" x="9709150" y="3054350"/>
          <p14:tracePt t="48226" x="9671050" y="3067050"/>
          <p14:tracePt t="48243" x="9639300" y="3073400"/>
          <p14:tracePt t="48260" x="9613900" y="3079750"/>
          <p14:tracePt t="48277" x="9582150" y="3086100"/>
          <p14:tracePt t="48293" x="9563100" y="3098800"/>
          <p14:tracePt t="48310" x="9537700" y="3098800"/>
          <p14:tracePt t="48326" x="9505950" y="3105150"/>
          <p14:tracePt t="48343" x="9486900" y="3111500"/>
          <p14:tracePt t="48360" x="9461500" y="3117850"/>
          <p14:tracePt t="48376" x="9442450" y="3124200"/>
          <p14:tracePt t="48393" x="9417050" y="3130550"/>
          <p14:tracePt t="48410" x="9391650" y="3130550"/>
          <p14:tracePt t="48426" x="9378950" y="3130550"/>
          <p14:tracePt t="48443" x="9366250" y="3130550"/>
          <p14:tracePt t="48460" x="9353550" y="3130550"/>
          <p14:tracePt t="48476" x="9347200" y="3136900"/>
          <p14:tracePt t="48493" x="9334500" y="3136900"/>
          <p14:tracePt t="48510" x="9328150" y="3136900"/>
          <p14:tracePt t="48526" x="9315450" y="3136900"/>
          <p14:tracePt t="48568" x="9309100" y="3136900"/>
          <p14:tracePt t="48583" x="9302750" y="3136900"/>
          <p14:tracePt t="48617" x="9296400" y="3136900"/>
          <p14:tracePt t="48700" x="9302750" y="3136900"/>
          <p14:tracePt t="57560" x="9315450" y="3149600"/>
          <p14:tracePt t="57566" x="9321800" y="3155950"/>
          <p14:tracePt t="57575" x="9334500" y="3168650"/>
          <p14:tracePt t="57592" x="9359900" y="3194050"/>
          <p14:tracePt t="57609" x="9404350" y="3244850"/>
          <p14:tracePt t="57626" x="9448800" y="3295650"/>
          <p14:tracePt t="57642" x="9486900" y="3346450"/>
          <p14:tracePt t="57659" x="9518650" y="3384550"/>
          <p14:tracePt t="57676" x="9563100" y="3435350"/>
          <p14:tracePt t="57692" x="9582150" y="3460750"/>
          <p14:tracePt t="57709" x="9607550" y="3486150"/>
          <p14:tracePt t="57725" x="9639300" y="3549650"/>
          <p14:tracePt t="57742" x="9664700" y="3600450"/>
          <p14:tracePt t="57759" x="9683750" y="3651250"/>
          <p14:tracePt t="57776" x="9709150" y="3733800"/>
          <p14:tracePt t="57792" x="9715500" y="3784600"/>
          <p14:tracePt t="57809" x="9728200" y="3835400"/>
          <p14:tracePt t="57826" x="9728200" y="3860800"/>
          <p14:tracePt t="57842" x="9728200" y="3879850"/>
          <p14:tracePt t="57859" x="9728200" y="3911600"/>
          <p14:tracePt t="57876" x="9734550" y="3937000"/>
          <p14:tracePt t="57892" x="9740900" y="3956050"/>
          <p14:tracePt t="57909" x="9747250" y="3994150"/>
          <p14:tracePt t="57926" x="9753600" y="4044950"/>
          <p14:tracePt t="57942" x="9759950" y="4083050"/>
          <p14:tracePt t="57959" x="9759950" y="4121150"/>
          <p14:tracePt t="57975" x="9772650" y="4178300"/>
          <p14:tracePt t="57992" x="9785350" y="4222750"/>
          <p14:tracePt t="58009" x="9785350" y="4254500"/>
          <p14:tracePt t="58025" x="9791700" y="4305300"/>
          <p14:tracePt t="58042" x="9798050" y="4330700"/>
          <p14:tracePt t="58059" x="9804400" y="4356100"/>
          <p14:tracePt t="58075" x="9810750" y="4381500"/>
          <p14:tracePt t="58092" x="9817100" y="4394200"/>
          <p14:tracePt t="58109" x="9817100" y="4413250"/>
          <p14:tracePt t="58125" x="9823450" y="4425950"/>
          <p14:tracePt t="58142" x="9829800" y="4445000"/>
          <p14:tracePt t="58159" x="9836150" y="4464050"/>
          <p14:tracePt t="58176" x="9842500" y="4483100"/>
          <p14:tracePt t="58192" x="9848850" y="4495800"/>
          <p14:tracePt t="58209" x="9848850" y="4508500"/>
          <p14:tracePt t="58225" x="9855200" y="4514850"/>
          <p14:tracePt t="58242" x="9861550" y="4521200"/>
          <p14:tracePt t="58259" x="9861550" y="4527550"/>
          <p14:tracePt t="58275" x="9874250" y="4540250"/>
          <p14:tracePt t="58292" x="9874250" y="4552950"/>
          <p14:tracePt t="58323" x="9874250" y="4559300"/>
          <p14:tracePt t="58337" x="9874250" y="4565650"/>
          <p14:tracePt t="58393" x="9880600" y="4565650"/>
          <p14:tracePt t="58434" x="9886950" y="4565650"/>
          <p14:tracePt t="58469" x="9893300" y="4565650"/>
          <p14:tracePt t="58483" x="9899650" y="4565650"/>
          <p14:tracePt t="58503" x="9906000" y="4565650"/>
          <p14:tracePt t="58539" x="9912350" y="4565650"/>
          <p14:tracePt t="58554" x="9918700" y="4565650"/>
          <p14:tracePt t="58587" x="9925050" y="4565650"/>
          <p14:tracePt t="58595" x="9925050" y="4559300"/>
          <p14:tracePt t="58601" x="9931400" y="4559300"/>
          <p14:tracePt t="58615" x="9937750" y="4559300"/>
          <p14:tracePt t="58631" x="9937750" y="4552950"/>
          <p14:tracePt t="58643" x="9937750" y="4546600"/>
          <p14:tracePt t="58659" x="9944100" y="4546600"/>
          <p14:tracePt t="58675" x="9950450" y="4540250"/>
          <p14:tracePt t="58692" x="9950450" y="4533900"/>
          <p14:tracePt t="58709" x="9956800" y="4533900"/>
          <p14:tracePt t="58725" x="9963150" y="4527550"/>
          <p14:tracePt t="58759" x="9969500" y="4521200"/>
          <p14:tracePt t="58775" x="9969500" y="4514850"/>
          <p14:tracePt t="58792" x="9975850" y="4514850"/>
          <p14:tracePt t="58809" x="9982200" y="4502150"/>
          <p14:tracePt t="58825" x="9982200" y="4495800"/>
          <p14:tracePt t="58852" x="9982200" y="4489450"/>
          <p14:tracePt t="58865" x="9982200" y="4483100"/>
          <p14:tracePt t="58886" x="9982200" y="4476750"/>
          <p14:tracePt t="58894" x="9982200" y="4470400"/>
          <p14:tracePt t="58909" x="9982200" y="4464050"/>
          <p14:tracePt t="58925" x="9982200" y="4457700"/>
          <p14:tracePt t="58942" x="9982200" y="4445000"/>
          <p14:tracePt t="58959" x="9982200" y="4432300"/>
          <p14:tracePt t="58975" x="9969500" y="4419600"/>
          <p14:tracePt t="58992" x="9950450" y="4413250"/>
          <p14:tracePt t="59009" x="9950450" y="4400550"/>
          <p14:tracePt t="59025" x="9931400" y="4394200"/>
          <p14:tracePt t="59042" x="9925050" y="4387850"/>
          <p14:tracePt t="59059" x="9912350" y="4381500"/>
          <p14:tracePt t="59075" x="9906000" y="4381500"/>
          <p14:tracePt t="59092" x="9899650" y="4381500"/>
          <p14:tracePt t="59109" x="9880600" y="4381500"/>
          <p14:tracePt t="59125" x="9867900" y="4381500"/>
          <p14:tracePt t="59142" x="9848850" y="4381500"/>
          <p14:tracePt t="59159" x="9829800" y="4381500"/>
          <p14:tracePt t="59175" x="9817100" y="4381500"/>
          <p14:tracePt t="59192" x="9804400" y="4381500"/>
          <p14:tracePt t="59209" x="9791700" y="4381500"/>
          <p14:tracePt t="59225" x="9785350" y="4394200"/>
          <p14:tracePt t="59242" x="9779000" y="4394200"/>
          <p14:tracePt t="59259" x="9766300" y="4394200"/>
          <p14:tracePt t="59275" x="9759950" y="4406900"/>
          <p14:tracePt t="59292" x="9747250" y="4406900"/>
          <p14:tracePt t="59309" x="9747250" y="4413250"/>
          <p14:tracePt t="59325" x="9740900" y="4419600"/>
          <p14:tracePt t="59342" x="9734550" y="4425950"/>
          <p14:tracePt t="59359" x="9734550" y="4438650"/>
          <p14:tracePt t="59392" x="9734550" y="4445000"/>
          <p14:tracePt t="59408" x="9734550" y="4451350"/>
          <p14:tracePt t="59425" x="9734550" y="4457700"/>
          <p14:tracePt t="59442" x="9734550" y="4464050"/>
          <p14:tracePt t="59459" x="9734550" y="4470400"/>
          <p14:tracePt t="59477" x="9734550" y="4476750"/>
          <p14:tracePt t="59497" x="9734550" y="4483100"/>
          <p14:tracePt t="59519" x="9740900" y="4483100"/>
          <p14:tracePt t="59525" x="9740900" y="4489450"/>
          <p14:tracePt t="59553" x="9747250" y="4489450"/>
          <p14:tracePt t="59567" x="9753600" y="4489450"/>
          <p14:tracePt t="59602" x="9759950" y="4489450"/>
          <p14:tracePt t="59615" x="9766300" y="4489450"/>
          <p14:tracePt t="59624" x="9772650" y="4489450"/>
          <p14:tracePt t="59636" x="9779000" y="4489450"/>
          <p14:tracePt t="59651" x="9785350" y="4489450"/>
          <p14:tracePt t="59664" x="9791700" y="4489450"/>
          <p14:tracePt t="59675" x="9798050" y="4495800"/>
          <p14:tracePt t="59692" x="9804400" y="4502150"/>
          <p14:tracePt t="59709" x="9817100" y="4502150"/>
          <p14:tracePt t="59725" x="9829800" y="4508500"/>
          <p14:tracePt t="59742" x="9855200" y="4521200"/>
          <p14:tracePt t="59759" x="9874250" y="4527550"/>
          <p14:tracePt t="59775" x="9906000" y="4540250"/>
          <p14:tracePt t="59792" x="9931400" y="4546600"/>
          <p14:tracePt t="59809" x="9956800" y="4552950"/>
          <p14:tracePt t="59825" x="9969500" y="4552950"/>
          <p14:tracePt t="59842" x="9982200" y="4552950"/>
          <p14:tracePt t="59858" x="10013950" y="4552950"/>
          <p14:tracePt t="59875" x="10026650" y="4552950"/>
          <p14:tracePt t="59893" x="10052050" y="4552950"/>
          <p14:tracePt t="59909" x="10064750" y="4546600"/>
          <p14:tracePt t="59925" x="10077450" y="4546600"/>
          <p14:tracePt t="59942" x="10096500" y="4540250"/>
          <p14:tracePt t="59959" x="10102850" y="4540250"/>
          <p14:tracePt t="59975" x="10115550" y="4527550"/>
          <p14:tracePt t="59992" x="10128250" y="4527550"/>
          <p14:tracePt t="60009" x="10128250" y="4514850"/>
          <p14:tracePt t="60025" x="10140950" y="4508500"/>
          <p14:tracePt t="60042" x="10153650" y="4495800"/>
          <p14:tracePt t="60059" x="10160000" y="4489450"/>
          <p14:tracePt t="60075" x="10160000" y="4476750"/>
          <p14:tracePt t="60092" x="10166350" y="4470400"/>
          <p14:tracePt t="60109" x="10172700" y="4457700"/>
          <p14:tracePt t="60125" x="10179050" y="4438650"/>
          <p14:tracePt t="60142" x="10179050" y="4406900"/>
          <p14:tracePt t="60158" x="10198100" y="4298950"/>
          <p14:tracePt t="60175" x="10210800" y="4140200"/>
          <p14:tracePt t="60192" x="10229850" y="3956050"/>
          <p14:tracePt t="60209" x="10236200" y="3917950"/>
          <p14:tracePt t="60226" x="10242550" y="3892550"/>
          <p14:tracePt t="60242" x="10242550" y="3886200"/>
          <p14:tracePt t="60259" x="10242550" y="3873500"/>
          <p14:tracePt t="60275" x="10242550" y="3854450"/>
          <p14:tracePt t="60292" x="10248900" y="3829050"/>
          <p14:tracePt t="60309" x="10255250" y="3784600"/>
          <p14:tracePt t="60325" x="10255250" y="3721100"/>
          <p14:tracePt t="60342" x="10261600" y="3663950"/>
          <p14:tracePt t="60358" x="10274300" y="3530600"/>
          <p14:tracePt t="60375" x="10280650" y="3422650"/>
          <p14:tracePt t="60392" x="10293350" y="3295650"/>
          <p14:tracePt t="60409" x="10312400" y="3111500"/>
          <p14:tracePt t="60425" x="10312400" y="3048000"/>
          <p14:tracePt t="60442" x="10312400" y="2971800"/>
          <p14:tracePt t="60459" x="10312400" y="2927350"/>
          <p14:tracePt t="60475" x="10306050" y="2895600"/>
          <p14:tracePt t="60492" x="10299700" y="2882900"/>
          <p14:tracePt t="60509" x="10293350" y="2857500"/>
          <p14:tracePt t="60525" x="10293350" y="2825750"/>
          <p14:tracePt t="60542" x="10287000" y="2813050"/>
          <p14:tracePt t="60558" x="10280650" y="2800350"/>
          <p14:tracePt t="60575" x="10274300" y="2787650"/>
          <p14:tracePt t="60592" x="10274300" y="2781300"/>
          <p14:tracePt t="60608" x="10267950" y="2768600"/>
          <p14:tracePt t="60625" x="10261600" y="2762250"/>
          <p14:tracePt t="60642" x="10255250" y="2755900"/>
          <p14:tracePt t="60659" x="10255250" y="2743200"/>
          <p14:tracePt t="60675" x="10248900" y="2736850"/>
          <p14:tracePt t="60692" x="10242550" y="2730500"/>
          <p14:tracePt t="60709" x="10229850" y="2724150"/>
          <p14:tracePt t="60725" x="10217150" y="2724150"/>
          <p14:tracePt t="60742" x="10191750" y="2724150"/>
          <p14:tracePt t="60759" x="10179050" y="2730500"/>
          <p14:tracePt t="60775" x="10153650" y="2736850"/>
          <p14:tracePt t="60792" x="10134600" y="2743200"/>
          <p14:tracePt t="60808" x="10115550" y="2755900"/>
          <p14:tracePt t="60825" x="10090150" y="2768600"/>
          <p14:tracePt t="60842" x="10090150" y="2774950"/>
          <p14:tracePt t="60845" x="10083800" y="2781300"/>
          <p14:tracePt t="60858" x="10071100" y="2787650"/>
          <p14:tracePt t="60875" x="10064750" y="2794000"/>
          <p14:tracePt t="60892" x="10058400" y="2800350"/>
          <p14:tracePt t="60908" x="10045700" y="2813050"/>
          <p14:tracePt t="60925" x="10045700" y="2819400"/>
          <p14:tracePt t="60942" x="10026650" y="2832100"/>
          <p14:tracePt t="60959" x="10026650" y="2844800"/>
          <p14:tracePt t="60975" x="10020300" y="2844800"/>
          <p14:tracePt t="60992" x="10013950" y="2851150"/>
          <p14:tracePt t="61009" x="10013950" y="2857500"/>
          <p14:tracePt t="61025" x="10001250" y="2857500"/>
          <p14:tracePt t="61042" x="10001250" y="2863850"/>
          <p14:tracePt t="61058" x="9994900" y="2870200"/>
          <p14:tracePt t="61075" x="9994900" y="2876550"/>
          <p14:tracePt t="61092" x="9988550" y="2876550"/>
          <p14:tracePt t="61108" x="9982200" y="2882900"/>
          <p14:tracePt t="61142" x="9975850" y="2882900"/>
          <p14:tracePt t="61159" x="9969500" y="2882900"/>
          <p14:tracePt t="61195" x="9969500" y="2889250"/>
          <p14:tracePt t="61228" x="9963150" y="2889250"/>
          <p14:tracePt t="61312" x="9963150" y="2882900"/>
          <p14:tracePt t="66160" x="9963150" y="2901950"/>
          <p14:tracePt t="66167" x="9956800" y="2921000"/>
          <p14:tracePt t="66174" x="9950450" y="2940050"/>
          <p14:tracePt t="66191" x="9944100" y="2978150"/>
          <p14:tracePt t="66208" x="9937750" y="3003550"/>
          <p14:tracePt t="66224" x="9931400" y="3009900"/>
          <p14:tracePt t="66241" x="9925050" y="3022600"/>
          <p14:tracePt t="66258" x="9925050" y="3028950"/>
          <p14:tracePt t="66275" x="9925050" y="3035300"/>
          <p14:tracePt t="66292" x="9925050" y="3041650"/>
          <p14:tracePt t="66308" x="9925050" y="3048000"/>
          <p14:tracePt t="66325" x="9925050" y="3054350"/>
          <p14:tracePt t="66358" x="9925050" y="3060700"/>
          <p14:tracePt t="66374" x="9931400" y="3067050"/>
          <p14:tracePt t="66391" x="9944100" y="3073400"/>
          <p14:tracePt t="66408" x="9950450" y="3079750"/>
          <p14:tracePt t="66424" x="9956800" y="3086100"/>
          <p14:tracePt t="66441" x="9963150" y="3086100"/>
          <p14:tracePt t="66458" x="9975850" y="3092450"/>
          <p14:tracePt t="66475" x="9982200" y="3098800"/>
          <p14:tracePt t="66491" x="9988550" y="3098800"/>
          <p14:tracePt t="66508" x="9994900" y="3105150"/>
          <p14:tracePt t="66524" x="9994900" y="3111500"/>
          <p14:tracePt t="66541" x="10001250" y="3111500"/>
          <p14:tracePt t="66558" x="10007600" y="3111500"/>
          <p14:tracePt t="66574" x="10013950" y="3111500"/>
          <p14:tracePt t="66591" x="10026650" y="3111500"/>
          <p14:tracePt t="66608" x="10033000" y="3111500"/>
          <p14:tracePt t="66625" x="10045700" y="3111500"/>
          <p14:tracePt t="66641" x="10064750" y="3111500"/>
          <p14:tracePt t="66658" x="10090150" y="3111500"/>
          <p14:tracePt t="66674" x="10121900" y="3105150"/>
          <p14:tracePt t="66691" x="10134600" y="3098800"/>
          <p14:tracePt t="66708" x="10140950" y="3098800"/>
          <p14:tracePt t="66724" x="10147300" y="3092450"/>
          <p14:tracePt t="66741" x="10160000" y="3086100"/>
          <p14:tracePt t="66758" x="10166350" y="3073400"/>
          <p14:tracePt t="66775" x="10179050" y="3067050"/>
          <p14:tracePt t="66791" x="10191750" y="3028950"/>
          <p14:tracePt t="66808" x="10210800" y="2990850"/>
          <p14:tracePt t="66824" x="10223500" y="2952750"/>
          <p14:tracePt t="66841" x="10236200" y="2927350"/>
          <p14:tracePt t="66858" x="10236200" y="2914650"/>
          <p14:tracePt t="66875" x="10236200" y="2901950"/>
          <p14:tracePt t="66891" x="10236200" y="2895600"/>
          <p14:tracePt t="66908" x="10236200" y="2889250"/>
          <p14:tracePt t="66924" x="10236200" y="2876550"/>
          <p14:tracePt t="66941" x="10236200" y="2870200"/>
          <p14:tracePt t="66958" x="10229850" y="2870200"/>
          <p14:tracePt t="66974" x="10223500" y="2870200"/>
          <p14:tracePt t="67000" x="10217150" y="2870200"/>
          <p14:tracePt t="67007" x="10210800" y="2870200"/>
          <p14:tracePt t="67024" x="10204450" y="2870200"/>
          <p14:tracePt t="67041" x="10198100" y="2870200"/>
          <p14:tracePt t="67058" x="10191750" y="2870200"/>
          <p14:tracePt t="67074" x="10185400" y="2870200"/>
          <p14:tracePt t="67091" x="10172700" y="2870200"/>
          <p14:tracePt t="67108" x="10166350" y="2870200"/>
          <p14:tracePt t="67125" x="10153650" y="2870200"/>
          <p14:tracePt t="67141" x="10147300" y="2870200"/>
          <p14:tracePt t="67158" x="10140950" y="2870200"/>
          <p14:tracePt t="67174" x="10134600" y="2870200"/>
          <p14:tracePt t="67208" x="10128250" y="2870200"/>
          <p14:tracePt t="67224" x="10121900" y="2870200"/>
          <p14:tracePt t="67241" x="10115550" y="2870200"/>
          <p14:tracePt t="67279" x="10115550" y="2876550"/>
          <p14:tracePt t="67292" x="10115550" y="2882900"/>
          <p14:tracePt t="67327" x="10115550" y="2889250"/>
          <p14:tracePt t="67340" x="10115550" y="2895600"/>
          <p14:tracePt t="67362" x="10121900" y="2895600"/>
          <p14:tracePt t="67376" x="10128250" y="2901950"/>
          <p14:tracePt t="67389" x="10128250" y="2908300"/>
          <p14:tracePt t="67411" x="10134600" y="2914650"/>
          <p14:tracePt t="67424" x="10140950" y="2914650"/>
          <p14:tracePt t="67438" x="10140950" y="2921000"/>
          <p14:tracePt t="67460" x="10147300" y="2927350"/>
          <p14:tracePt t="67473" x="10153650" y="2927350"/>
          <p14:tracePt t="67488" x="10153650" y="2933700"/>
          <p14:tracePt t="67495" x="10160000" y="2933700"/>
          <p14:tracePt t="67508" x="10160000" y="2940050"/>
          <p14:tracePt t="67524" x="10160000" y="2946400"/>
          <p14:tracePt t="67541" x="10166350" y="2946400"/>
          <p14:tracePt t="67558" x="10172700" y="2959100"/>
          <p14:tracePt t="67574" x="10179050" y="2965450"/>
          <p14:tracePt t="67591" x="10191750" y="2978150"/>
          <p14:tracePt t="67608" x="10198100" y="2997200"/>
          <p14:tracePt t="67624" x="10204450" y="3009900"/>
          <p14:tracePt t="67641" x="10210800" y="3022600"/>
          <p14:tracePt t="67657" x="10217150" y="3035300"/>
          <p14:tracePt t="67674" x="10217150" y="3048000"/>
          <p14:tracePt t="67691" x="10217150" y="3054350"/>
          <p14:tracePt t="67708" x="10217150" y="3060700"/>
          <p14:tracePt t="67724" x="10217150" y="3073400"/>
          <p14:tracePt t="67741" x="10217150" y="3079750"/>
          <p14:tracePt t="67758" x="10217150" y="3092450"/>
          <p14:tracePt t="67796" x="10217150" y="3098800"/>
          <p14:tracePt t="67807" x="10217150" y="3105150"/>
          <p14:tracePt t="67824" x="10223500" y="3111500"/>
          <p14:tracePt t="67862" x="10229850" y="3111500"/>
          <p14:tracePt t="67877" x="10236200" y="3111500"/>
          <p14:tracePt t="67910" x="10242550" y="3111500"/>
          <p14:tracePt t="67994" x="10242550" y="3117850"/>
          <p14:tracePt t="68015" x="10242550" y="3124200"/>
          <p14:tracePt t="68044" x="10242550" y="3130550"/>
          <p14:tracePt t="68056" x="10242550" y="3136900"/>
          <p14:tracePt t="68084" x="10236200" y="3136900"/>
          <p14:tracePt t="68091" x="10236200" y="3143250"/>
          <p14:tracePt t="68098" x="10229850" y="3143250"/>
          <p14:tracePt t="68119" x="10229850" y="3149600"/>
          <p14:tracePt t="68133" x="10223500" y="3149600"/>
          <p14:tracePt t="68141" x="10223500" y="3155950"/>
          <p14:tracePt t="68158" x="10217150" y="3155950"/>
          <p14:tracePt t="68174" x="10210800" y="3155950"/>
          <p14:tracePt t="68195" x="10210800" y="3162300"/>
          <p14:tracePt t="68211" x="10210800" y="3168650"/>
          <p14:tracePt t="68245" x="10210800" y="3175000"/>
          <p14:tracePt t="68251" x="10204450" y="3175000"/>
          <p14:tracePt t="68265" x="10204450" y="3181350"/>
          <p14:tracePt t="68274" x="10198100" y="3181350"/>
          <p14:tracePt t="68291" x="10198100" y="3187700"/>
          <p14:tracePt t="68314" x="10191750" y="3194050"/>
          <p14:tracePt t="68324" x="10191750" y="3200400"/>
          <p14:tracePt t="68341" x="10185400" y="3213100"/>
          <p14:tracePt t="68358" x="10179050" y="3225800"/>
          <p14:tracePt t="68374" x="10179050" y="3238500"/>
          <p14:tracePt t="68391" x="10166350" y="3251200"/>
          <p14:tracePt t="68408" x="10166350" y="3263900"/>
          <p14:tracePt t="68424" x="10160000" y="3270250"/>
          <p14:tracePt t="68441" x="10160000" y="3282950"/>
          <p14:tracePt t="68457" x="10153650" y="3289300"/>
          <p14:tracePt t="68474" x="10147300" y="3295650"/>
          <p14:tracePt t="68491" x="10147300" y="3302000"/>
          <p14:tracePt t="68507" x="10147300" y="3308350"/>
          <p14:tracePt t="68529" x="10147300" y="3314700"/>
          <p14:tracePt t="68564" x="10147300" y="3321050"/>
          <p14:tracePt t="68578" x="10147300" y="3327400"/>
          <p14:tracePt t="68592" x="10147300" y="3333750"/>
          <p14:tracePt t="68626" x="10147300" y="3340100"/>
          <p14:tracePt t="68640" x="10147300" y="3346450"/>
          <p14:tracePt t="68662" x="10140950" y="3346450"/>
          <p14:tracePt t="72762" x="10128250" y="3346450"/>
          <p14:tracePt t="72768" x="10121900" y="3346450"/>
          <p14:tracePt t="72774" x="10109200" y="3340100"/>
          <p14:tracePt t="72790" x="10090150" y="3333750"/>
          <p14:tracePt t="72807" x="10071100" y="3333750"/>
          <p14:tracePt t="72824" x="10052050" y="3333750"/>
          <p14:tracePt t="72841" x="10045700" y="3333750"/>
          <p14:tracePt t="72857" x="10033000" y="3327400"/>
          <p14:tracePt t="72874" x="10020300" y="3321050"/>
          <p14:tracePt t="72907" x="10013950" y="3314700"/>
          <p14:tracePt t="72924" x="10007600" y="3308350"/>
          <p14:tracePt t="72941" x="10007600" y="3302000"/>
          <p14:tracePt t="72978" x="10007600" y="3295650"/>
          <p14:tracePt t="72991" x="10007600" y="3289300"/>
          <p14:tracePt t="73007" x="10007600" y="3282950"/>
          <p14:tracePt t="73024" x="10007600" y="3270250"/>
          <p14:tracePt t="73041" x="10013950" y="3263900"/>
          <p14:tracePt t="73057" x="10013950" y="3257550"/>
          <p14:tracePt t="73074" x="10020300" y="3244850"/>
          <p14:tracePt t="73090" x="10026650" y="3238500"/>
          <p14:tracePt t="73107" x="10033000" y="3225800"/>
          <p14:tracePt t="73124" x="10033000" y="3219450"/>
          <p14:tracePt t="73141" x="10039350" y="3206750"/>
          <p14:tracePt t="73157" x="10045700" y="3187700"/>
          <p14:tracePt t="73174" x="10045700" y="3181350"/>
          <p14:tracePt t="73191" x="10052050" y="3162300"/>
          <p14:tracePt t="73207" x="10052050" y="3143250"/>
          <p14:tracePt t="73224" x="10058400" y="3130550"/>
          <p14:tracePt t="73240" x="10071100" y="3105150"/>
          <p14:tracePt t="73257" x="10071100" y="3086100"/>
          <p14:tracePt t="73274" x="10077450" y="3067050"/>
          <p14:tracePt t="73290" x="10077450" y="3060700"/>
          <p14:tracePt t="73307" x="10077450" y="3048000"/>
          <p14:tracePt t="73324" x="10077450" y="3035300"/>
          <p14:tracePt t="73340" x="10077450" y="3028950"/>
          <p14:tracePt t="73357" x="10077450" y="3016250"/>
          <p14:tracePt t="73374" x="10077450" y="3009900"/>
          <p14:tracePt t="73390" x="10077450" y="3003550"/>
          <p14:tracePt t="73407" x="10077450" y="2997200"/>
          <p14:tracePt t="73424" x="10077450" y="2990850"/>
          <p14:tracePt t="73457" x="10077450" y="2984500"/>
          <p14:tracePt t="73474" x="10077450" y="2978150"/>
          <p14:tracePt t="73491" x="10077450" y="2971800"/>
          <p14:tracePt t="73518" x="10077450" y="2965450"/>
          <p14:tracePt t="73539" x="10077450" y="2959100"/>
          <p14:tracePt t="73573" x="10077450" y="2952750"/>
          <p14:tracePt t="73588" x="10077450" y="2946400"/>
          <p14:tracePt t="73602" x="10077450" y="2940050"/>
          <p14:tracePt t="73631" x="10083800" y="2940050"/>
          <p14:tracePt t="73636" x="10083800" y="2933700"/>
          <p14:tracePt t="73651" x="10083800" y="2927350"/>
          <p14:tracePt t="73684" x="10083800" y="2921000"/>
          <p14:tracePt t="73705" x="10083800" y="2914650"/>
          <p14:tracePt t="73740" x="10083800" y="2908300"/>
          <p14:tracePt t="74032" x="10083800" y="2914650"/>
          <p14:tracePt t="74053" x="10083800" y="2921000"/>
          <p14:tracePt t="74073" x="10083800" y="2927350"/>
          <p14:tracePt t="74081" x="10083800" y="2933700"/>
          <p14:tracePt t="74094" x="10083800" y="2940050"/>
          <p14:tracePt t="74111" x="10083800" y="2946400"/>
          <p14:tracePt t="74123" x="10083800" y="2952750"/>
          <p14:tracePt t="74140" x="10083800" y="2965450"/>
          <p14:tracePt t="74157" x="10083800" y="2971800"/>
          <p14:tracePt t="74173" x="10083800" y="2978150"/>
          <p14:tracePt t="74190" x="10083800" y="2984500"/>
          <p14:tracePt t="74207" x="10083800" y="2997200"/>
          <p14:tracePt t="74223" x="10083800" y="3003550"/>
          <p14:tracePt t="74240" x="10083800" y="3016250"/>
          <p14:tracePt t="74257" x="10083800" y="3028950"/>
          <p14:tracePt t="74291" x="10083800" y="3041650"/>
          <p14:tracePt t="74307" x="10083800" y="3054350"/>
          <p14:tracePt t="74323" x="10083800" y="3060700"/>
          <p14:tracePt t="74340" x="10083800" y="3067050"/>
          <p14:tracePt t="74357" x="10083800" y="3073400"/>
          <p14:tracePt t="74390" x="10083800" y="3079750"/>
          <p14:tracePt t="74407" x="10083800" y="3086100"/>
          <p14:tracePt t="74423" x="10083800" y="3092450"/>
          <p14:tracePt t="74449" x="10083800" y="3098800"/>
          <p14:tracePt t="74464" x="10083800" y="3105150"/>
          <p14:tracePt t="74498" x="10083800" y="3111500"/>
          <p14:tracePt t="74520" x="10083800" y="3117850"/>
          <p14:tracePt t="74533" x="10083800" y="3124200"/>
          <p14:tracePt t="74630" x="10083800" y="3117850"/>
          <p14:tracePt t="77200" x="10077450" y="3124200"/>
          <p14:tracePt t="77214" x="10077450" y="3130550"/>
          <p14:tracePt t="77222" x="10077450" y="3136900"/>
          <p14:tracePt t="77235" x="10071100" y="3136900"/>
          <p14:tracePt t="77244" x="10071100" y="3143250"/>
          <p14:tracePt t="77257" x="10064750" y="3155950"/>
          <p14:tracePt t="77273" x="10064750" y="3162300"/>
          <p14:tracePt t="77290" x="10058400" y="3168650"/>
          <p14:tracePt t="77306" x="10058400" y="3181350"/>
          <p14:tracePt t="77323" x="10058400" y="3187700"/>
          <p14:tracePt t="77340" x="10058400" y="3200400"/>
          <p14:tracePt t="77357" x="10058400" y="3206750"/>
          <p14:tracePt t="77373" x="10058400" y="3219450"/>
          <p14:tracePt t="77390" x="10058400" y="3225800"/>
          <p14:tracePt t="77407" x="10058400" y="3232150"/>
          <p14:tracePt t="77423" x="10052050" y="3244850"/>
          <p14:tracePt t="77440" x="10052050" y="3251200"/>
          <p14:tracePt t="77457" x="10052050" y="3270250"/>
          <p14:tracePt t="77473" x="10045700" y="3282950"/>
          <p14:tracePt t="77490" x="10045700" y="3295650"/>
          <p14:tracePt t="77507" x="10045700" y="3314700"/>
          <p14:tracePt t="77523" x="10045700" y="3321050"/>
          <p14:tracePt t="77540" x="10045700" y="3340100"/>
          <p14:tracePt t="77557" x="10045700" y="3352800"/>
          <p14:tracePt t="77573" x="10045700" y="3365500"/>
          <p14:tracePt t="77590" x="10045700" y="3384550"/>
          <p14:tracePt t="77607" x="10045700" y="3397250"/>
          <p14:tracePt t="77623" x="10045700" y="3416300"/>
          <p14:tracePt t="77640" x="10045700" y="3422650"/>
          <p14:tracePt t="77656" x="10045700" y="3429000"/>
          <p14:tracePt t="77673" x="10045700" y="3441700"/>
          <p14:tracePt t="77690" x="10045700" y="3448050"/>
          <p14:tracePt t="77707" x="10045700" y="3460750"/>
          <p14:tracePt t="77723" x="10045700" y="3467100"/>
          <p14:tracePt t="77740" x="10045700" y="3473450"/>
          <p14:tracePt t="77757" x="10045700" y="3479800"/>
          <p14:tracePt t="77773" x="10045700" y="3486150"/>
          <p14:tracePt t="77790" x="10045700" y="3492500"/>
          <p14:tracePt t="77807" x="10045700" y="3498850"/>
          <p14:tracePt t="77833" x="10045700" y="3505200"/>
          <p14:tracePt t="77847" x="10045700" y="3511550"/>
          <p14:tracePt t="77882" x="10045700" y="3517900"/>
          <p14:tracePt t="77895" x="10045700" y="3524250"/>
          <p14:tracePt t="77917" x="10045700" y="3530600"/>
          <p14:tracePt t="77944" x="10045700" y="3536950"/>
          <p14:tracePt t="77980" x="10045700" y="3543300"/>
          <p14:tracePt t="78119" x="10045700" y="3536950"/>
          <p14:tracePt t="81481" x="10045700" y="3543300"/>
          <p14:tracePt t="81501" x="10045700" y="3549650"/>
          <p14:tracePt t="81508" x="10045700" y="3556000"/>
          <p14:tracePt t="81514" x="10045700" y="3562350"/>
          <p14:tracePt t="81529" x="10045700" y="3568700"/>
          <p14:tracePt t="81544" x="10045700" y="3575050"/>
          <p14:tracePt t="81556" x="10045700" y="3581400"/>
          <p14:tracePt t="81573" x="10045700" y="3594100"/>
          <p14:tracePt t="81590" x="10045700" y="3600450"/>
          <p14:tracePt t="81606" x="10045700" y="3606800"/>
          <p14:tracePt t="81623" x="10045700" y="3619500"/>
          <p14:tracePt t="81639" x="10045700" y="3625850"/>
          <p14:tracePt t="81656" x="10045700" y="3638550"/>
          <p14:tracePt t="81673" x="10045700" y="3644900"/>
          <p14:tracePt t="81689" x="10045700" y="3651250"/>
          <p14:tracePt t="81723" x="10045700" y="3657600"/>
          <p14:tracePt t="81739" x="10045700" y="3663950"/>
          <p14:tracePt t="81756" x="10045700" y="3670300"/>
          <p14:tracePt t="81779" x="10045700" y="3676650"/>
          <p14:tracePt t="81801" x="10045700" y="3683000"/>
          <p14:tracePt t="81828" x="10045700" y="3689350"/>
          <p14:tracePt t="81844" x="10045700" y="3695700"/>
          <p14:tracePt t="81862" x="10045700" y="3702050"/>
          <p14:tracePt t="82035" x="10045700" y="3708400"/>
          <p14:tracePt t="82050" x="10045700" y="3714750"/>
          <p14:tracePt t="82084" x="10045700" y="3721100"/>
          <p14:tracePt t="82099" x="10052050" y="3727450"/>
          <p14:tracePt t="82112" x="10052050" y="3733800"/>
          <p14:tracePt t="82147" x="10052050" y="3740150"/>
          <p14:tracePt t="82153" x="10058400" y="3740150"/>
          <p14:tracePt t="82168" x="10058400" y="3746500"/>
          <p14:tracePt t="82210" x="10058400" y="3752850"/>
          <p14:tracePt t="83473" x="10064750" y="3746500"/>
          <p14:tracePt t="83481" x="10071100" y="3740150"/>
          <p14:tracePt t="83489" x="10083800" y="3727450"/>
          <p14:tracePt t="83506" x="10102850" y="3714750"/>
          <p14:tracePt t="83522" x="10115550" y="3702050"/>
          <p14:tracePt t="83539" x="10115550" y="3695700"/>
          <p14:tracePt t="83556" x="10134600" y="3683000"/>
          <p14:tracePt t="83572" x="10134600" y="3676650"/>
          <p14:tracePt t="83589" x="10147300" y="3670300"/>
          <p14:tracePt t="83606" x="10147300" y="3663950"/>
          <p14:tracePt t="83622" x="10153650" y="3657600"/>
          <p14:tracePt t="83640" x="10160000" y="3644900"/>
          <p14:tracePt t="83672" x="10160000" y="3638550"/>
          <p14:tracePt t="83689" x="10160000" y="3632200"/>
          <p14:tracePt t="83706" x="10160000" y="3625850"/>
          <p14:tracePt t="83723" x="10160000" y="3619500"/>
          <p14:tracePt t="83739" x="10153650" y="3613150"/>
          <p14:tracePt t="83756" x="10153650" y="3606800"/>
          <p14:tracePt t="83772" x="10147300" y="3600450"/>
          <p14:tracePt t="83789" x="10140950" y="3587750"/>
          <p14:tracePt t="83806" x="10140950" y="3581400"/>
          <p14:tracePt t="83822" x="10134600" y="3568700"/>
          <p14:tracePt t="83856" x="10121900" y="3562350"/>
          <p14:tracePt t="83872" x="10121900" y="3556000"/>
          <p14:tracePt t="83906" x="10109200" y="3549650"/>
          <p14:tracePt t="83922" x="10109200" y="3543300"/>
          <p14:tracePt t="83939" x="10102850" y="3536950"/>
          <p14:tracePt t="83956" x="10096500" y="3536950"/>
          <p14:tracePt t="83973" x="10090150" y="3536950"/>
          <p14:tracePt t="84006" x="10083800" y="3536950"/>
          <p14:tracePt t="84022" x="10077450" y="3536950"/>
          <p14:tracePt t="84051" x="10071100" y="3536950"/>
          <p14:tracePt t="84085" x="10064750" y="3536950"/>
          <p14:tracePt t="84098" x="10058400" y="3536950"/>
          <p14:tracePt t="87031" x="10058400" y="3543300"/>
          <p14:tracePt t="87039" x="10058400" y="3562350"/>
          <p14:tracePt t="87045" x="10058400" y="3581400"/>
          <p14:tracePt t="87055" x="10052050" y="3613150"/>
          <p14:tracePt t="87073" x="10045700" y="3663950"/>
          <p14:tracePt t="87089" x="10045700" y="3702050"/>
          <p14:tracePt t="87106" x="10045700" y="3714750"/>
          <p14:tracePt t="87122" x="10045700" y="3733800"/>
          <p14:tracePt t="87139" x="10045700" y="3746500"/>
          <p14:tracePt t="87172" x="10045700" y="3759200"/>
          <p14:tracePt t="87189" x="10045700" y="3765550"/>
          <p14:tracePt t="87206" x="10045700" y="3771900"/>
          <p14:tracePt t="87222" x="10045700" y="3778250"/>
          <p14:tracePt t="87239" x="10052050" y="3778250"/>
          <p14:tracePt t="87295" x="10052050" y="3784600"/>
          <p14:tracePt t="87309" x="10052050" y="3790950"/>
          <p14:tracePt t="87331" x="10052050" y="3797300"/>
          <p14:tracePt t="87345" x="10052050" y="3803650"/>
          <p14:tracePt t="87352" x="10052050" y="3810000"/>
          <p14:tracePt t="87364" x="10052050" y="3816350"/>
          <p14:tracePt t="87372" x="10052050" y="3822700"/>
          <p14:tracePt t="87394" x="10052050" y="3829050"/>
          <p14:tracePt t="87405" x="10052050" y="3835400"/>
          <p14:tracePt t="87422" x="10052050" y="3841750"/>
          <p14:tracePt t="87439" x="10052050" y="3854450"/>
          <p14:tracePt t="87455" x="10052050" y="3867150"/>
          <p14:tracePt t="87489" x="10052050" y="3886200"/>
          <p14:tracePt t="87505" x="10052050" y="3892550"/>
          <p14:tracePt t="87522" x="10052050" y="3898900"/>
          <p14:tracePt t="87539" x="10052050" y="3905250"/>
          <p14:tracePt t="87572" x="10052050" y="3917950"/>
          <p14:tracePt t="87610" x="10052050" y="3924300"/>
          <p14:tracePt t="87623" x="10052050" y="3930650"/>
          <p14:tracePt t="87656" x="10052050" y="3937000"/>
          <p14:tracePt t="87685" x="10052050" y="3943350"/>
          <p14:tracePt t="87747" x="10045700" y="3943350"/>
          <p14:tracePt t="87803" x="10039350" y="3943350"/>
          <p14:tracePt t="87831" x="10033000" y="3949700"/>
          <p14:tracePt t="87907" x="10033000" y="3956050"/>
          <p14:tracePt t="87949" x="10026650" y="3956050"/>
          <p14:tracePt t="88003" x="10026650" y="3962400"/>
          <p14:tracePt t="90832" x="10045700" y="3968750"/>
          <p14:tracePt t="90838" x="10083800" y="3975100"/>
          <p14:tracePt t="90845" x="10147300" y="3981450"/>
          <p14:tracePt t="90855" x="10191750" y="3994150"/>
          <p14:tracePt t="90872" x="10267950" y="4006850"/>
          <p14:tracePt t="90888" x="10337800" y="4013200"/>
          <p14:tracePt t="90905" x="10363200" y="4013200"/>
          <p14:tracePt t="90922" x="10388600" y="4013200"/>
          <p14:tracePt t="90938" x="10445750" y="4013200"/>
          <p14:tracePt t="90955" x="10490200" y="4013200"/>
          <p14:tracePt t="90972" x="10534650" y="4000500"/>
          <p14:tracePt t="90988" x="10560050" y="3987800"/>
          <p14:tracePt t="91005" x="10598150" y="3975100"/>
          <p14:tracePt t="91022" x="10617200" y="3962400"/>
          <p14:tracePt t="91038" x="10642600" y="3937000"/>
          <p14:tracePt t="91055" x="10680700" y="3917950"/>
          <p14:tracePt t="91072" x="10699750" y="3898900"/>
          <p14:tracePt t="91088" x="10712450" y="3886200"/>
          <p14:tracePt t="91105" x="10718800" y="3886200"/>
          <p14:tracePt t="91122" x="10725150" y="3879850"/>
          <p14:tracePt t="91138" x="10731500" y="3860800"/>
          <p14:tracePt t="91155" x="10725150" y="3848100"/>
          <p14:tracePt t="91172" x="10699750" y="3829050"/>
          <p14:tracePt t="91188" x="10642600" y="3803650"/>
          <p14:tracePt t="91205" x="10490200" y="3752850"/>
          <p14:tracePt t="91222" x="10293350" y="3727450"/>
          <p14:tracePt t="91238" x="10242550" y="3727450"/>
          <p14:tracePt t="91255" x="10204450" y="3727450"/>
          <p14:tracePt t="91272" x="10198100" y="3727450"/>
          <p14:tracePt t="91288" x="10185400" y="3727450"/>
          <p14:tracePt t="91305" x="10166350" y="3727450"/>
          <p14:tracePt t="91322" x="10147300" y="3727450"/>
          <p14:tracePt t="91338" x="10128250" y="3727450"/>
          <p14:tracePt t="91355" x="10121900" y="3733800"/>
          <p14:tracePt t="91372" x="10109200" y="3740150"/>
          <p14:tracePt t="91388" x="10102850" y="3740150"/>
          <p14:tracePt t="91405" x="10096500" y="3746500"/>
          <p14:tracePt t="91422" x="10077450" y="3752850"/>
          <p14:tracePt t="91455" x="10077450" y="3759200"/>
          <p14:tracePt t="91472" x="10077450" y="3765550"/>
          <p14:tracePt t="91494" x="10077450" y="3771900"/>
          <p14:tracePt t="91513" x="10077450" y="3778250"/>
          <p14:tracePt t="91533" x="10083800" y="3778250"/>
          <p14:tracePt t="91542" x="10090150" y="3778250"/>
          <p14:tracePt t="91555" x="10096500" y="3778250"/>
          <p14:tracePt t="91571" x="10102850" y="3778250"/>
          <p14:tracePt t="91588" x="10147300" y="3778250"/>
          <p14:tracePt t="91605" x="10191750" y="3784600"/>
          <p14:tracePt t="91625" x="10242550" y="3790950"/>
          <p14:tracePt t="91638" x="10267950" y="3797300"/>
          <p14:tracePt t="91655" x="10287000" y="3797300"/>
          <p14:tracePt t="91672" x="10306050" y="3803650"/>
          <p14:tracePt t="91688" x="10350500" y="3810000"/>
          <p14:tracePt t="91705" x="10382250" y="3816350"/>
          <p14:tracePt t="91721" x="10420350" y="3822700"/>
          <p14:tracePt t="91738" x="10439400" y="3829050"/>
          <p14:tracePt t="91755" x="10445750" y="3829050"/>
          <p14:tracePt t="91772" x="10458450" y="3835400"/>
          <p14:tracePt t="91788" x="10464800" y="3841750"/>
          <p14:tracePt t="91805" x="10477500" y="3848100"/>
          <p14:tracePt t="91822" x="10483850" y="3848100"/>
          <p14:tracePt t="91838" x="10490200" y="3854450"/>
          <p14:tracePt t="91855" x="10502900" y="3860800"/>
          <p14:tracePt t="91871" x="10509250" y="3867150"/>
          <p14:tracePt t="91888" x="10521950" y="3873500"/>
          <p14:tracePt t="91905" x="10528300" y="3879850"/>
          <p14:tracePt t="91922" x="10541000" y="3879850"/>
          <p14:tracePt t="91938" x="10547350" y="3886200"/>
          <p14:tracePt t="91955" x="10553700" y="3892550"/>
          <p14:tracePt t="91959" x="10560050" y="3892550"/>
          <p14:tracePt t="91972" x="10566400" y="3892550"/>
          <p14:tracePt t="91988" x="10566400" y="3898900"/>
          <p14:tracePt t="92005" x="10572750" y="3911600"/>
          <p14:tracePt t="92022" x="10579100" y="3911600"/>
          <p14:tracePt t="92055" x="10585450" y="3911600"/>
          <p14:tracePt t="92071" x="10591800" y="3911600"/>
          <p14:tracePt t="92598" x="10610850" y="3911600"/>
          <p14:tracePt t="92604" x="10636250" y="3911600"/>
          <p14:tracePt t="92612" x="10661650" y="3911600"/>
          <p14:tracePt t="92622" x="10687050" y="3917950"/>
          <p14:tracePt t="92638" x="10775950" y="3917950"/>
          <p14:tracePt t="92655" x="10820400" y="3917950"/>
          <p14:tracePt t="92672" x="10877550" y="3917950"/>
          <p14:tracePt t="92688" x="10928350" y="3917950"/>
          <p14:tracePt t="92705" x="10947400" y="3917950"/>
          <p14:tracePt t="92722" x="10966450" y="3917950"/>
          <p14:tracePt t="92738" x="10985500" y="3917950"/>
          <p14:tracePt t="92755" x="11023600" y="3917950"/>
          <p14:tracePt t="92772" x="11068050" y="3905250"/>
          <p14:tracePt t="92788" x="11093450" y="3905250"/>
          <p14:tracePt t="92805" x="11125200" y="3892550"/>
          <p14:tracePt t="92822" x="11131550" y="3892550"/>
          <p14:tracePt t="92838" x="11144250" y="3886200"/>
          <p14:tracePt t="92855" x="11150600" y="3886200"/>
          <p14:tracePt t="92872" x="11163300" y="3879850"/>
          <p14:tracePt t="92888" x="11176000" y="3873500"/>
          <p14:tracePt t="92905" x="11182350" y="3873500"/>
          <p14:tracePt t="92922" x="11188700" y="3873500"/>
          <p14:tracePt t="92938" x="11195050" y="3873500"/>
          <p14:tracePt t="92955" x="11207750" y="3873500"/>
          <p14:tracePt t="92981" x="11214100" y="3873500"/>
          <p14:tracePt t="92993" x="11220450" y="3873500"/>
          <p14:tracePt t="93029" x="11220450" y="3879850"/>
          <p14:tracePt t="93034" x="11220450" y="3886200"/>
          <p14:tracePt t="93044" x="11220450" y="3898900"/>
          <p14:tracePt t="93055" x="11220450" y="3905250"/>
          <p14:tracePt t="93071" x="11214100" y="3968750"/>
          <p14:tracePt t="93088" x="11201400" y="4006850"/>
          <p14:tracePt t="93105" x="11188700" y="4038600"/>
          <p14:tracePt t="93122" x="11182350" y="4070350"/>
          <p14:tracePt t="93138" x="11176000" y="4095750"/>
          <p14:tracePt t="93155" x="11169650" y="4114800"/>
          <p14:tracePt t="93171" x="11163300" y="4127500"/>
          <p14:tracePt t="93188" x="11156950" y="4159250"/>
          <p14:tracePt t="93205" x="11156950" y="4178300"/>
          <p14:tracePt t="93222" x="11150600" y="4210050"/>
          <p14:tracePt t="93238" x="11144250" y="4229100"/>
          <p14:tracePt t="93255" x="11137900" y="4241800"/>
          <p14:tracePt t="93271" x="11131550" y="4260850"/>
          <p14:tracePt t="93288" x="11131550" y="4267200"/>
          <p14:tracePt t="93305" x="11131550" y="4286250"/>
          <p14:tracePt t="93321" x="11131550" y="4298950"/>
          <p14:tracePt t="93338" x="11131550" y="4311650"/>
          <p14:tracePt t="93355" x="11131550" y="4330700"/>
          <p14:tracePt t="93371" x="11131550" y="4337050"/>
          <p14:tracePt t="93388" x="11131550" y="4356100"/>
          <p14:tracePt t="93405" x="11131550" y="4368800"/>
          <p14:tracePt t="93422" x="11131550" y="4375150"/>
          <p14:tracePt t="93438" x="11271250" y="4387850"/>
          <p14:tracePt t="93455" x="11518900" y="4286250"/>
          <p14:tracePt t="93474" x="11671300" y="4159250"/>
          <p14:tracePt t="93488" x="11709400" y="4102100"/>
          <p14:tracePt t="93505" x="11722100" y="4070350"/>
          <p14:tracePt t="93521" x="11722100" y="4032250"/>
          <p14:tracePt t="93538" x="11709400" y="3917950"/>
          <p14:tracePt t="93555" x="11601450" y="3632200"/>
          <p14:tracePt t="93571" x="11537950" y="3505200"/>
          <p14:tracePt t="93588" x="11468100" y="3429000"/>
          <p14:tracePt t="93605" x="11334750" y="3359150"/>
          <p14:tracePt t="93621" x="11220450" y="3314700"/>
          <p14:tracePt t="93638" x="11131550" y="3282950"/>
          <p14:tracePt t="93655" x="11068050" y="3263900"/>
          <p14:tracePt t="93671" x="11036300" y="3263900"/>
          <p14:tracePt t="93688" x="10979150" y="3263900"/>
          <p14:tracePt t="93705" x="10941050" y="3276600"/>
          <p14:tracePt t="93721" x="10915650" y="3295650"/>
          <p14:tracePt t="93738" x="10877550" y="3346450"/>
          <p14:tracePt t="93755" x="10814050" y="3536950"/>
          <p14:tracePt t="93771" x="10756900" y="4318000"/>
          <p14:tracePt t="93788" x="10845800" y="4660900"/>
          <p14:tracePt t="93805" x="10934700" y="4826000"/>
          <p14:tracePt t="93822" x="11055350" y="4946650"/>
          <p14:tracePt t="93838" x="11074400" y="4959350"/>
          <p14:tracePt t="93855" x="11099800" y="4978400"/>
          <p14:tracePt t="93871" x="11150600" y="4978400"/>
          <p14:tracePt t="93888" x="11417300" y="4883150"/>
          <p14:tracePt t="93905" x="11785600" y="4692650"/>
          <p14:tracePt t="93922" x="11849100" y="4629150"/>
          <p14:tracePt t="93938" x="11874500" y="4546600"/>
          <p14:tracePt t="93955" x="11887200" y="4406900"/>
          <p14:tracePt t="93971" x="11868150" y="4235450"/>
          <p14:tracePt t="93973" x="11817350" y="4146550"/>
          <p14:tracePt t="93988" x="11671300" y="3987800"/>
          <p14:tracePt t="94005" x="11518900" y="3898900"/>
          <p14:tracePt t="94021" x="11398250" y="3879850"/>
          <p14:tracePt t="94038" x="11322050" y="3879850"/>
          <p14:tracePt t="94056" x="11303000" y="3879850"/>
          <p14:tracePt t="94071" x="11296650" y="3892550"/>
          <p14:tracePt t="94088" x="11283950" y="3898900"/>
          <p14:tracePt t="94105" x="11277600" y="3905250"/>
          <p14:tracePt t="94138" x="11271250" y="3911600"/>
          <p14:tracePt t="94155" x="11264900" y="3917950"/>
          <p14:tracePt t="94171" x="11264900" y="3924300"/>
          <p14:tracePt t="94599" x="11061700" y="3911600"/>
          <p14:tracePt t="94605" x="10788650" y="3860800"/>
          <p14:tracePt t="94614" x="10693400" y="3822700"/>
          <p14:tracePt t="94621" x="10636250" y="3797300"/>
          <p14:tracePt t="94638" x="10458450" y="3740150"/>
          <p14:tracePt t="94654" x="10140950" y="3676650"/>
          <p14:tracePt t="94671" x="10033000" y="3644900"/>
          <p14:tracePt t="94688" x="9740900" y="3600450"/>
          <p14:tracePt t="94704" x="9575800" y="3562350"/>
          <p14:tracePt t="94721" x="9398000" y="3562350"/>
          <p14:tracePt t="94738" x="8718550" y="3517900"/>
          <p14:tracePt t="94755" x="8343900" y="3517900"/>
          <p14:tracePt t="94772" x="8204200" y="3517900"/>
          <p14:tracePt t="94788" x="7867650" y="3530600"/>
          <p14:tracePt t="94805" x="7594600" y="3556000"/>
          <p14:tracePt t="94821" x="7251700" y="3600450"/>
          <p14:tracePt t="94838" x="7131050" y="3625850"/>
          <p14:tracePt t="94855" x="7067550" y="3644900"/>
          <p14:tracePt t="94871" x="7042150" y="3644900"/>
          <p14:tracePt t="94888" x="7010400" y="3651250"/>
          <p14:tracePt t="94904" x="6972300" y="3663950"/>
          <p14:tracePt t="94921" x="6959600" y="3670300"/>
          <p14:tracePt t="94938" x="6953250" y="3670300"/>
          <p14:tracePt t="94980" x="6959600" y="3676650"/>
          <p14:tracePt t="95003" x="6965950" y="3676650"/>
          <p14:tracePt t="95010" x="6972300" y="3683000"/>
          <p14:tracePt t="95022" x="7016750" y="3702050"/>
          <p14:tracePt t="95038" x="7359650" y="3810000"/>
          <p14:tracePt t="95055" x="8489950" y="4114800"/>
          <p14:tracePt t="95071" x="8953500" y="4222750"/>
          <p14:tracePt t="95088" x="9124950" y="4286250"/>
          <p14:tracePt t="95105" x="9442450" y="4343400"/>
          <p14:tracePt t="95121" x="9639300" y="4400550"/>
          <p14:tracePt t="95138" x="9886950" y="4406900"/>
          <p14:tracePt t="95154" x="10090150" y="4451350"/>
          <p14:tracePt t="95171" x="10242550" y="4451350"/>
          <p14:tracePt t="95188" x="10375900" y="4425950"/>
          <p14:tracePt t="95204" x="10401300" y="4419600"/>
          <p14:tracePt t="95221" x="10414000" y="4413250"/>
          <p14:tracePt t="95238" x="10420350" y="4400550"/>
          <p14:tracePt t="95254" x="10420350" y="4387850"/>
          <p14:tracePt t="95271" x="10306050" y="4152900"/>
          <p14:tracePt t="95288" x="9950450" y="3727450"/>
          <p14:tracePt t="95305" x="9791700" y="3524250"/>
          <p14:tracePt t="95321" x="9410700" y="3409950"/>
          <p14:tracePt t="95338" x="9163050" y="3378200"/>
          <p14:tracePt t="95355" x="8870950" y="3371850"/>
          <p14:tracePt t="95371" x="8743950" y="3371850"/>
          <p14:tracePt t="95388" x="8686800" y="3371850"/>
          <p14:tracePt t="95404" x="8578850" y="3378200"/>
          <p14:tracePt t="95421" x="8439150" y="3384550"/>
          <p14:tracePt t="95438" x="8331200" y="3390900"/>
          <p14:tracePt t="95455" x="8223250" y="3403600"/>
          <p14:tracePt t="95471" x="8178800" y="3409950"/>
          <p14:tracePt t="95488" x="8147050" y="3409950"/>
          <p14:tracePt t="95505" x="8128000" y="3409950"/>
          <p14:tracePt t="95523" x="8121650" y="3416300"/>
          <p14:tracePt t="95538" x="8121650" y="3422650"/>
          <p14:tracePt t="98421" x="8115300" y="3422650"/>
          <p14:tracePt t="98428" x="8108950" y="3422650"/>
          <p14:tracePt t="98438" x="8102600" y="3422650"/>
          <p14:tracePt t="98454" x="8045450" y="3416300"/>
          <p14:tracePt t="98471" x="7943850" y="3416300"/>
          <p14:tracePt t="98488" x="7740650" y="3397250"/>
          <p14:tracePt t="98504" x="7537450" y="3397250"/>
          <p14:tracePt t="98521" x="7429500" y="3416300"/>
          <p14:tracePt t="98538" x="7232650" y="3429000"/>
          <p14:tracePt t="98554" x="7162800" y="3429000"/>
          <p14:tracePt t="98571" x="7124700" y="3435350"/>
          <p14:tracePt t="98574" x="7105650" y="3435350"/>
          <p14:tracePt t="98587" x="7073900" y="3441700"/>
          <p14:tracePt t="98604" x="7048500" y="3441700"/>
          <p14:tracePt t="98621" x="7004050" y="3448050"/>
          <p14:tracePt t="98638" x="6959600" y="3454400"/>
          <p14:tracePt t="98654" x="6934200" y="3460750"/>
          <p14:tracePt t="98671" x="6889750" y="3479800"/>
          <p14:tracePt t="98688" x="6864350" y="3486150"/>
          <p14:tracePt t="98704" x="6838950" y="3492500"/>
          <p14:tracePt t="98721" x="6826250" y="3505200"/>
          <p14:tracePt t="98738" x="6819900" y="3511550"/>
          <p14:tracePt t="98754" x="6800850" y="3517900"/>
          <p14:tracePt t="98788" x="6794500" y="3524250"/>
          <p14:tracePt t="98804" x="6788150" y="3536950"/>
          <p14:tracePt t="98821" x="6788150" y="3549650"/>
          <p14:tracePt t="98837" x="6813550" y="3568700"/>
          <p14:tracePt t="98854" x="6851650" y="3587750"/>
          <p14:tracePt t="98871" x="6902450" y="3613150"/>
          <p14:tracePt t="98888" x="7023100" y="3695700"/>
          <p14:tracePt t="98904" x="7080250" y="3752850"/>
          <p14:tracePt t="98921" x="7200900" y="3911600"/>
          <p14:tracePt t="98938" x="7283450" y="4000500"/>
          <p14:tracePt t="98954" x="7340600" y="4064000"/>
          <p14:tracePt t="98971" x="7397750" y="4108450"/>
          <p14:tracePt t="98988" x="7423150" y="4133850"/>
          <p14:tracePt t="99004" x="7429500" y="4140200"/>
          <p14:tracePt t="99021" x="7429500" y="4146550"/>
          <p14:tracePt t="102500" x="7372350" y="4152900"/>
          <p14:tracePt t="102507" x="7277100" y="4159250"/>
          <p14:tracePt t="102513" x="7143750" y="4159250"/>
          <p14:tracePt t="102521" x="7016750" y="4159250"/>
          <p14:tracePt t="102537" x="6858000" y="4159250"/>
          <p14:tracePt t="102554" x="6737350" y="4159250"/>
          <p14:tracePt t="102570" x="6464300" y="4191000"/>
          <p14:tracePt t="102587" x="6019800" y="4229100"/>
          <p14:tracePt t="102604" x="5543550" y="4254500"/>
          <p14:tracePt t="102620" x="5448300" y="4273550"/>
          <p14:tracePt t="102637" x="5251450" y="4286250"/>
          <p14:tracePt t="102654" x="5029200" y="4273550"/>
          <p14:tracePt t="102671" x="4857750" y="4260850"/>
          <p14:tracePt t="102687" x="4572000" y="4254500"/>
          <p14:tracePt t="102704" x="4445000" y="4235450"/>
          <p14:tracePt t="102721" x="4349750" y="4235450"/>
          <p14:tracePt t="102737" x="4229100" y="4235450"/>
          <p14:tracePt t="102754" x="4025900" y="4235450"/>
          <p14:tracePt t="102770" x="3784600" y="4235450"/>
          <p14:tracePt t="102787" x="3600450" y="4267200"/>
          <p14:tracePt t="102804" x="3467100" y="4292600"/>
          <p14:tracePt t="102820" x="3441700" y="4298950"/>
          <p14:tracePt t="102837" x="3422650" y="4298950"/>
          <p14:tracePt t="102854" x="3409950" y="4311650"/>
          <p14:tracePt t="102870" x="3403600" y="4311650"/>
          <p14:tracePt t="102887" x="3397250" y="4311650"/>
          <p14:tracePt t="104174" x="3333750" y="4292600"/>
          <p14:tracePt t="104182" x="3244850" y="4254500"/>
          <p14:tracePt t="104190" x="3168650" y="4222750"/>
          <p14:tracePt t="104203" x="3048000" y="4171950"/>
          <p14:tracePt t="104220" x="2946400" y="4140200"/>
          <p14:tracePt t="104237" x="2851150" y="4121150"/>
          <p14:tracePt t="104253" x="2832100" y="4108450"/>
          <p14:tracePt t="104271" x="2806700" y="4108450"/>
          <p14:tracePt t="104287" x="2781300" y="4102100"/>
          <p14:tracePt t="104303" x="2762250" y="4095750"/>
          <p14:tracePt t="104320" x="2717800" y="4089400"/>
          <p14:tracePt t="104337" x="2692400" y="4083050"/>
          <p14:tracePt t="104353" x="2654300" y="4076700"/>
          <p14:tracePt t="104370" x="2603500" y="4070350"/>
          <p14:tracePt t="104387" x="2578100" y="4064000"/>
          <p14:tracePt t="104403" x="2546350" y="4064000"/>
          <p14:tracePt t="104420" x="2533650" y="4057650"/>
          <p14:tracePt t="104437" x="2520950" y="4051300"/>
          <p14:tracePt t="104453" x="2508250" y="4044950"/>
          <p14:tracePt t="104470" x="2501900" y="4044950"/>
          <p14:tracePt t="104487" x="2495550" y="4038600"/>
          <p14:tracePt t="104503" x="2489200" y="4032250"/>
          <p14:tracePt t="104520" x="2489200" y="4025900"/>
          <p14:tracePt t="104537" x="2520950" y="4025900"/>
          <p14:tracePt t="104553" x="2622550" y="4025900"/>
          <p14:tracePt t="104570" x="2851150" y="4032250"/>
          <p14:tracePt t="104587" x="2914650" y="4032250"/>
          <p14:tracePt t="104603" x="3003550" y="4044950"/>
          <p14:tracePt t="104620" x="3244850" y="4044950"/>
          <p14:tracePt t="104637" x="3390900" y="4038600"/>
          <p14:tracePt t="104653" x="3524250" y="4038600"/>
          <p14:tracePt t="104670" x="3568700" y="4038600"/>
          <p14:tracePt t="104687" x="3613150" y="4038600"/>
          <p14:tracePt t="104691" x="3638550" y="4038600"/>
          <p14:tracePt t="104703" x="3676650" y="4038600"/>
          <p14:tracePt t="104720" x="3702050" y="4038600"/>
          <p14:tracePt t="104737" x="3803650" y="4038600"/>
          <p14:tracePt t="104753" x="4032250" y="4019550"/>
          <p14:tracePt t="104770" x="4222750" y="4006850"/>
          <p14:tracePt t="104787" x="4324350" y="4000500"/>
          <p14:tracePt t="104803" x="4343400" y="3994150"/>
          <p14:tracePt t="104820" x="4394200" y="3994150"/>
          <p14:tracePt t="104837" x="4425950" y="3994150"/>
          <p14:tracePt t="104853" x="4464050" y="3994150"/>
          <p14:tracePt t="104870" x="4527550" y="3994150"/>
          <p14:tracePt t="104887" x="4552950" y="3994150"/>
          <p14:tracePt t="104903" x="4572000" y="3994150"/>
          <p14:tracePt t="104920" x="4578350" y="3994150"/>
          <p14:tracePt t="104937" x="4584700" y="3994150"/>
          <p14:tracePt t="104953" x="4597400" y="3994150"/>
          <p14:tracePt t="104970" x="4610100" y="3987800"/>
          <p14:tracePt t="104987" x="4635500" y="3987800"/>
          <p14:tracePt t="105003" x="4654550" y="3981450"/>
          <p14:tracePt t="105020" x="4673600" y="3981450"/>
          <p14:tracePt t="105037" x="4692650" y="3981450"/>
          <p14:tracePt t="105053" x="4718050" y="3975100"/>
          <p14:tracePt t="105070" x="4749800" y="3968750"/>
          <p14:tracePt t="105087" x="4775200" y="3962400"/>
          <p14:tracePt t="105103" x="4794250" y="3956050"/>
          <p14:tracePt t="105120" x="4826000" y="3949700"/>
          <p14:tracePt t="105137" x="4845050" y="3949700"/>
          <p14:tracePt t="105153" x="4902200" y="3943350"/>
          <p14:tracePt t="105170" x="4940300" y="3937000"/>
          <p14:tracePt t="105187" x="4991100" y="3924300"/>
          <p14:tracePt t="105192" x="5010150" y="3917950"/>
          <p14:tracePt t="105203" x="5048250" y="3911600"/>
          <p14:tracePt t="105220" x="5092700" y="3898900"/>
          <p14:tracePt t="105237" x="5143500" y="3879850"/>
          <p14:tracePt t="105253" x="5175250" y="3873500"/>
          <p14:tracePt t="105270" x="5200650" y="3867150"/>
          <p14:tracePt t="105287" x="5219700" y="3860800"/>
          <p14:tracePt t="105303" x="5232400" y="3854450"/>
          <p14:tracePt t="105320" x="5245100" y="3848100"/>
          <p14:tracePt t="105337" x="5251450" y="3848100"/>
          <p14:tracePt t="105353" x="5257800" y="3841750"/>
          <p14:tracePt t="105370" x="5276850" y="3835400"/>
          <p14:tracePt t="105387" x="5289550" y="3835400"/>
          <p14:tracePt t="105403" x="5302250" y="3835400"/>
          <p14:tracePt t="105437" x="5314950" y="3835400"/>
          <p14:tracePt t="105453" x="5321300" y="3835400"/>
          <p14:tracePt t="105470" x="5334000" y="3835400"/>
          <p14:tracePt t="105487" x="5346700" y="3835400"/>
          <p14:tracePt t="105503" x="5353050" y="3835400"/>
          <p14:tracePt t="105537" x="5365750" y="3835400"/>
          <p14:tracePt t="105570" x="5378450" y="3835400"/>
          <p14:tracePt t="105587" x="5384800" y="3835400"/>
          <p14:tracePt t="105603" x="5391150" y="3835400"/>
          <p14:tracePt t="105620" x="5403850" y="3835400"/>
          <p14:tracePt t="105637" x="5416550" y="3835400"/>
          <p14:tracePt t="105654" x="5422900" y="3835400"/>
          <p14:tracePt t="105670" x="5429250" y="3835400"/>
          <p14:tracePt t="105687" x="5435600" y="3835400"/>
          <p14:tracePt t="105691" x="5441950" y="3835400"/>
          <p14:tracePt t="105703" x="5448300" y="3835400"/>
          <p14:tracePt t="105720" x="5461000" y="3835400"/>
          <p14:tracePt t="105737" x="5467350" y="3829050"/>
          <p14:tracePt t="105753" x="5473700" y="3829050"/>
          <p14:tracePt t="105770" x="5486400" y="3829050"/>
          <p14:tracePt t="105787" x="5492750" y="3829050"/>
          <p14:tracePt t="105803" x="5505450" y="3829050"/>
          <p14:tracePt t="105820" x="5511800" y="3829050"/>
          <p14:tracePt t="105837" x="5524500" y="3822700"/>
          <p14:tracePt t="105870" x="5537200" y="3822700"/>
          <p14:tracePt t="106307" x="5518150" y="3822700"/>
          <p14:tracePt t="106314" x="5492750" y="3822700"/>
          <p14:tracePt t="106323" x="5461000" y="3822700"/>
          <p14:tracePt t="106337" x="5295900" y="3816350"/>
          <p14:tracePt t="106353" x="5003800" y="3816350"/>
          <p14:tracePt t="106370" x="4857750" y="3816350"/>
          <p14:tracePt t="106387" x="4832350" y="3816350"/>
          <p14:tracePt t="106403" x="4794250" y="3822700"/>
          <p14:tracePt t="106420" x="4622800" y="3848100"/>
          <p14:tracePt t="106437" x="4470400" y="3873500"/>
          <p14:tracePt t="106453" x="4356100" y="3886200"/>
          <p14:tracePt t="106470" x="4216400" y="3917950"/>
          <p14:tracePt t="106487" x="3905250" y="3949700"/>
          <p14:tracePt t="106503" x="3403600" y="4013200"/>
          <p14:tracePt t="106520" x="3117850" y="4019550"/>
          <p14:tracePt t="106537" x="2997200" y="4051300"/>
          <p14:tracePt t="106553" x="2851150" y="4076700"/>
          <p14:tracePt t="106570" x="2705100" y="4083050"/>
          <p14:tracePt t="106587" x="2514600" y="4083050"/>
          <p14:tracePt t="106603" x="2355850" y="4083050"/>
          <p14:tracePt t="106620" x="2108200" y="4127500"/>
          <p14:tracePt t="106637" x="2038350" y="4146550"/>
          <p14:tracePt t="106653" x="1993900" y="4159250"/>
          <p14:tracePt t="106670" x="1828800" y="4210050"/>
          <p14:tracePt t="106687" x="1714500" y="4235450"/>
          <p14:tracePt t="106703" x="1631950" y="4254500"/>
          <p14:tracePt t="106720" x="1606550" y="4260850"/>
          <p14:tracePt t="106737" x="1568450" y="4267200"/>
          <p14:tracePt t="106753" x="1511300" y="4279900"/>
          <p14:tracePt t="106770" x="1460500" y="4286250"/>
          <p14:tracePt t="106786" x="1397000" y="4298950"/>
          <p14:tracePt t="106803" x="1371600" y="4305300"/>
          <p14:tracePt t="106820" x="1365250" y="4305300"/>
          <p14:tracePt t="106837" x="1358900" y="4305300"/>
          <p14:tracePt t="106863" x="1365250" y="4305300"/>
          <p14:tracePt t="106870" x="1371600" y="4305300"/>
          <p14:tracePt t="106887" x="1409700" y="4305300"/>
          <p14:tracePt t="106903" x="1473200" y="4311650"/>
          <p14:tracePt t="106920" x="2095500" y="4425950"/>
          <p14:tracePt t="106937" x="2444750" y="4502150"/>
          <p14:tracePt t="106953" x="2743200" y="4597400"/>
          <p14:tracePt t="106970" x="3022600" y="4629150"/>
          <p14:tracePt t="106987" x="3168650" y="4686300"/>
          <p14:tracePt t="107003" x="3403600" y="4718050"/>
          <p14:tracePt t="107020" x="3492500" y="4730750"/>
          <p14:tracePt t="107036" x="3530600" y="4743450"/>
          <p14:tracePt t="107053" x="3549650" y="4743450"/>
          <p14:tracePt t="107070" x="3606800" y="4749800"/>
          <p14:tracePt t="107087" x="3917950" y="4768850"/>
          <p14:tracePt t="107103" x="4076700" y="4775200"/>
          <p14:tracePt t="107120" x="4184650" y="4775200"/>
          <p14:tracePt t="107137" x="4260850" y="4775200"/>
          <p14:tracePt t="107153" x="4324350" y="4775200"/>
          <p14:tracePt t="107170" x="4362450" y="4775200"/>
          <p14:tracePt t="107186" x="4375150" y="4775200"/>
          <p14:tracePt t="107203" x="4387850" y="4775200"/>
          <p14:tracePt t="107220" x="4394200" y="4775200"/>
          <p14:tracePt t="107237" x="4406900" y="4775200"/>
          <p14:tracePt t="107253" x="4432300" y="4775200"/>
          <p14:tracePt t="107270" x="4451350" y="4775200"/>
          <p14:tracePt t="107286" x="4464050" y="4775200"/>
          <p14:tracePt t="107303" x="4470400" y="4775200"/>
          <p14:tracePt t="107320" x="4483100" y="4775200"/>
          <p14:tracePt t="107336" x="4495800" y="4775200"/>
          <p14:tracePt t="107370" x="4514850" y="4775200"/>
          <p14:tracePt t="107386" x="4533900" y="4775200"/>
          <p14:tracePt t="107403" x="4540250" y="4775200"/>
          <p14:tracePt t="107420" x="4559300" y="4775200"/>
          <p14:tracePt t="107436" x="4572000" y="4775200"/>
          <p14:tracePt t="107453" x="4584700" y="4775200"/>
          <p14:tracePt t="107470" x="4597400" y="4775200"/>
          <p14:tracePt t="107487" x="4610100" y="4775200"/>
          <p14:tracePt t="107503" x="4629150" y="4775200"/>
          <p14:tracePt t="107520" x="4635500" y="4775200"/>
          <p14:tracePt t="107536" x="4648200" y="4775200"/>
          <p14:tracePt t="107553" x="4654550" y="4775200"/>
          <p14:tracePt t="107570" x="4660900" y="4775200"/>
          <p14:tracePt t="108212" x="4768850" y="4762500"/>
          <p14:tracePt t="108218" x="4838700" y="4756150"/>
          <p14:tracePt t="108225" x="4883150" y="4756150"/>
          <p14:tracePt t="108236" x="4927600" y="4749800"/>
          <p14:tracePt t="108253" x="5130800" y="4737100"/>
          <p14:tracePt t="108270" x="5314950" y="4724400"/>
          <p14:tracePt t="108287" x="5486400" y="4699000"/>
          <p14:tracePt t="108303" x="5607050" y="4692650"/>
          <p14:tracePt t="108320" x="5734050" y="4679950"/>
          <p14:tracePt t="108336" x="5778500" y="4673600"/>
          <p14:tracePt t="108353" x="5791200" y="4673600"/>
          <p14:tracePt t="108370" x="5797550" y="4673600"/>
          <p14:tracePt t="108386" x="5810250" y="4673600"/>
          <p14:tracePt t="108403" x="5829300" y="4673600"/>
          <p14:tracePt t="108420" x="5905500" y="4667250"/>
          <p14:tracePt t="108436" x="5981700" y="4660900"/>
          <p14:tracePt t="108453" x="6045200" y="4654550"/>
          <p14:tracePt t="108470" x="6102350" y="4635500"/>
          <p14:tracePt t="108487" x="6115050" y="4635500"/>
          <p14:tracePt t="108503" x="6127750" y="4635500"/>
          <p14:tracePt t="108520" x="6140450" y="4635500"/>
          <p14:tracePt t="108536" x="6153150" y="4622800"/>
          <p14:tracePt t="108553" x="6197600" y="4603750"/>
          <p14:tracePt t="108570" x="6229350" y="4578350"/>
          <p14:tracePt t="108586" x="6248400" y="4565650"/>
          <p14:tracePt t="108603" x="6254750" y="4565650"/>
          <p14:tracePt t="108620" x="6261100" y="4552950"/>
          <p14:tracePt t="108636" x="6267450" y="4540250"/>
          <p14:tracePt t="108653" x="6267450" y="4527550"/>
          <p14:tracePt t="108670" x="6254750" y="4483100"/>
          <p14:tracePt t="108686" x="6203950" y="4445000"/>
          <p14:tracePt t="108703" x="6146800" y="4413250"/>
          <p14:tracePt t="108720" x="5988050" y="4375150"/>
          <p14:tracePt t="108736" x="5848350" y="4362450"/>
          <p14:tracePt t="108753" x="5759450" y="4343400"/>
          <p14:tracePt t="108770" x="5727700" y="4337050"/>
          <p14:tracePt t="108786" x="5683250" y="4330700"/>
          <p14:tracePt t="108803" x="5632450" y="4324350"/>
          <p14:tracePt t="108820" x="5607050" y="4324350"/>
          <p14:tracePt t="108836" x="5588000" y="4324350"/>
          <p14:tracePt t="108853" x="5581650" y="4324350"/>
          <p14:tracePt t="108870" x="5575300" y="4324350"/>
          <p14:tracePt t="108886" x="5568950" y="4330700"/>
          <p14:tracePt t="108903" x="5568950" y="433705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FF0000"/>
                </a:solidFill>
              </a:rPr>
              <a:t>Designer Overhead</a:t>
            </a:r>
            <a:endParaRPr lang="en-US" sz="5400" dirty="0">
              <a:solidFill>
                <a:srgbClr val="FF0000"/>
              </a:solidFill>
            </a:endParaRPr>
          </a:p>
        </p:txBody>
      </p:sp>
      <p:sp>
        <p:nvSpPr>
          <p:cNvPr id="3" name="Content Placeholder 2"/>
          <p:cNvSpPr>
            <a:spLocks noGrp="1"/>
          </p:cNvSpPr>
          <p:nvPr>
            <p:ph idx="1"/>
          </p:nvPr>
        </p:nvSpPr>
        <p:spPr>
          <a:xfrm>
            <a:off x="1097280" y="1845734"/>
            <a:ext cx="10058400" cy="2734975"/>
          </a:xfrm>
        </p:spPr>
        <p:txBody>
          <a:bodyPr>
            <a:normAutofit fontScale="92500" lnSpcReduction="10000"/>
          </a:bodyPr>
          <a:lstStyle/>
          <a:p>
            <a:pPr>
              <a:buFont typeface="Wingdings" panose="05000000000000000000" pitchFamily="2" charset="2"/>
              <a:buChar char="q"/>
            </a:pPr>
            <a:r>
              <a:rPr lang="en-US" sz="2800" dirty="0" smtClean="0"/>
              <a:t>Steep learning curve for heterogeneous programming</a:t>
            </a:r>
          </a:p>
          <a:p>
            <a:pPr>
              <a:buFont typeface="Wingdings" panose="05000000000000000000" pitchFamily="2" charset="2"/>
              <a:buChar char="q"/>
            </a:pPr>
            <a:endParaRPr lang="en-US" sz="2800" dirty="0"/>
          </a:p>
          <a:p>
            <a:pPr>
              <a:buFont typeface="Wingdings" panose="05000000000000000000" pitchFamily="2" charset="2"/>
              <a:buChar char="q"/>
            </a:pPr>
            <a:r>
              <a:rPr lang="en-US" sz="2800" dirty="0" smtClean="0"/>
              <a:t>Complex host side development</a:t>
            </a:r>
            <a:endParaRPr lang="en-US" sz="2800" dirty="0"/>
          </a:p>
          <a:p>
            <a:pPr marL="0" indent="0">
              <a:buNone/>
            </a:pPr>
            <a:endParaRPr lang="en-US" sz="2800" dirty="0"/>
          </a:p>
          <a:p>
            <a:pPr>
              <a:buFont typeface="Wingdings" panose="05000000000000000000" pitchFamily="2" charset="2"/>
              <a:buChar char="q"/>
            </a:pPr>
            <a:r>
              <a:rPr lang="en-US" sz="2800" dirty="0" smtClean="0"/>
              <a:t>User must be familiar with scheduling methodologies for optimum application to architecture mapping(for minimum </a:t>
            </a:r>
            <a:r>
              <a:rPr lang="en-US" sz="2800" dirty="0" err="1" smtClean="0"/>
              <a:t>makespan</a:t>
            </a:r>
            <a:r>
              <a:rPr lang="en-US" sz="2800" dirty="0" smtClean="0"/>
              <a:t>).</a:t>
            </a:r>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7196" y="4765719"/>
            <a:ext cx="1080344" cy="110375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6992" y="4803793"/>
            <a:ext cx="1783853" cy="102761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9405" y="4580709"/>
            <a:ext cx="1673862" cy="1473779"/>
          </a:xfrm>
          <a:prstGeom prst="rect">
            <a:avLst/>
          </a:prstGeom>
        </p:spPr>
      </p:pic>
    </p:spTree>
    <p:extLst>
      <p:ext uri="{BB962C8B-B14F-4D97-AF65-F5344CB8AC3E}">
        <p14:creationId xmlns:p14="http://schemas.microsoft.com/office/powerpoint/2010/main" val="4194095678"/>
      </p:ext>
    </p:extLst>
  </p:cSld>
  <p:clrMapOvr>
    <a:masterClrMapping/>
  </p:clrMapOvr>
  <mc:AlternateContent xmlns:mc="http://schemas.openxmlformats.org/markup-compatibility/2006" xmlns:p14="http://schemas.microsoft.com/office/powerpoint/2010/main">
    <mc:Choice Requires="p14">
      <p:transition spd="slow" p14:dur="2000" advTm="51027"/>
    </mc:Choice>
    <mc:Fallback xmlns="">
      <p:transition spd="slow" advTm="51027"/>
    </mc:Fallback>
  </mc:AlternateContent>
  <p:timing>
    <p:tnLst>
      <p:par>
        <p:cTn id="1" dur="indefinite" restart="never" nodeType="tmRoot"/>
      </p:par>
    </p:tnLst>
  </p:timing>
  <p:extLst mod="1">
    <p:ext uri="{3A86A75C-4F4B-4683-9AE1-C65F6400EC91}">
      <p14:laserTraceLst xmlns:p14="http://schemas.microsoft.com/office/powerpoint/2010/main">
        <p14:tracePtLst>
          <p14:tracePt t="23009" x="6089650" y="3803650"/>
          <p14:tracePt t="23016" x="6013450" y="3841750"/>
          <p14:tracePt t="23023" x="5924550" y="3886200"/>
          <p14:tracePt t="23034" x="5854700" y="3924300"/>
          <p14:tracePt t="23051" x="5670550" y="4013200"/>
          <p14:tracePt t="23067" x="5562600" y="4044950"/>
          <p14:tracePt t="23084" x="5397500" y="4083050"/>
          <p14:tracePt t="23100" x="5353050" y="4089400"/>
          <p14:tracePt t="23117" x="5340350" y="4095750"/>
          <p14:tracePt t="23134" x="5321300" y="4102100"/>
          <p14:tracePt t="23150" x="5308600" y="4102100"/>
          <p14:tracePt t="23168" x="5295900" y="4108450"/>
          <p14:tracePt t="23184" x="5289550" y="4108450"/>
          <p14:tracePt t="23200" x="5283200" y="4114800"/>
          <p14:tracePt t="23217" x="5276850" y="4121150"/>
          <p14:tracePt t="23251" x="5289550" y="4133850"/>
          <p14:tracePt t="23267" x="5416550" y="4178300"/>
          <p14:tracePt t="23284" x="5880100" y="4248150"/>
          <p14:tracePt t="23301" x="6197600" y="4286250"/>
          <p14:tracePt t="23317" x="6381750" y="4292600"/>
          <p14:tracePt t="23334" x="6470650" y="4298950"/>
          <p14:tracePt t="23351" x="6521450" y="4311650"/>
          <p14:tracePt t="23367" x="6623050" y="4311650"/>
          <p14:tracePt t="23384" x="6807200" y="4337050"/>
          <p14:tracePt t="23401" x="6889750" y="4356100"/>
          <p14:tracePt t="23418" x="6927850" y="4368800"/>
          <p14:tracePt t="23434" x="7010400" y="4400550"/>
          <p14:tracePt t="23450" x="7131050" y="4425950"/>
          <p14:tracePt t="23467" x="7315200" y="4464050"/>
          <p14:tracePt t="23484" x="7340600" y="4470400"/>
          <p14:tracePt t="23488" x="7359650" y="4476750"/>
          <p14:tracePt t="23500" x="7372350" y="4483100"/>
          <p14:tracePt t="23517" x="7385050" y="4489450"/>
          <p14:tracePt t="23534" x="7397750" y="4495800"/>
          <p14:tracePt t="23550" x="7416800" y="4495800"/>
          <p14:tracePt t="23567" x="7448550" y="4502150"/>
          <p14:tracePt t="23584" x="7480300" y="4502150"/>
          <p14:tracePt t="23600" x="7531100" y="4502150"/>
          <p14:tracePt t="23617" x="7581900" y="4502150"/>
          <p14:tracePt t="23634" x="7651750" y="4483100"/>
          <p14:tracePt t="23650" x="7696200" y="4470400"/>
          <p14:tracePt t="23667" x="7747000" y="4451350"/>
          <p14:tracePt t="23684" x="7810500" y="4432300"/>
          <p14:tracePt t="23700" x="7854950" y="4419600"/>
          <p14:tracePt t="23717" x="7899400" y="4400550"/>
          <p14:tracePt t="23734" x="7918450" y="4394200"/>
          <p14:tracePt t="23767" x="7924800" y="4394200"/>
          <p14:tracePt t="23784" x="7931150" y="4368800"/>
          <p14:tracePt t="23800" x="7912100" y="4298950"/>
          <p14:tracePt t="23817" x="7861300" y="4241800"/>
          <p14:tracePt t="23834" x="7816850" y="4203700"/>
          <p14:tracePt t="23850" x="7753350" y="4171950"/>
          <p14:tracePt t="23867" x="7708900" y="4165600"/>
          <p14:tracePt t="23884" x="7562850" y="4140200"/>
          <p14:tracePt t="23900" x="7435850" y="4133850"/>
          <p14:tracePt t="23917" x="7353300" y="4114800"/>
          <p14:tracePt t="23934" x="7162800" y="4095750"/>
          <p14:tracePt t="23950" x="7042150" y="4070350"/>
          <p14:tracePt t="23967" x="6908800" y="4070350"/>
          <p14:tracePt t="23984" x="6826250" y="4070350"/>
          <p14:tracePt t="24000" x="6686550" y="4070350"/>
          <p14:tracePt t="24004" x="6591300" y="4070350"/>
          <p14:tracePt t="24017" x="6515100" y="4083050"/>
          <p14:tracePt t="24034" x="6483350" y="4083050"/>
          <p14:tracePt t="24050" x="6464300" y="4095750"/>
          <p14:tracePt t="24067" x="6457950" y="4095750"/>
          <p14:tracePt t="24084" x="6457950" y="4102100"/>
          <p14:tracePt t="24100" x="6457950" y="4108450"/>
          <p14:tracePt t="24134" x="6457950" y="4114800"/>
          <p14:tracePt t="24150" x="6470650" y="4133850"/>
          <p14:tracePt t="24168" x="6559550" y="4171950"/>
          <p14:tracePt t="24184" x="7143750" y="4337050"/>
          <p14:tracePt t="24201" x="7518400" y="4406900"/>
          <p14:tracePt t="24217" x="7639050" y="4438650"/>
          <p14:tracePt t="24234" x="7683500" y="4457700"/>
          <p14:tracePt t="24250" x="7740650" y="4470400"/>
          <p14:tracePt t="24267" x="7797800" y="4489450"/>
          <p14:tracePt t="24284" x="7816850" y="4495800"/>
          <p14:tracePt t="24300" x="7842250" y="4502150"/>
          <p14:tracePt t="24317" x="7861300" y="4508500"/>
          <p14:tracePt t="24334" x="7874000" y="4508500"/>
          <p14:tracePt t="24350" x="7886700" y="4514850"/>
          <p14:tracePt t="24384" x="7893050" y="4527550"/>
          <p14:tracePt t="25668" x="7823200" y="4527550"/>
          <p14:tracePt t="25675" x="7600950" y="4527550"/>
          <p14:tracePt t="25683" x="7340600" y="4527550"/>
          <p14:tracePt t="25700" x="7086600" y="4540250"/>
          <p14:tracePt t="25717" x="6692900" y="4578350"/>
          <p14:tracePt t="25734" x="6286500" y="4629150"/>
          <p14:tracePt t="25750" x="5727700" y="4654550"/>
          <p14:tracePt t="25767" x="5549900" y="4660900"/>
          <p14:tracePt t="25784" x="5175250" y="4673600"/>
          <p14:tracePt t="25801" x="4800600" y="4679950"/>
          <p14:tracePt t="25817" x="4533900" y="4679950"/>
          <p14:tracePt t="25834" x="4394200" y="4679950"/>
          <p14:tracePt t="25850" x="4178300" y="4692650"/>
          <p14:tracePt t="25867" x="4032250" y="4692650"/>
          <p14:tracePt t="25884" x="3854450" y="4692650"/>
          <p14:tracePt t="25900" x="3740150" y="4679950"/>
          <p14:tracePt t="25917" x="3619500" y="4667250"/>
          <p14:tracePt t="25934" x="3594100" y="4667250"/>
          <p14:tracePt t="25950" x="3581400" y="4660900"/>
          <p14:tracePt t="25967" x="3562350" y="4660900"/>
          <p14:tracePt t="25984" x="3556000" y="4660900"/>
          <p14:tracePt t="26000" x="3524250" y="4660900"/>
          <p14:tracePt t="26017" x="3486150" y="4660900"/>
          <p14:tracePt t="26034" x="3441700" y="4660900"/>
          <p14:tracePt t="26038" x="3422650" y="4654550"/>
          <p14:tracePt t="26050" x="3384550" y="4648200"/>
          <p14:tracePt t="26067" x="3359150" y="4641850"/>
          <p14:tracePt t="26083" x="3340100" y="4635500"/>
          <p14:tracePt t="26100" x="3321050" y="4622800"/>
          <p14:tracePt t="26117" x="3314700" y="4622800"/>
          <p14:tracePt t="26134" x="3302000" y="4610100"/>
          <p14:tracePt t="26150" x="3295650" y="4610100"/>
          <p14:tracePt t="26168" x="3289300" y="4610100"/>
          <p14:tracePt t="26183" x="3289300" y="4603750"/>
          <p14:tracePt t="26200" x="3289300" y="4597400"/>
          <p14:tracePt t="26217" x="3295650" y="4591050"/>
          <p14:tracePt t="26234" x="3321050" y="4578350"/>
          <p14:tracePt t="26251" x="3441700" y="4565650"/>
          <p14:tracePt t="26267" x="3619500" y="4552950"/>
          <p14:tracePt t="26284" x="3905250" y="4559300"/>
          <p14:tracePt t="26300" x="4311650" y="4610100"/>
          <p14:tracePt t="26317" x="4464050" y="4629150"/>
          <p14:tracePt t="26334" x="4679950" y="4641850"/>
          <p14:tracePt t="26350" x="4749800" y="4654550"/>
          <p14:tracePt t="26367" x="4806950" y="4679950"/>
          <p14:tracePt t="26384" x="5105400" y="4705350"/>
          <p14:tracePt t="26400" x="5289550" y="4718050"/>
          <p14:tracePt t="26418" x="5422900" y="4718050"/>
          <p14:tracePt t="26434" x="5537200" y="4718050"/>
          <p14:tracePt t="26450" x="5562600" y="4718050"/>
          <p14:tracePt t="26467" x="5588000" y="4718050"/>
          <p14:tracePt t="26483" x="5594350" y="4724400"/>
          <p14:tracePt t="26500" x="5613400" y="4724400"/>
          <p14:tracePt t="26518" x="5619750" y="4724400"/>
          <p14:tracePt t="26523" x="5626100" y="4724400"/>
          <p14:tracePt t="26538" x="5632450" y="4724400"/>
          <p14:tracePt t="26550" x="5645150" y="4724400"/>
          <p14:tracePt t="26567" x="5657850" y="4724400"/>
          <p14:tracePt t="26584" x="5670550" y="4730750"/>
          <p14:tracePt t="26600" x="5695950" y="4730750"/>
          <p14:tracePt t="26617" x="5708650" y="4730750"/>
          <p14:tracePt t="26633" x="5740400" y="4737100"/>
          <p14:tracePt t="26650" x="5746750" y="4737100"/>
          <p14:tracePt t="26668" x="5765800" y="4737100"/>
          <p14:tracePt t="26683" x="5784850" y="4737100"/>
          <p14:tracePt t="26700" x="5797550" y="4737100"/>
          <p14:tracePt t="26717" x="5822950" y="4737100"/>
          <p14:tracePt t="26734" x="5829300" y="4737100"/>
          <p14:tracePt t="26750" x="5842000" y="4737100"/>
          <p14:tracePt t="26767" x="5861050" y="4737100"/>
          <p14:tracePt t="26784" x="5873750" y="4737100"/>
          <p14:tracePt t="26800" x="5886450" y="4737100"/>
          <p14:tracePt t="26817" x="5905500" y="4737100"/>
          <p14:tracePt t="26833" x="5937250" y="4737100"/>
          <p14:tracePt t="26850" x="5981700" y="4724400"/>
          <p14:tracePt t="26867" x="6000750" y="4724400"/>
          <p14:tracePt t="26883" x="6013450" y="4724400"/>
          <p14:tracePt t="26900" x="6026150" y="4724400"/>
          <p14:tracePt t="26917" x="6038850" y="4724400"/>
          <p14:tracePt t="26933" x="6057900" y="4718050"/>
          <p14:tracePt t="26950" x="6064250" y="4718050"/>
          <p14:tracePt t="26967" x="6083300" y="4718050"/>
          <p14:tracePt t="26983" x="6102350" y="4718050"/>
          <p14:tracePt t="27000" x="6108700" y="4718050"/>
          <p14:tracePt t="27017" x="6121400" y="4718050"/>
          <p14:tracePt t="27033" x="6134100" y="4718050"/>
          <p14:tracePt t="27050" x="6140450" y="4718050"/>
          <p14:tracePt t="27067" x="6146800" y="4718050"/>
          <p14:tracePt t="27084" x="6159500" y="4718050"/>
          <p14:tracePt t="27100" x="6165850" y="4718050"/>
          <p14:tracePt t="27117" x="6178550" y="4718050"/>
          <p14:tracePt t="27133" x="6184900" y="4718050"/>
          <p14:tracePt t="27150" x="6197600" y="4718050"/>
          <p14:tracePt t="27167" x="6203950" y="4718050"/>
          <p14:tracePt t="27184" x="6210300" y="4718050"/>
          <p14:tracePt t="27200" x="6223000" y="4718050"/>
          <p14:tracePt t="27217" x="6235700" y="4718050"/>
          <p14:tracePt t="27234" x="6242050" y="4718050"/>
          <p14:tracePt t="27250" x="6248400" y="4718050"/>
          <p14:tracePt t="27267" x="6261100" y="4718050"/>
          <p14:tracePt t="27284" x="6267450" y="4718050"/>
          <p14:tracePt t="27300" x="6280150" y="4718050"/>
          <p14:tracePt t="27317" x="6286500" y="4718050"/>
          <p14:tracePt t="27334" x="6292850" y="4718050"/>
          <p14:tracePt t="27350" x="6305550" y="4718050"/>
          <p14:tracePt t="27367" x="6324600" y="4718050"/>
          <p14:tracePt t="27384" x="6343650" y="4718050"/>
          <p14:tracePt t="27400" x="6362700" y="4718050"/>
          <p14:tracePt t="27418" x="6369050" y="4718050"/>
          <p14:tracePt t="27433" x="6388100" y="4718050"/>
          <p14:tracePt t="27450" x="6400800" y="4718050"/>
          <p14:tracePt t="27467" x="6413500" y="4718050"/>
          <p14:tracePt t="27483" x="6432550" y="4711700"/>
          <p14:tracePt t="27500" x="6438900" y="4711700"/>
          <p14:tracePt t="27517" x="6457950" y="4705350"/>
          <p14:tracePt t="27534" x="6470650" y="4705350"/>
          <p14:tracePt t="27550" x="6489700" y="4699000"/>
          <p14:tracePt t="27567" x="6502400" y="4699000"/>
          <p14:tracePt t="27584" x="6515100" y="4692650"/>
          <p14:tracePt t="27600" x="6527800" y="4686300"/>
          <p14:tracePt t="27617" x="6540500" y="4686300"/>
          <p14:tracePt t="27633" x="6559550" y="4679950"/>
          <p14:tracePt t="27650" x="6572250" y="4679950"/>
          <p14:tracePt t="27667" x="6584950" y="4679950"/>
          <p14:tracePt t="27684" x="6604000" y="4673600"/>
          <p14:tracePt t="27700" x="6610350" y="4673600"/>
          <p14:tracePt t="27717" x="6629400" y="4673600"/>
          <p14:tracePt t="27733" x="6642100" y="4673600"/>
          <p14:tracePt t="27750" x="6654800" y="4673600"/>
          <p14:tracePt t="27767" x="6661150" y="4673600"/>
          <p14:tracePt t="27783" x="6667500" y="4673600"/>
          <p14:tracePt t="27800" x="6686550" y="4673600"/>
          <p14:tracePt t="27817" x="6692900" y="4673600"/>
          <p14:tracePt t="27834" x="6705600" y="4673600"/>
          <p14:tracePt t="27850" x="6718300" y="4673600"/>
          <p14:tracePt t="27867" x="6724650" y="4673600"/>
          <p14:tracePt t="27884" x="6737350" y="4673600"/>
          <p14:tracePt t="27917" x="6750050" y="4673600"/>
          <p14:tracePt t="27933" x="6762750" y="4673600"/>
          <p14:tracePt t="27950" x="6769100" y="4673600"/>
          <p14:tracePt t="27967" x="6788150" y="4673600"/>
          <p14:tracePt t="27983" x="6800850" y="4673600"/>
          <p14:tracePt t="28000" x="6819900" y="4673600"/>
          <p14:tracePt t="28017" x="6864350" y="4673600"/>
          <p14:tracePt t="28033" x="6902450" y="4673600"/>
          <p14:tracePt t="28037" x="6921500" y="4673600"/>
          <p14:tracePt t="28050" x="6946900" y="4673600"/>
          <p14:tracePt t="28067" x="6978650" y="4679950"/>
          <p14:tracePt t="28084" x="7004050" y="4679950"/>
          <p14:tracePt t="28100" x="7042150" y="4686300"/>
          <p14:tracePt t="28117" x="7067550" y="4692650"/>
          <p14:tracePt t="28134" x="7118350" y="4699000"/>
          <p14:tracePt t="28150" x="7143750" y="4705350"/>
          <p14:tracePt t="28167" x="7169150" y="4711700"/>
          <p14:tracePt t="28183" x="7194550" y="4718050"/>
          <p14:tracePt t="28200" x="7207250" y="4718050"/>
          <p14:tracePt t="28217" x="7239000" y="4718050"/>
          <p14:tracePt t="28233" x="7264400" y="4718050"/>
          <p14:tracePt t="28250" x="7283450" y="4718050"/>
          <p14:tracePt t="28267" x="7302500" y="4718050"/>
          <p14:tracePt t="28284" x="7321550" y="4718050"/>
          <p14:tracePt t="28300" x="7340600" y="4718050"/>
          <p14:tracePt t="28317" x="7346950" y="4718050"/>
          <p14:tracePt t="28333" x="7359650" y="4724400"/>
          <p14:tracePt t="28350" x="7378700" y="4730750"/>
          <p14:tracePt t="28367" x="7391400" y="4737100"/>
          <p14:tracePt t="28384" x="7410450" y="4737100"/>
          <p14:tracePt t="28400" x="7423150" y="4737100"/>
          <p14:tracePt t="28417" x="7429500" y="4737100"/>
          <p14:tracePt t="28433" x="7448550" y="4743450"/>
          <p14:tracePt t="28450" x="7461250" y="4749800"/>
          <p14:tracePt t="28483" x="7473950" y="4749800"/>
          <p14:tracePt t="28500" x="7486650" y="4749800"/>
          <p14:tracePt t="28517" x="7493000" y="4749800"/>
          <p14:tracePt t="28533" x="7505700" y="4749800"/>
          <p14:tracePt t="28558" x="7512050" y="4749800"/>
          <p14:tracePt t="28573" x="7518400" y="4749800"/>
          <p14:tracePt t="28588" x="7524750" y="4749800"/>
          <p14:tracePt t="29080" x="7429500" y="4711700"/>
          <p14:tracePt t="29088" x="7308850" y="4660900"/>
          <p14:tracePt t="29094" x="7245350" y="4629150"/>
          <p14:tracePt t="29100" x="7207250" y="4616450"/>
          <p14:tracePt t="29117" x="7175500" y="4603750"/>
          <p14:tracePt t="29133" x="7150100" y="4597400"/>
          <p14:tracePt t="29150" x="7105650" y="4591050"/>
          <p14:tracePt t="29167" x="7061200" y="4578350"/>
          <p14:tracePt t="29183" x="6927850" y="4546600"/>
          <p14:tracePt t="29200" x="6845300" y="4533900"/>
          <p14:tracePt t="29217" x="6788150" y="4527550"/>
          <p14:tracePt t="29233" x="6635750" y="4502150"/>
          <p14:tracePt t="29250" x="6515100" y="4502150"/>
          <p14:tracePt t="29266" x="6375400" y="4502150"/>
          <p14:tracePt t="29283" x="6337300" y="4502150"/>
          <p14:tracePt t="29300" x="6318250" y="4502150"/>
          <p14:tracePt t="29317" x="6280150" y="4502150"/>
          <p14:tracePt t="29333" x="6229350" y="4502150"/>
          <p14:tracePt t="29350" x="6064250" y="4489450"/>
          <p14:tracePt t="29367" x="5943600" y="4483100"/>
          <p14:tracePt t="29383" x="5867400" y="4483100"/>
          <p14:tracePt t="29400" x="5746750" y="4476750"/>
          <p14:tracePt t="29416" x="5670550" y="4476750"/>
          <p14:tracePt t="29433" x="5613400" y="4476750"/>
          <p14:tracePt t="29450" x="5594350" y="4476750"/>
          <p14:tracePt t="29466" x="5588000" y="4476750"/>
          <p14:tracePt t="29483" x="5575300" y="4476750"/>
          <p14:tracePt t="29500" x="5568950" y="4476750"/>
          <p14:tracePt t="29517" x="5562600" y="4476750"/>
          <p14:tracePt t="29533" x="5556250" y="4476750"/>
          <p14:tracePt t="29567" x="5549900" y="4476750"/>
          <p14:tracePt t="29583" x="5543550" y="4476750"/>
          <p14:tracePt t="29607" x="5537200" y="4476750"/>
          <p14:tracePt t="29629" x="5530850" y="4476750"/>
          <p14:tracePt t="29642" x="5530850" y="4483100"/>
          <p14:tracePt t="29664" x="5524500" y="4483100"/>
          <p14:tracePt t="39105" x="5518150" y="4502150"/>
          <p14:tracePt t="39111" x="5492750" y="4521200"/>
          <p14:tracePt t="39118" x="5473700" y="4540250"/>
          <p14:tracePt t="39132" x="5435600" y="4572000"/>
          <p14:tracePt t="39149" x="5397500" y="4591050"/>
          <p14:tracePt t="39165" x="5365750" y="4610100"/>
          <p14:tracePt t="39182" x="5321300" y="4635500"/>
          <p14:tracePt t="39199" x="5283200" y="4648200"/>
          <p14:tracePt t="39216" x="5219700" y="4654550"/>
          <p14:tracePt t="39232" x="5194300" y="4654550"/>
          <p14:tracePt t="39249" x="5156200" y="4654550"/>
          <p14:tracePt t="39266" x="5137150" y="4654550"/>
          <p14:tracePt t="39282" x="5111750" y="4654550"/>
          <p14:tracePt t="39299" x="5054600" y="4641850"/>
          <p14:tracePt t="39316" x="5003800" y="4629150"/>
          <p14:tracePt t="39332" x="4959350" y="4616450"/>
          <p14:tracePt t="39349" x="4870450" y="4591050"/>
          <p14:tracePt t="39365" x="4813300" y="4578350"/>
          <p14:tracePt t="39382" x="4743450" y="4559300"/>
          <p14:tracePt t="39399" x="4711700" y="4546600"/>
          <p14:tracePt t="39418" x="4641850" y="4521200"/>
          <p14:tracePt t="39432" x="4603750" y="4502150"/>
          <p14:tracePt t="39449" x="4552950" y="4483100"/>
          <p14:tracePt t="39465" x="4483100" y="4451350"/>
          <p14:tracePt t="39482" x="4451350" y="4445000"/>
          <p14:tracePt t="39499" x="4432300" y="4438650"/>
          <p14:tracePt t="39515" x="4413250" y="4432300"/>
          <p14:tracePt t="39532" x="4406900" y="4425950"/>
          <p14:tracePt t="39549" x="4394200" y="4425950"/>
          <p14:tracePt t="39565" x="4387850" y="4425950"/>
          <p14:tracePt t="39582" x="4381500" y="4425950"/>
          <p14:tracePt t="39599" x="4368800" y="4425950"/>
          <p14:tracePt t="39632" x="4362450" y="4425950"/>
          <p14:tracePt t="48699" x="4343400" y="4419600"/>
          <p14:tracePt t="48707" x="4318000" y="4394200"/>
          <p14:tracePt t="48715" x="4267200" y="4324350"/>
          <p14:tracePt t="48731" x="4025900" y="4000500"/>
          <p14:tracePt t="48748" x="3689350" y="3200400"/>
          <p14:tracePt t="48764" x="3632200" y="2952750"/>
          <p14:tracePt t="48781" x="3594100" y="2800350"/>
          <p14:tracePt t="48798" x="3568700" y="2711450"/>
          <p14:tracePt t="48853" x="3568700" y="2717800"/>
          <p14:tracePt t="48860" x="3581400" y="2724150"/>
          <p14:tracePt t="48869" x="3606800" y="2736850"/>
          <p14:tracePt t="48881" x="3924300" y="2895600"/>
          <p14:tracePt t="48898" x="4400550" y="3251200"/>
          <p14:tracePt t="48915" x="5016500" y="3670300"/>
          <p14:tracePt t="48931" x="5505450" y="3949700"/>
          <p14:tracePt t="48948" x="6096000" y="4273550"/>
          <p14:tracePt t="48964" x="6616700" y="4667250"/>
          <p14:tracePt t="48981" x="6972300" y="4857750"/>
          <p14:tracePt t="48998" x="7270750" y="4984750"/>
          <p14:tracePt t="49014" x="7385050" y="5035550"/>
          <p14:tracePt t="49031" x="7410450" y="5099050"/>
          <p14:tracePt t="49048" x="7391400" y="5207000"/>
          <p14:tracePt t="49262" x="7556500" y="5270500"/>
          <p14:tracePt t="49269" x="7823200" y="5372100"/>
          <p14:tracePt t="49281" x="8064500" y="5467350"/>
          <p14:tracePt t="49297" x="8597900" y="5651500"/>
          <p14:tracePt t="49314" x="8820150" y="5734050"/>
          <p14:tracePt t="49331" x="9207500" y="5886450"/>
          <p14:tracePt t="49347" x="9550400" y="5975350"/>
          <p14:tracePt t="49364" x="9842500" y="6038850"/>
          <p14:tracePt t="49381" x="10121900" y="6140450"/>
          <p14:tracePt t="49398" x="10229850" y="6172200"/>
          <p14:tracePt t="49415" x="10452100" y="6248400"/>
          <p14:tracePt t="49431" x="10553700" y="6280150"/>
          <p14:tracePt t="49448" x="10642600" y="6318250"/>
          <p14:tracePt t="49464" x="10750550" y="6356350"/>
          <p14:tracePt t="49481" x="10801350" y="6381750"/>
          <p14:tracePt t="49498" x="10883900" y="6413500"/>
          <p14:tracePt t="49514" x="10953750" y="6451600"/>
          <p14:tracePt t="49518" x="10966450" y="6457950"/>
          <p14:tracePt t="49531" x="10979150" y="6464300"/>
          <p14:tracePt t="49547" x="11004550" y="6483350"/>
          <p14:tracePt t="49564" x="11029950" y="6489700"/>
          <p14:tracePt t="49581" x="11106150" y="6515100"/>
          <p14:tracePt t="49598" x="11239500" y="6540500"/>
          <p14:tracePt t="49614" x="11379200" y="6565900"/>
          <p14:tracePt t="49631" x="11576050" y="6597650"/>
          <p14:tracePt t="49648" x="11671300" y="6616700"/>
          <p14:tracePt t="49664" x="11747500" y="6629400"/>
          <p14:tracePt t="49681" x="11785600" y="6629400"/>
          <p14:tracePt t="49698" x="11804650" y="6629400"/>
          <p14:tracePt t="49714" x="11830050" y="6629400"/>
          <p14:tracePt t="49748" x="11836400" y="6629400"/>
          <p14:tracePt t="49764" x="11849100" y="6629400"/>
          <p14:tracePt t="49781" x="11855450" y="6629400"/>
          <p14:tracePt t="49798" x="11868150" y="6623050"/>
          <p14:tracePt t="49814" x="11893550" y="6597650"/>
          <p14:tracePt t="49831" x="11969750" y="6540500"/>
          <p14:tracePt t="49847" x="12020550" y="6496050"/>
          <p14:tracePt t="49864" x="12052300" y="6483350"/>
          <p14:tracePt t="49881" x="12058650" y="6470650"/>
          <p14:tracePt t="49898" x="12065000" y="6464300"/>
          <p14:tracePt t="49914" x="12071350" y="6464300"/>
          <p14:tracePt t="49931" x="12071350" y="6457950"/>
          <p14:tracePt t="49948" x="12071350" y="6451600"/>
          <p14:tracePt t="49981" x="12071350" y="6445250"/>
          <p14:tracePt t="49998" x="12058650" y="6432550"/>
          <p14:tracePt t="50015" x="12045950" y="6432550"/>
          <p14:tracePt t="50019" x="12039600" y="6426200"/>
          <p14:tracePt t="50031" x="12026900" y="6419850"/>
          <p14:tracePt t="50047" x="12014200" y="6407150"/>
          <p14:tracePt t="50064" x="12007850" y="6407150"/>
          <p14:tracePt t="50081" x="11995150" y="6400800"/>
          <p14:tracePt t="50098" x="11988800" y="6394450"/>
          <p14:tracePt t="50114" x="11982450" y="6394450"/>
          <p14:tracePt t="50131" x="11963400" y="6388100"/>
          <p14:tracePt t="50164" x="11950700" y="6388100"/>
          <p14:tracePt t="50181" x="11938000" y="6388100"/>
          <p14:tracePt t="50214" x="11918950" y="6388100"/>
          <p14:tracePt t="50231" x="11912600" y="6388100"/>
          <p14:tracePt t="50248" x="11906250" y="6388100"/>
          <p14:tracePt t="50264" x="11887200" y="6388100"/>
          <p14:tracePt t="50281" x="11868150" y="6388100"/>
          <p14:tracePt t="50298" x="11849100" y="6388100"/>
          <p14:tracePt t="50314" x="11842750" y="6388100"/>
          <p14:tracePt t="50331" x="11830050" y="6388100"/>
          <p14:tracePt t="50347" x="11817350" y="6388100"/>
          <p14:tracePt t="50364" x="11798300" y="6388100"/>
          <p14:tracePt t="50381" x="11766550" y="6388100"/>
          <p14:tracePt t="50398" x="11728450" y="6388100"/>
          <p14:tracePt t="50414" x="11684000" y="6394450"/>
          <p14:tracePt t="50431" x="11588750" y="6407150"/>
          <p14:tracePt t="50448" x="11544300" y="6413500"/>
          <p14:tracePt t="50464" x="11506200" y="6419850"/>
          <p14:tracePt t="50481" x="11487150" y="6419850"/>
          <p14:tracePt t="50514" x="11474450" y="6419850"/>
          <p14:tracePt t="50531" x="11468100" y="6419850"/>
          <p14:tracePt t="50534" x="11455400" y="64198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rPr>
              <a:t>Proposed solution</a:t>
            </a:r>
            <a:endParaRPr lang="en-US" sz="6000" dirty="0">
              <a:solidFill>
                <a:srgbClr val="FF0000"/>
              </a:solidFill>
            </a:endParaRPr>
          </a:p>
        </p:txBody>
      </p:sp>
      <p:sp>
        <p:nvSpPr>
          <p:cNvPr id="36" name="Flowchart: Alternate Process 35"/>
          <p:cNvSpPr/>
          <p:nvPr/>
        </p:nvSpPr>
        <p:spPr>
          <a:xfrm>
            <a:off x="1365070" y="2570658"/>
            <a:ext cx="2349137" cy="2450376"/>
          </a:xfrm>
          <a:prstGeom prst="flowChartAlternateProcess">
            <a:avLst/>
          </a:prstGeom>
          <a:solidFill>
            <a:schemeClr val="bg2">
              <a:lumMod val="90000"/>
            </a:schemeClr>
          </a:solidFill>
          <a:ln w="571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Front end/GUI</a:t>
            </a:r>
            <a:endParaRPr lang="en-US" dirty="0"/>
          </a:p>
        </p:txBody>
      </p:sp>
      <p:sp>
        <p:nvSpPr>
          <p:cNvPr id="37" name="Right Arrow 36"/>
          <p:cNvSpPr/>
          <p:nvPr/>
        </p:nvSpPr>
        <p:spPr>
          <a:xfrm>
            <a:off x="3714208" y="3655424"/>
            <a:ext cx="1040674" cy="291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Alternate Process 37"/>
          <p:cNvSpPr/>
          <p:nvPr/>
        </p:nvSpPr>
        <p:spPr>
          <a:xfrm>
            <a:off x="4754882" y="2570658"/>
            <a:ext cx="2007326" cy="2450376"/>
          </a:xfrm>
          <a:prstGeom prst="flowChartAlternateProcess">
            <a:avLst/>
          </a:prstGeom>
          <a:solidFill>
            <a:srgbClr val="92D050"/>
          </a:solidFill>
          <a:ln w="571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Mapping kernels to devices</a:t>
            </a:r>
            <a:endParaRPr lang="en-US" dirty="0"/>
          </a:p>
        </p:txBody>
      </p:sp>
      <p:sp>
        <p:nvSpPr>
          <p:cNvPr id="39" name="Flowchart: Alternate Process 38"/>
          <p:cNvSpPr/>
          <p:nvPr/>
        </p:nvSpPr>
        <p:spPr>
          <a:xfrm>
            <a:off x="7370719" y="2570658"/>
            <a:ext cx="3044734" cy="2450375"/>
          </a:xfrm>
          <a:prstGeom prst="flowChartAlternateProcess">
            <a:avLst/>
          </a:prstGeom>
          <a:solidFill>
            <a:schemeClr val="bg1">
              <a:lumMod val="7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Simulator</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40" name="Right Arrow 39"/>
          <p:cNvSpPr/>
          <p:nvPr/>
        </p:nvSpPr>
        <p:spPr>
          <a:xfrm>
            <a:off x="6772004" y="3566159"/>
            <a:ext cx="600891" cy="291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792583" y="3795846"/>
            <a:ext cx="661851" cy="369332"/>
          </a:xfrm>
          <a:prstGeom prst="rect">
            <a:avLst/>
          </a:prstGeom>
          <a:noFill/>
        </p:spPr>
        <p:txBody>
          <a:bodyPr wrap="square" rtlCol="0">
            <a:spAutoFit/>
          </a:bodyPr>
          <a:lstStyle/>
          <a:p>
            <a:r>
              <a:rPr lang="en-US" dirty="0" smtClean="0"/>
              <a:t>DAG</a:t>
            </a:r>
            <a:endParaRPr lang="en-US" dirty="0"/>
          </a:p>
        </p:txBody>
      </p:sp>
      <p:grpSp>
        <p:nvGrpSpPr>
          <p:cNvPr id="42" name="Group 41"/>
          <p:cNvGrpSpPr/>
          <p:nvPr/>
        </p:nvGrpSpPr>
        <p:grpSpPr>
          <a:xfrm>
            <a:off x="7563305" y="3259091"/>
            <a:ext cx="1018348" cy="1197610"/>
            <a:chOff x="6395492" y="2729937"/>
            <a:chExt cx="849903" cy="1156587"/>
          </a:xfrm>
        </p:grpSpPr>
        <p:sp>
          <p:nvSpPr>
            <p:cNvPr id="43" name="Rectangle 42"/>
            <p:cNvSpPr/>
            <p:nvPr/>
          </p:nvSpPr>
          <p:spPr>
            <a:xfrm>
              <a:off x="6395492" y="2729937"/>
              <a:ext cx="849903" cy="11565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a:off x="6683833" y="2805961"/>
              <a:ext cx="261229" cy="249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5" name="Oval 44"/>
            <p:cNvSpPr/>
            <p:nvPr/>
          </p:nvSpPr>
          <p:spPr>
            <a:xfrm>
              <a:off x="6501869" y="3139731"/>
              <a:ext cx="261229" cy="249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6" name="Oval 45"/>
            <p:cNvSpPr/>
            <p:nvPr/>
          </p:nvSpPr>
          <p:spPr>
            <a:xfrm>
              <a:off x="6847469" y="3139731"/>
              <a:ext cx="261229" cy="249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7" name="Oval 46"/>
            <p:cNvSpPr/>
            <p:nvPr/>
          </p:nvSpPr>
          <p:spPr>
            <a:xfrm>
              <a:off x="6708015" y="3538256"/>
              <a:ext cx="261229" cy="249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8" name="Straight Arrow Connector 47"/>
            <p:cNvCxnSpPr>
              <a:stCxn id="44" idx="3"/>
              <a:endCxn id="45" idx="0"/>
            </p:cNvCxnSpPr>
            <p:nvPr/>
          </p:nvCxnSpPr>
          <p:spPr>
            <a:xfrm flipH="1">
              <a:off x="6632484" y="3018837"/>
              <a:ext cx="89605" cy="1208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endCxn id="47" idx="1"/>
            </p:cNvCxnSpPr>
            <p:nvPr/>
          </p:nvCxnSpPr>
          <p:spPr>
            <a:xfrm>
              <a:off x="6621294" y="3397530"/>
              <a:ext cx="124977" cy="1772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6905690" y="3018837"/>
              <a:ext cx="100186" cy="1386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endCxn id="47" idx="7"/>
            </p:cNvCxnSpPr>
            <p:nvPr/>
          </p:nvCxnSpPr>
          <p:spPr>
            <a:xfrm flipH="1">
              <a:off x="6930988" y="3402803"/>
              <a:ext cx="91124" cy="1719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52" name="TextBox 51"/>
          <p:cNvSpPr txBox="1"/>
          <p:nvPr/>
        </p:nvSpPr>
        <p:spPr>
          <a:xfrm>
            <a:off x="8107038" y="3262547"/>
            <a:ext cx="393002" cy="215444"/>
          </a:xfrm>
          <a:prstGeom prst="rect">
            <a:avLst/>
          </a:prstGeom>
          <a:noFill/>
        </p:spPr>
        <p:txBody>
          <a:bodyPr wrap="square" rtlCol="0">
            <a:spAutoFit/>
          </a:bodyPr>
          <a:lstStyle/>
          <a:p>
            <a:r>
              <a:rPr lang="en-US" sz="800" dirty="0" smtClean="0"/>
              <a:t>CPU</a:t>
            </a:r>
            <a:endParaRPr lang="en-US" sz="800" dirty="0"/>
          </a:p>
        </p:txBody>
      </p:sp>
      <p:sp>
        <p:nvSpPr>
          <p:cNvPr id="53" name="TextBox 52"/>
          <p:cNvSpPr txBox="1"/>
          <p:nvPr/>
        </p:nvSpPr>
        <p:spPr>
          <a:xfrm>
            <a:off x="8274266" y="3577865"/>
            <a:ext cx="393002" cy="215444"/>
          </a:xfrm>
          <a:prstGeom prst="rect">
            <a:avLst/>
          </a:prstGeom>
          <a:noFill/>
        </p:spPr>
        <p:txBody>
          <a:bodyPr wrap="square" rtlCol="0">
            <a:spAutoFit/>
          </a:bodyPr>
          <a:lstStyle/>
          <a:p>
            <a:r>
              <a:rPr lang="en-US" sz="800" dirty="0" smtClean="0"/>
              <a:t>CPU</a:t>
            </a:r>
            <a:endParaRPr lang="en-US" sz="800" dirty="0"/>
          </a:p>
        </p:txBody>
      </p:sp>
      <p:sp>
        <p:nvSpPr>
          <p:cNvPr id="54" name="TextBox 53"/>
          <p:cNvSpPr txBox="1"/>
          <p:nvPr/>
        </p:nvSpPr>
        <p:spPr>
          <a:xfrm>
            <a:off x="7496160" y="3519840"/>
            <a:ext cx="393002" cy="215444"/>
          </a:xfrm>
          <a:prstGeom prst="rect">
            <a:avLst/>
          </a:prstGeom>
          <a:noFill/>
        </p:spPr>
        <p:txBody>
          <a:bodyPr wrap="square" rtlCol="0">
            <a:spAutoFit/>
          </a:bodyPr>
          <a:lstStyle/>
          <a:p>
            <a:r>
              <a:rPr lang="en-US" sz="800" dirty="0"/>
              <a:t>G</a:t>
            </a:r>
            <a:r>
              <a:rPr lang="en-US" sz="800" dirty="0" smtClean="0"/>
              <a:t>PU</a:t>
            </a:r>
            <a:endParaRPr lang="en-US" sz="800" dirty="0"/>
          </a:p>
        </p:txBody>
      </p:sp>
      <p:sp>
        <p:nvSpPr>
          <p:cNvPr id="55" name="TextBox 54"/>
          <p:cNvSpPr txBox="1"/>
          <p:nvPr/>
        </p:nvSpPr>
        <p:spPr>
          <a:xfrm>
            <a:off x="8157591" y="4176768"/>
            <a:ext cx="393002" cy="215444"/>
          </a:xfrm>
          <a:prstGeom prst="rect">
            <a:avLst/>
          </a:prstGeom>
          <a:noFill/>
        </p:spPr>
        <p:txBody>
          <a:bodyPr wrap="square" rtlCol="0">
            <a:spAutoFit/>
          </a:bodyPr>
          <a:lstStyle/>
          <a:p>
            <a:r>
              <a:rPr lang="en-US" sz="800" dirty="0"/>
              <a:t>G</a:t>
            </a:r>
            <a:r>
              <a:rPr lang="en-US" sz="800" dirty="0" smtClean="0"/>
              <a:t>PU</a:t>
            </a:r>
            <a:endParaRPr lang="en-US" sz="800" dirty="0"/>
          </a:p>
        </p:txBody>
      </p:sp>
      <p:sp>
        <p:nvSpPr>
          <p:cNvPr id="56" name="Rectangle 55"/>
          <p:cNvSpPr/>
          <p:nvPr/>
        </p:nvSpPr>
        <p:spPr>
          <a:xfrm>
            <a:off x="9108551" y="3259091"/>
            <a:ext cx="984069" cy="55345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57" name="Rectangle 56"/>
          <p:cNvSpPr/>
          <p:nvPr/>
        </p:nvSpPr>
        <p:spPr>
          <a:xfrm>
            <a:off x="9108551" y="3957196"/>
            <a:ext cx="984069" cy="55345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GPU</a:t>
            </a:r>
            <a:endParaRPr lang="en-US" dirty="0"/>
          </a:p>
        </p:txBody>
      </p:sp>
      <p:grpSp>
        <p:nvGrpSpPr>
          <p:cNvPr id="58" name="Group 57"/>
          <p:cNvGrpSpPr/>
          <p:nvPr/>
        </p:nvGrpSpPr>
        <p:grpSpPr>
          <a:xfrm>
            <a:off x="8576497" y="3640077"/>
            <a:ext cx="537210" cy="489585"/>
            <a:chOff x="12253" y="7665"/>
            <a:chExt cx="846" cy="771"/>
          </a:xfrm>
        </p:grpSpPr>
        <p:sp>
          <p:nvSpPr>
            <p:cNvPr id="59" name="Bent Arrow 58"/>
            <p:cNvSpPr/>
            <p:nvPr/>
          </p:nvSpPr>
          <p:spPr>
            <a:xfrm flipV="1">
              <a:off x="12524" y="7854"/>
              <a:ext cx="575" cy="583"/>
            </a:xfrm>
            <a:prstGeom prst="bentArrow">
              <a:avLst>
                <a:gd name="adj1" fmla="val 20547"/>
                <a:gd name="adj2" fmla="val 22500"/>
                <a:gd name="adj3" fmla="val 25000"/>
                <a:gd name="adj4" fmla="val 535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200">
                <a:solidFill>
                  <a:schemeClr val="tx1"/>
                </a:solidFill>
              </a:endParaRPr>
            </a:p>
          </p:txBody>
        </p:sp>
        <p:sp>
          <p:nvSpPr>
            <p:cNvPr id="60" name="Bent Arrow 59"/>
            <p:cNvSpPr/>
            <p:nvPr/>
          </p:nvSpPr>
          <p:spPr>
            <a:xfrm>
              <a:off x="12523" y="7665"/>
              <a:ext cx="576" cy="574"/>
            </a:xfrm>
            <a:prstGeom prst="bentArrow">
              <a:avLst>
                <a:gd name="adj1" fmla="val 18455"/>
                <a:gd name="adj2" fmla="val 17046"/>
                <a:gd name="adj3" fmla="val 25000"/>
                <a:gd name="adj4" fmla="val 43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200">
                <a:solidFill>
                  <a:schemeClr val="tx1"/>
                </a:solidFill>
              </a:endParaRPr>
            </a:p>
          </p:txBody>
        </p:sp>
        <p:cxnSp>
          <p:nvCxnSpPr>
            <p:cNvPr id="61" name="Straight Connector 60"/>
            <p:cNvCxnSpPr/>
            <p:nvPr/>
          </p:nvCxnSpPr>
          <p:spPr>
            <a:xfrm>
              <a:off x="12253" y="8020"/>
              <a:ext cx="361" cy="14"/>
            </a:xfrm>
            <a:prstGeom prst="line">
              <a:avLst/>
            </a:prstGeom>
            <a:ln w="76200"/>
          </p:spPr>
          <p:style>
            <a:lnRef idx="1">
              <a:schemeClr val="dk1"/>
            </a:lnRef>
            <a:fillRef idx="0">
              <a:schemeClr val="dk1"/>
            </a:fillRef>
            <a:effectRef idx="0">
              <a:schemeClr val="dk1"/>
            </a:effectRef>
            <a:fontRef idx="minor">
              <a:schemeClr val="tx1"/>
            </a:fontRef>
          </p:style>
        </p:cxnSp>
      </p:grpSp>
      <p:sp>
        <p:nvSpPr>
          <p:cNvPr id="62" name="TextBox 61"/>
          <p:cNvSpPr txBox="1"/>
          <p:nvPr/>
        </p:nvSpPr>
        <p:spPr>
          <a:xfrm>
            <a:off x="7690765" y="4510648"/>
            <a:ext cx="885732" cy="430887"/>
          </a:xfrm>
          <a:prstGeom prst="rect">
            <a:avLst/>
          </a:prstGeom>
          <a:noFill/>
        </p:spPr>
        <p:txBody>
          <a:bodyPr wrap="square" rtlCol="0">
            <a:spAutoFit/>
          </a:bodyPr>
          <a:lstStyle/>
          <a:p>
            <a:r>
              <a:rPr lang="en-US" sz="1100" dirty="0" smtClean="0"/>
              <a:t>Mapped DAG</a:t>
            </a:r>
            <a:endParaRPr lang="en-US" sz="1100" dirty="0"/>
          </a:p>
        </p:txBody>
      </p:sp>
      <p:sp>
        <p:nvSpPr>
          <p:cNvPr id="63" name="TextBox 62"/>
          <p:cNvSpPr txBox="1"/>
          <p:nvPr/>
        </p:nvSpPr>
        <p:spPr>
          <a:xfrm>
            <a:off x="9185008" y="4550397"/>
            <a:ext cx="885732" cy="430887"/>
          </a:xfrm>
          <a:prstGeom prst="rect">
            <a:avLst/>
          </a:prstGeom>
          <a:noFill/>
        </p:spPr>
        <p:txBody>
          <a:bodyPr wrap="square" rtlCol="0">
            <a:spAutoFit/>
          </a:bodyPr>
          <a:lstStyle/>
          <a:p>
            <a:r>
              <a:rPr lang="en-US" sz="1100" dirty="0" smtClean="0"/>
              <a:t>Target devices</a:t>
            </a:r>
            <a:endParaRPr lang="en-US" sz="1100" dirty="0"/>
          </a:p>
        </p:txBody>
      </p:sp>
    </p:spTree>
    <p:extLst>
      <p:ext uri="{BB962C8B-B14F-4D97-AF65-F5344CB8AC3E}">
        <p14:creationId xmlns:p14="http://schemas.microsoft.com/office/powerpoint/2010/main" val="2404255489"/>
      </p:ext>
    </p:extLst>
  </p:cSld>
  <p:clrMapOvr>
    <a:masterClrMapping/>
  </p:clrMapOvr>
  <mc:AlternateContent xmlns:mc="http://schemas.openxmlformats.org/markup-compatibility/2006" xmlns:p14="http://schemas.microsoft.com/office/powerpoint/2010/main">
    <mc:Choice Requires="p14">
      <p:transition spd="slow" p14:dur="2000" advTm="25116"/>
    </mc:Choice>
    <mc:Fallback xmlns="">
      <p:transition spd="slow" advTm="25116"/>
    </mc:Fallback>
  </mc:AlternateContent>
  <p:timing>
    <p:tnLst>
      <p:par>
        <p:cTn id="1" dur="indefinite" restart="never" nodeType="tmRoot"/>
      </p:par>
    </p:tnLst>
  </p:timing>
  <p:extLst>
    <p:ext uri="{3A86A75C-4F4B-4683-9AE1-C65F6400EC91}">
      <p14:laserTraceLst xmlns:p14="http://schemas.microsoft.com/office/powerpoint/2010/main">
        <p14:tracePtLst>
          <p14:tracePt t="11990" x="6096000" y="3797300"/>
          <p14:tracePt t="11999" x="6115050" y="3822700"/>
          <p14:tracePt t="12005" x="6127750" y="3841750"/>
          <p14:tracePt t="12012" x="6140450" y="3867150"/>
          <p14:tracePt t="12029" x="6172200" y="3911600"/>
          <p14:tracePt t="12046" x="6223000" y="3975100"/>
          <p14:tracePt t="12062" x="6267450" y="4013200"/>
          <p14:tracePt t="12079" x="6318250" y="4064000"/>
          <p14:tracePt t="12096" x="6369050" y="4127500"/>
          <p14:tracePt t="12112" x="6400800" y="4171950"/>
          <p14:tracePt t="12129" x="6413500" y="4210050"/>
          <p14:tracePt t="12145" x="6419850" y="4222750"/>
          <p14:tracePt t="12162" x="6426200" y="4235450"/>
          <p14:tracePt t="12179" x="6432550" y="4254500"/>
          <p14:tracePt t="12196" x="6432550" y="4260850"/>
          <p14:tracePt t="12212" x="6438900" y="4279900"/>
          <p14:tracePt t="12229" x="6445250" y="4292600"/>
          <p14:tracePt t="12246" x="6445250" y="4305300"/>
          <p14:tracePt t="12262" x="6451600" y="4330700"/>
          <p14:tracePt t="12279" x="6457950" y="4356100"/>
          <p14:tracePt t="12295" x="6464300" y="4381500"/>
          <p14:tracePt t="12312" x="6470650" y="4406900"/>
          <p14:tracePt t="12329" x="6477000" y="4432300"/>
          <p14:tracePt t="12345" x="6477000" y="4470400"/>
          <p14:tracePt t="12362" x="6477000" y="4489450"/>
          <p14:tracePt t="12379" x="6477000" y="4527550"/>
          <p14:tracePt t="12396" x="6477000" y="4546600"/>
          <p14:tracePt t="12412" x="6477000" y="4572000"/>
          <p14:tracePt t="12429" x="6464300" y="4610100"/>
          <p14:tracePt t="12445" x="6445250" y="4635500"/>
          <p14:tracePt t="12462" x="6394450" y="4699000"/>
          <p14:tracePt t="12479" x="6350000" y="4743450"/>
          <p14:tracePt t="12495" x="6280150" y="4775200"/>
          <p14:tracePt t="12512" x="6191250" y="4813300"/>
          <p14:tracePt t="12529" x="6146800" y="4826000"/>
          <p14:tracePt t="12545" x="6121400" y="4826000"/>
          <p14:tracePt t="12563" x="6076950" y="4832350"/>
          <p14:tracePt t="12579" x="6051550" y="4832350"/>
          <p14:tracePt t="12595" x="5981700" y="4838700"/>
          <p14:tracePt t="12612" x="5937250" y="4838700"/>
          <p14:tracePt t="12629" x="5886450" y="4838700"/>
          <p14:tracePt t="12645" x="5861050" y="4838700"/>
          <p14:tracePt t="12662" x="5854700" y="4838700"/>
          <p14:tracePt t="12679" x="5835650" y="4838700"/>
          <p14:tracePt t="12695" x="5822950" y="4838700"/>
          <p14:tracePt t="12712" x="5810250" y="4838700"/>
          <p14:tracePt t="12729" x="5791200" y="4838700"/>
          <p14:tracePt t="12746" x="5759450" y="4838700"/>
          <p14:tracePt t="12762" x="5715000" y="4838700"/>
          <p14:tracePt t="12779" x="5670550" y="4838700"/>
          <p14:tracePt t="12795" x="5626100" y="4838700"/>
          <p14:tracePt t="12812" x="5562600" y="4832350"/>
          <p14:tracePt t="12829" x="5530850" y="4832350"/>
          <p14:tracePt t="12845" x="5473700" y="4832350"/>
          <p14:tracePt t="12862" x="5441950" y="4832350"/>
          <p14:tracePt t="12879" x="5397500" y="4832350"/>
          <p14:tracePt t="12896" x="5372100" y="4832350"/>
          <p14:tracePt t="12912" x="5346700" y="4826000"/>
          <p14:tracePt t="12929" x="5314950" y="4819650"/>
          <p14:tracePt t="12945" x="5302250" y="4819650"/>
          <p14:tracePt t="12963" x="5283200" y="4819650"/>
          <p14:tracePt t="12979" x="5270500" y="4819650"/>
          <p14:tracePt t="12995" x="5257800" y="4819650"/>
          <p14:tracePt t="13012" x="5251450" y="4806950"/>
          <p14:tracePt t="13029" x="5238750" y="4806950"/>
          <p14:tracePt t="13046" x="5232400" y="4806950"/>
          <p14:tracePt t="13062" x="5219700" y="4806950"/>
          <p14:tracePt t="13079" x="5213350" y="4800600"/>
          <p14:tracePt t="13095" x="5207000" y="4794250"/>
          <p14:tracePt t="13112" x="5194300" y="4794250"/>
          <p14:tracePt t="13129" x="5187950" y="4787900"/>
          <p14:tracePt t="13145" x="5175250" y="4781550"/>
          <p14:tracePt t="13162" x="5162550" y="4768850"/>
          <p14:tracePt t="13179" x="5149850" y="4749800"/>
          <p14:tracePt t="13195" x="5137150" y="4737100"/>
          <p14:tracePt t="13212" x="5124450" y="4730750"/>
          <p14:tracePt t="13229" x="5118100" y="4724400"/>
          <p14:tracePt t="13245" x="5118100" y="4711700"/>
          <p14:tracePt t="13262" x="5111750" y="4692650"/>
          <p14:tracePt t="13279" x="5105400" y="4686300"/>
          <p14:tracePt t="13296" x="5105400" y="4667250"/>
          <p14:tracePt t="13312" x="5099050" y="4654550"/>
          <p14:tracePt t="13329" x="5092700" y="4641850"/>
          <p14:tracePt t="13345" x="5086350" y="4629150"/>
          <p14:tracePt t="13362" x="5086350" y="4622800"/>
          <p14:tracePt t="13379" x="5086350" y="4610100"/>
          <p14:tracePt t="13395" x="5086350" y="4603750"/>
          <p14:tracePt t="13412" x="5086350" y="4591050"/>
          <p14:tracePt t="13429" x="5086350" y="4584700"/>
          <p14:tracePt t="13445" x="5086350" y="4572000"/>
          <p14:tracePt t="13478" x="5086350" y="4565650"/>
          <p14:tracePt t="13495" x="5092700" y="4559300"/>
          <p14:tracePt t="13512" x="5099050" y="4559300"/>
          <p14:tracePt t="19599" x="5187950" y="4572000"/>
          <p14:tracePt t="19607" x="5270500" y="4584700"/>
          <p14:tracePt t="19615" x="5327650" y="4603750"/>
          <p14:tracePt t="19628" x="5391150" y="4622800"/>
          <p14:tracePt t="19645" x="5429250" y="4648200"/>
          <p14:tracePt t="19662" x="5734050" y="4787900"/>
          <p14:tracePt t="19678" x="5975350" y="4908550"/>
          <p14:tracePt t="19695" x="6127750" y="5003800"/>
          <p14:tracePt t="19711" x="6184900" y="5035550"/>
          <p14:tracePt t="19728" x="6197600" y="5041900"/>
          <p14:tracePt t="19745" x="6197600" y="5048250"/>
          <p14:tracePt t="19761" x="6197600" y="5054600"/>
          <p14:tracePt t="19778" x="6197600" y="5060950"/>
          <p14:tracePt t="19811" x="6197600" y="5067300"/>
          <p14:tracePt t="19828" x="6197600" y="5080000"/>
          <p14:tracePt t="19845" x="6178550" y="5092700"/>
          <p14:tracePt t="19862" x="6108700" y="5130800"/>
          <p14:tracePt t="19878" x="5880100" y="5168900"/>
          <p14:tracePt t="19895" x="5588000" y="5187950"/>
          <p14:tracePt t="19911" x="5486400" y="5187950"/>
          <p14:tracePt t="19928" x="5429250" y="5175250"/>
          <p14:tracePt t="19945" x="5213350" y="5168900"/>
          <p14:tracePt t="19961" x="5092700" y="5149850"/>
          <p14:tracePt t="19978" x="5016500" y="5149850"/>
          <p14:tracePt t="19995" x="4946650" y="5143500"/>
          <p14:tracePt t="20011" x="4902200" y="5143500"/>
          <p14:tracePt t="20028" x="4838700" y="5137150"/>
          <p14:tracePt t="20045" x="4749800" y="5124450"/>
          <p14:tracePt t="20061" x="4705350" y="5118100"/>
          <p14:tracePt t="20078" x="4660900" y="5111750"/>
          <p14:tracePt t="20095" x="4641850" y="5111750"/>
          <p14:tracePt t="20111" x="4603750" y="5111750"/>
          <p14:tracePt t="20128" x="4552950" y="5111750"/>
          <p14:tracePt t="20145" x="4533900" y="5111750"/>
          <p14:tracePt t="20161" x="4521200" y="5111750"/>
          <p14:tracePt t="20178" x="4514850" y="5111750"/>
          <p14:tracePt t="20194" x="4508500" y="5111750"/>
          <p14:tracePt t="20211" x="4495800" y="5111750"/>
          <p14:tracePt t="20245" x="4489450" y="5111750"/>
          <p14:tracePt t="20261" x="4483100" y="5111750"/>
          <p14:tracePt t="20278" x="4483100" y="5105400"/>
          <p14:tracePt t="20295" x="4483100" y="5080000"/>
          <p14:tracePt t="20311" x="4489450" y="4997450"/>
          <p14:tracePt t="20328" x="4610100" y="4413250"/>
          <p14:tracePt t="20345" x="4673600" y="4216400"/>
          <p14:tracePt t="20349" x="4679950" y="4171950"/>
          <p14:tracePt t="20361" x="4692650" y="4114800"/>
          <p14:tracePt t="20378" x="4718050" y="4000500"/>
          <p14:tracePt t="20395" x="4730750" y="3975100"/>
          <p14:tracePt t="20411" x="4730750" y="3962400"/>
          <p14:tracePt t="20445" x="4730750" y="3956050"/>
          <p14:tracePt t="20483" x="4724400" y="3956050"/>
          <p14:tracePt t="20488" x="4711700" y="3949700"/>
          <p14:tracePt t="20495" x="4654550" y="3943350"/>
          <p14:tracePt t="20511" x="3860800" y="3886200"/>
          <p14:tracePt t="20528" x="3270250" y="3854450"/>
          <p14:tracePt t="20544" x="3117850" y="3867150"/>
          <p14:tracePt t="20561" x="3009900" y="3892550"/>
          <p14:tracePt t="20578" x="2832100" y="3924300"/>
          <p14:tracePt t="20595" x="2755900" y="3943350"/>
          <p14:tracePt t="20611" x="2724150" y="3956050"/>
          <p14:tracePt t="20628" x="2717800" y="3962400"/>
          <p14:tracePt t="20645" x="2711450" y="3962400"/>
          <p14:tracePt t="20661" x="2711450" y="3975100"/>
          <p14:tracePt t="20678" x="2711450" y="3981450"/>
          <p14:tracePt t="20694" x="2736850" y="4025900"/>
          <p14:tracePt t="20711" x="2978150" y="4337050"/>
          <p14:tracePt t="20728" x="3181350" y="4540250"/>
          <p14:tracePt t="20745" x="3289300" y="4635500"/>
          <p14:tracePt t="20761" x="3473450" y="4686300"/>
          <p14:tracePt t="20778" x="3879850" y="4724400"/>
          <p14:tracePt t="20794" x="4305300" y="4673600"/>
          <p14:tracePt t="20811" x="4451350" y="4629150"/>
          <p14:tracePt t="20828" x="4489450" y="4572000"/>
          <p14:tracePt t="20845" x="4502150" y="4559300"/>
          <p14:tracePt t="20861" x="4502150" y="4540250"/>
          <p14:tracePt t="20878" x="4508500" y="4508500"/>
          <p14:tracePt t="20895" x="4508500" y="4457700"/>
          <p14:tracePt t="20912" x="4425950" y="4032250"/>
          <p14:tracePt t="20928" x="4140200" y="3562350"/>
          <p14:tracePt t="20945" x="3943350" y="3384550"/>
          <p14:tracePt t="20961" x="3695700" y="3219450"/>
          <p14:tracePt t="20978" x="3543300" y="3149600"/>
          <p14:tracePt t="20995" x="3314700" y="3098800"/>
          <p14:tracePt t="21011" x="3257550" y="3098800"/>
          <p14:tracePt t="21028" x="3124200" y="3117850"/>
          <p14:tracePt t="21044" x="2870200" y="3149600"/>
          <p14:tracePt t="21061" x="2781300" y="3162300"/>
          <p14:tracePt t="21078" x="2705100" y="3200400"/>
          <p14:tracePt t="21095" x="2635250" y="3251200"/>
          <p14:tracePt t="21111" x="2603500" y="3295650"/>
          <p14:tracePt t="21128" x="2559050" y="3378200"/>
          <p14:tracePt t="21145" x="2520950" y="3467100"/>
          <p14:tracePt t="21161" x="2495550" y="3683000"/>
          <p14:tracePt t="21178" x="2540000" y="3968750"/>
          <p14:tracePt t="21194" x="2654300" y="4184650"/>
          <p14:tracePt t="21211" x="2851150" y="4406900"/>
          <p14:tracePt t="21228" x="2965450" y="4483100"/>
          <p14:tracePt t="21245" x="3162300" y="4546600"/>
          <p14:tracePt t="21261" x="3295650" y="4572000"/>
          <p14:tracePt t="21278" x="3352800" y="4572000"/>
          <p14:tracePt t="21294" x="3613150" y="4502150"/>
          <p14:tracePt t="21311" x="3841750" y="4425950"/>
          <p14:tracePt t="21328" x="4000500" y="4273550"/>
          <p14:tracePt t="21345" x="4070350" y="4191000"/>
          <p14:tracePt t="21361" x="4140200" y="4051300"/>
          <p14:tracePt t="21378" x="4178300" y="3854450"/>
          <p14:tracePt t="21395" x="4178300" y="3727450"/>
          <p14:tracePt t="21411" x="4140200" y="3543300"/>
          <p14:tracePt t="21428" x="4095750" y="3429000"/>
          <p14:tracePt t="21444" x="4038600" y="3282950"/>
          <p14:tracePt t="21461" x="3943350" y="3092450"/>
          <p14:tracePt t="21478" x="3898900" y="3048000"/>
          <p14:tracePt t="21495" x="3860800" y="3016250"/>
          <p14:tracePt t="21511" x="3797300" y="2984500"/>
          <p14:tracePt t="21528" x="3740150" y="2971800"/>
          <p14:tracePt t="21544" x="3606800" y="2965450"/>
          <p14:tracePt t="21561" x="3549650" y="2971800"/>
          <p14:tracePt t="21578" x="3333750" y="3028950"/>
          <p14:tracePt t="21594" x="3162300" y="3092450"/>
          <p14:tracePt t="21611" x="3035300" y="3130550"/>
          <p14:tracePt t="21628" x="2889250" y="3187700"/>
          <p14:tracePt t="21644" x="2787650" y="3219450"/>
          <p14:tracePt t="21661" x="2724150" y="3238500"/>
          <p14:tracePt t="21678" x="2679700" y="3263900"/>
          <p14:tracePt t="21694" x="2654300" y="3282950"/>
          <p14:tracePt t="21711" x="2616200" y="3314700"/>
          <p14:tracePt t="21728" x="2590800" y="3340100"/>
          <p14:tracePt t="21745" x="2533650" y="3429000"/>
          <p14:tracePt t="21761" x="2495550" y="3505200"/>
          <p14:tracePt t="21778" x="2470150" y="3568700"/>
          <p14:tracePt t="21795" x="2438400" y="3670300"/>
          <p14:tracePt t="21811" x="2432050" y="3759200"/>
          <p14:tracePt t="21828" x="2438400" y="3898900"/>
          <p14:tracePt t="21844" x="2470150" y="4044950"/>
          <p14:tracePt t="21861" x="2508250" y="4146550"/>
          <p14:tracePt t="21878" x="2533650" y="4191000"/>
          <p14:tracePt t="21894" x="2540000" y="4210050"/>
          <p14:tracePt t="21911" x="2552700" y="4216400"/>
          <p14:tracePt t="21928" x="2603500" y="4235450"/>
          <p14:tracePt t="21945" x="2743200" y="4241800"/>
          <p14:tracePt t="21961" x="2921000" y="4248150"/>
          <p14:tracePt t="21978" x="3092450" y="4248150"/>
          <p14:tracePt t="21995" x="3149600" y="4248150"/>
          <p14:tracePt t="22011" x="3232150" y="4254500"/>
          <p14:tracePt t="22028" x="3295650" y="4254500"/>
          <p14:tracePt t="22044" x="3384550" y="4248150"/>
          <p14:tracePt t="22061" x="3600450" y="4210050"/>
          <p14:tracePt t="22078" x="4140200" y="4133850"/>
          <p14:tracePt t="22094" x="4457700" y="4089400"/>
          <p14:tracePt t="22111" x="4565650" y="4083050"/>
          <p14:tracePt t="22128" x="4679950" y="4057650"/>
          <p14:tracePt t="22144" x="4692650" y="4051300"/>
          <p14:tracePt t="22161" x="4705350" y="4051300"/>
          <p14:tracePt t="22178" x="4730750" y="4051300"/>
          <p14:tracePt t="22194" x="4762500" y="4051300"/>
          <p14:tracePt t="22211" x="4781550" y="4044950"/>
          <p14:tracePt t="22228" x="4787900" y="4038600"/>
          <p14:tracePt t="22244" x="4794250" y="4032250"/>
          <p14:tracePt t="22261" x="4794250" y="4013200"/>
          <p14:tracePt t="22277" x="4787900" y="3987800"/>
          <p14:tracePt t="22294" x="4718050" y="3905250"/>
          <p14:tracePt t="22311" x="4279900" y="3632200"/>
          <p14:tracePt t="22328" x="3708400" y="3416300"/>
          <p14:tracePt t="22345" x="3200400" y="3302000"/>
          <p14:tracePt t="22361" x="3130550" y="3282950"/>
          <p14:tracePt t="22366" x="3086100" y="3276600"/>
          <p14:tracePt t="22378" x="3009900" y="3276600"/>
          <p14:tracePt t="22394" x="2895600" y="3276600"/>
          <p14:tracePt t="22411" x="2806700" y="3282950"/>
          <p14:tracePt t="22428" x="2762250" y="3289300"/>
          <p14:tracePt t="22444" x="2749550" y="3295650"/>
          <p14:tracePt t="22461" x="2743200" y="3295650"/>
          <p14:tracePt t="22478" x="2743200" y="3302000"/>
          <p14:tracePt t="22494" x="2743200" y="3308350"/>
          <p14:tracePt t="22511" x="2762250" y="3327400"/>
          <p14:tracePt t="22528" x="2794000" y="3352800"/>
          <p14:tracePt t="22544" x="3016250" y="3473450"/>
          <p14:tracePt t="22561" x="3282950" y="3600450"/>
          <p14:tracePt t="22578" x="3790950" y="3702050"/>
          <p14:tracePt t="22594" x="4197350" y="3727450"/>
          <p14:tracePt t="22611" x="4419600" y="3721100"/>
          <p14:tracePt t="22627" x="4540250" y="3714750"/>
          <p14:tracePt t="22644" x="4629150" y="3714750"/>
          <p14:tracePt t="22661" x="4794250" y="3714750"/>
          <p14:tracePt t="22678" x="4997450" y="3695700"/>
          <p14:tracePt t="22694" x="5086350" y="3695700"/>
          <p14:tracePt t="22711" x="5251450" y="3708400"/>
          <p14:tracePt t="22728" x="5359400" y="3714750"/>
          <p14:tracePt t="22744" x="5397500" y="3721100"/>
          <p14:tracePt t="22761" x="5429250" y="3727450"/>
          <p14:tracePt t="22778" x="5435600" y="3733800"/>
          <p14:tracePt t="22794" x="5461000" y="3740150"/>
          <p14:tracePt t="22811" x="5524500" y="3752850"/>
          <p14:tracePt t="22828" x="5594350" y="3765550"/>
          <p14:tracePt t="22844" x="5657850" y="3784600"/>
          <p14:tracePt t="22861" x="5695950" y="3797300"/>
          <p14:tracePt t="22878" x="5734050" y="3810000"/>
          <p14:tracePt t="22894" x="5759450" y="3816350"/>
          <p14:tracePt t="22911" x="5791200" y="3822700"/>
          <p14:tracePt t="22927" x="5829300" y="3835400"/>
          <p14:tracePt t="22944" x="5842000" y="3841750"/>
          <p14:tracePt t="22961" x="5861050" y="3848100"/>
          <p14:tracePt t="22977" x="5867400" y="3848100"/>
          <p14:tracePt t="22994" x="5886450" y="3848100"/>
          <p14:tracePt t="23011" x="5905500" y="3848100"/>
          <p14:tracePt t="23028" x="5911850" y="3848100"/>
          <p14:tracePt t="23044" x="5930900" y="3848100"/>
          <p14:tracePt t="23061" x="5937250" y="3848100"/>
          <p14:tracePt t="23078" x="5943600" y="3848100"/>
          <p14:tracePt t="23094" x="5918200" y="3848100"/>
          <p14:tracePt t="23111" x="5238750" y="3759200"/>
          <p14:tracePt t="23128" x="4781550" y="3689350"/>
          <p14:tracePt t="23144" x="4597400" y="3683000"/>
          <p14:tracePt t="23161" x="4330700" y="3683000"/>
          <p14:tracePt t="23178" x="4044950" y="3708400"/>
          <p14:tracePt t="23194" x="3835400" y="3746500"/>
          <p14:tracePt t="23211" x="3733800" y="3752850"/>
          <p14:tracePt t="23228" x="3695700" y="3759200"/>
          <p14:tracePt t="23244" x="3587750" y="3771900"/>
          <p14:tracePt t="23261" x="3390900" y="3790950"/>
          <p14:tracePt t="23277" x="3333750" y="3803650"/>
          <p14:tracePt t="23295" x="3289300" y="3816350"/>
          <p14:tracePt t="23311" x="3206750" y="3835400"/>
          <p14:tracePt t="23328" x="3098800" y="3848100"/>
          <p14:tracePt t="23344" x="2946400" y="3873500"/>
          <p14:tracePt t="23361" x="2921000" y="3873500"/>
          <p14:tracePt t="23378" x="2908300" y="3873500"/>
          <p14:tracePt t="23442" x="2921000" y="3873500"/>
          <p14:tracePt t="23449" x="2971800" y="3879850"/>
          <p14:tracePt t="23461" x="3543300" y="3924300"/>
          <p14:tracePt t="23478" x="4318000" y="4025900"/>
          <p14:tracePt t="23494" x="4394200" y="4064000"/>
          <p14:tracePt t="23511" x="4591050" y="4102100"/>
          <p14:tracePt t="23528" x="4857750" y="4133850"/>
          <p14:tracePt t="23544" x="4972050" y="4159250"/>
          <p14:tracePt t="23561" x="5111750" y="4184650"/>
          <p14:tracePt t="23578" x="5232400" y="4203700"/>
          <p14:tracePt t="23594" x="5283200" y="4210050"/>
          <p14:tracePt t="23611" x="5295900" y="4210050"/>
          <p14:tracePt t="23628" x="5302250" y="4210050"/>
          <p14:tracePt t="23685" x="5289550" y="4203700"/>
          <p14:tracePt t="23692" x="5257800" y="4197350"/>
          <p14:tracePt t="23699" x="5124450" y="4171950"/>
          <p14:tracePt t="23711" x="4508500" y="4044950"/>
          <p14:tracePt t="23727" x="3968750" y="4000500"/>
          <p14:tracePt t="23744" x="3886200" y="3994150"/>
          <p14:tracePt t="23761" x="3625850" y="3981450"/>
          <p14:tracePt t="23777" x="3365500" y="3968750"/>
          <p14:tracePt t="23794" x="3143250" y="3949700"/>
          <p14:tracePt t="23811" x="2901950" y="3949700"/>
          <p14:tracePt t="23827" x="2857500" y="3937000"/>
          <p14:tracePt t="23844" x="2832100" y="3937000"/>
          <p14:tracePt t="23861" x="2825750" y="3937000"/>
          <p14:tracePt t="23877" x="2819400" y="3937000"/>
          <p14:tracePt t="23894" x="2819400" y="3943350"/>
          <p14:tracePt t="23921" x="2819400" y="3949700"/>
          <p14:tracePt t="23936" x="2819400" y="39560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FF0000"/>
                </a:solidFill>
              </a:rPr>
              <a:t>Contributions</a:t>
            </a:r>
            <a:endParaRPr lang="en-US" sz="5400" dirty="0">
              <a:solidFill>
                <a:srgbClr val="FF0000"/>
              </a:solidFill>
            </a:endParaRPr>
          </a:p>
        </p:txBody>
      </p:sp>
      <p:sp>
        <p:nvSpPr>
          <p:cNvPr id="3" name="Content Placeholder 2"/>
          <p:cNvSpPr>
            <a:spLocks noGrp="1"/>
          </p:cNvSpPr>
          <p:nvPr>
            <p:ph idx="1"/>
          </p:nvPr>
        </p:nvSpPr>
        <p:spPr>
          <a:xfrm>
            <a:off x="1097280" y="1845734"/>
            <a:ext cx="9971314" cy="4023360"/>
          </a:xfrm>
        </p:spPr>
        <p:txBody>
          <a:bodyPr>
            <a:normAutofit/>
          </a:bodyPr>
          <a:lstStyle/>
          <a:p>
            <a:pPr>
              <a:buFont typeface="Wingdings" panose="05000000000000000000" pitchFamily="2" charset="2"/>
              <a:buChar char="q"/>
            </a:pPr>
            <a:r>
              <a:rPr lang="en-US" sz="2400" dirty="0" smtClean="0"/>
              <a:t>A GUI enabled frontend providing a higher level abstraction thus enabling users to specify application dependencies with ease.</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Machine learning based implementations for ascertaining task device mapping decisions(topology oblivious and topology aware)</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2768896437"/>
      </p:ext>
    </p:extLst>
  </p:cSld>
  <p:clrMapOvr>
    <a:masterClrMapping/>
  </p:clrMapOvr>
  <mc:AlternateContent xmlns:mc="http://schemas.openxmlformats.org/markup-compatibility/2006" xmlns:p14="http://schemas.microsoft.com/office/powerpoint/2010/main">
    <mc:Choice Requires="p14">
      <p:transition spd="slow" p14:dur="2000" advTm="26007"/>
    </mc:Choice>
    <mc:Fallback xmlns="">
      <p:transition spd="slow" advTm="26007"/>
    </mc:Fallback>
  </mc:AlternateContent>
  <p:timing>
    <p:tnLst>
      <p:par>
        <p:cTn id="1" dur="indefinite" restart="never" nodeType="tmRoot"/>
      </p:par>
    </p:tnLst>
  </p:timing>
  <p:extLst mod="1">
    <p:ext uri="{3A86A75C-4F4B-4683-9AE1-C65F6400EC91}">
      <p14:laserTraceLst xmlns:p14="http://schemas.microsoft.com/office/powerpoint/2010/main">
        <p14:tracePtLst>
          <p14:tracePt t="4023" x="6032500" y="3784600"/>
          <p14:tracePt t="4029" x="5861050" y="3752850"/>
          <p14:tracePt t="4036" x="5797550" y="3746500"/>
          <p14:tracePt t="4045" x="5753100" y="3727450"/>
          <p14:tracePt t="4062" x="5702300" y="3708400"/>
          <p14:tracePt t="4079" x="5499100" y="3670300"/>
          <p14:tracePt t="4095" x="5353050" y="3638550"/>
          <p14:tracePt t="4112" x="5124450" y="3575050"/>
          <p14:tracePt t="4128" x="4933950" y="3530600"/>
          <p14:tracePt t="4145" x="4768850" y="3498850"/>
          <p14:tracePt t="4162" x="4635500" y="3448050"/>
          <p14:tracePt t="4178" x="4451350" y="3403600"/>
          <p14:tracePt t="4195" x="4248150" y="3378200"/>
          <p14:tracePt t="4212" x="3975100" y="3308350"/>
          <p14:tracePt t="4228" x="3765550" y="3251200"/>
          <p14:tracePt t="4245" x="3587750" y="3213100"/>
          <p14:tracePt t="4262" x="3467100" y="3181350"/>
          <p14:tracePt t="4278" x="3168650" y="3105150"/>
          <p14:tracePt t="4295" x="2635250" y="3022600"/>
          <p14:tracePt t="4312" x="2387600" y="2965450"/>
          <p14:tracePt t="4329" x="2216150" y="2870200"/>
          <p14:tracePt t="4345" x="2051050" y="2800350"/>
          <p14:tracePt t="4362" x="1866900" y="2711450"/>
          <p14:tracePt t="4379" x="1752600" y="2654300"/>
          <p14:tracePt t="4395" x="1619250" y="2590800"/>
          <p14:tracePt t="4412" x="1485900" y="2501900"/>
          <p14:tracePt t="4428" x="1447800" y="2463800"/>
          <p14:tracePt t="4445" x="1403350" y="2406650"/>
          <p14:tracePt t="4462" x="1377950" y="2374900"/>
          <p14:tracePt t="4478" x="1365250" y="2362200"/>
          <p14:tracePt t="4495" x="1339850" y="2336800"/>
          <p14:tracePt t="4512" x="1333500" y="2336800"/>
          <p14:tracePt t="4528" x="1314450" y="2324100"/>
          <p14:tracePt t="4545" x="1301750" y="2311400"/>
          <p14:tracePt t="4562" x="1289050" y="2305050"/>
          <p14:tracePt t="4578" x="1270000" y="2292350"/>
          <p14:tracePt t="4595" x="1263650" y="2286000"/>
          <p14:tracePt t="4612" x="1250950" y="2286000"/>
          <p14:tracePt t="4628" x="1244600" y="2279650"/>
          <p14:tracePt t="4645" x="1231900" y="2273300"/>
          <p14:tracePt t="4678" x="1231900" y="2266950"/>
          <p14:tracePt t="5496" x="1295400" y="2266950"/>
          <p14:tracePt t="5503" x="1428750" y="2286000"/>
          <p14:tracePt t="5512" x="1549400" y="2292350"/>
          <p14:tracePt t="5529" x="1809750" y="2311400"/>
          <p14:tracePt t="5545" x="2057400" y="2330450"/>
          <p14:tracePt t="5562" x="2165350" y="2355850"/>
          <p14:tracePt t="5579" x="2432050" y="2393950"/>
          <p14:tracePt t="5595" x="2622550" y="2406650"/>
          <p14:tracePt t="5612" x="2768600" y="2406650"/>
          <p14:tracePt t="5629" x="3054350" y="2400300"/>
          <p14:tracePt t="5645" x="3117850" y="2406650"/>
          <p14:tracePt t="5662" x="3244850" y="2425700"/>
          <p14:tracePt t="5678" x="3441700" y="2470150"/>
          <p14:tracePt t="5695" x="3613150" y="2508250"/>
          <p14:tracePt t="5711" x="3771900" y="2559050"/>
          <p14:tracePt t="5728" x="3898900" y="2571750"/>
          <p14:tracePt t="5746" x="4013200" y="2603500"/>
          <p14:tracePt t="5762" x="4032250" y="2616200"/>
          <p14:tracePt t="5778" x="4044950" y="2616200"/>
          <p14:tracePt t="5795" x="4095750" y="2635250"/>
          <p14:tracePt t="5812" x="4152900" y="2647950"/>
          <p14:tracePt t="5816" x="4229100" y="2654300"/>
          <p14:tracePt t="5828" x="4406900" y="2692400"/>
          <p14:tracePt t="5845" x="4527550" y="2717800"/>
          <p14:tracePt t="5862" x="4572000" y="2730500"/>
          <p14:tracePt t="5878" x="4610100" y="2730500"/>
          <p14:tracePt t="5895" x="4622800" y="2730500"/>
          <p14:tracePt t="5912" x="4641850" y="2736850"/>
          <p14:tracePt t="5928" x="4654550" y="2736850"/>
          <p14:tracePt t="5945" x="4673600" y="2736850"/>
          <p14:tracePt t="5961" x="4686300" y="2736850"/>
          <p14:tracePt t="5978" x="4692650" y="2736850"/>
          <p14:tracePt t="5995" x="4705350" y="2736850"/>
          <p14:tracePt t="6455" x="4787900" y="2736850"/>
          <p14:tracePt t="6463" x="4972050" y="2743200"/>
          <p14:tracePt t="6469" x="5175250" y="2781300"/>
          <p14:tracePt t="6478" x="5302250" y="2800350"/>
          <p14:tracePt t="6495" x="5441950" y="2825750"/>
          <p14:tracePt t="6512" x="5708650" y="2895600"/>
          <p14:tracePt t="6528" x="5778500" y="2927350"/>
          <p14:tracePt t="6545" x="5829300" y="2952750"/>
          <p14:tracePt t="6562" x="5842000" y="2965450"/>
          <p14:tracePt t="6578" x="5867400" y="2978150"/>
          <p14:tracePt t="6595" x="5949950" y="3009900"/>
          <p14:tracePt t="6612" x="6019800" y="3028950"/>
          <p14:tracePt t="6628" x="6127750" y="3067050"/>
          <p14:tracePt t="6645" x="6165850" y="3086100"/>
          <p14:tracePt t="6662" x="6197600" y="3098800"/>
          <p14:tracePt t="6678" x="6216650" y="3117850"/>
          <p14:tracePt t="6695" x="6229350" y="3117850"/>
          <p14:tracePt t="6711" x="6229350" y="3124200"/>
          <p14:tracePt t="6728" x="6235700" y="3130550"/>
          <p14:tracePt t="6745" x="6242050" y="3136900"/>
          <p14:tracePt t="6778" x="6248400" y="3143250"/>
          <p14:tracePt t="6795" x="6254750" y="3149600"/>
          <p14:tracePt t="6812" x="6261100" y="3149600"/>
          <p14:tracePt t="6845" x="6261100" y="3155950"/>
          <p14:tracePt t="7129" x="6267450" y="3155950"/>
          <p14:tracePt t="7144" x="6273800" y="3155950"/>
          <p14:tracePt t="7171" x="6280150" y="3155950"/>
          <p14:tracePt t="7178" x="6286500" y="3155950"/>
          <p14:tracePt t="7192" x="6292850" y="3155950"/>
          <p14:tracePt t="7205" x="6299200" y="3155950"/>
          <p14:tracePt t="7216" x="6305550" y="3155950"/>
          <p14:tracePt t="7228" x="6311900" y="3155950"/>
          <p14:tracePt t="7245" x="6318250" y="3155950"/>
          <p14:tracePt t="7261" x="6330950" y="3155950"/>
          <p14:tracePt t="7278" x="6337300" y="3155950"/>
          <p14:tracePt t="7295" x="6343650" y="3155950"/>
          <p14:tracePt t="7312" x="6350000" y="3155950"/>
          <p14:tracePt t="7345" x="6350000" y="3143250"/>
          <p14:tracePt t="15133" x="6350000" y="3149600"/>
          <p14:tracePt t="15147" x="6350000" y="3155950"/>
          <p14:tracePt t="15154" x="6350000" y="3162300"/>
          <p14:tracePt t="15167" x="6350000" y="3168650"/>
          <p14:tracePt t="15184" x="6350000" y="3175000"/>
          <p14:tracePt t="15194" x="6350000" y="3181350"/>
          <p14:tracePt t="15211" x="6350000" y="3200400"/>
          <p14:tracePt t="15227" x="6350000" y="3232150"/>
          <p14:tracePt t="15244" x="6350000" y="3295650"/>
          <p14:tracePt t="15261" x="6350000" y="3340100"/>
          <p14:tracePt t="15277" x="6356350" y="3384550"/>
          <p14:tracePt t="15294" x="6369050" y="3409950"/>
          <p14:tracePt t="15311" x="6369050" y="3422650"/>
          <p14:tracePt t="15327" x="6400800" y="3454400"/>
          <p14:tracePt t="15344" x="6419850" y="3479800"/>
          <p14:tracePt t="15361" x="6502400" y="3543300"/>
          <p14:tracePt t="15377" x="6635750" y="3600450"/>
          <p14:tracePt t="15394" x="6813550" y="3644900"/>
          <p14:tracePt t="15411" x="7016750" y="3683000"/>
          <p14:tracePt t="15427" x="7150100" y="3702050"/>
          <p14:tracePt t="15444" x="7283450" y="3708400"/>
          <p14:tracePt t="15461" x="7416800" y="3708400"/>
          <p14:tracePt t="15477" x="7442200" y="3708400"/>
          <p14:tracePt t="15494" x="7461250" y="3708400"/>
          <p14:tracePt t="15511" x="7467600" y="3708400"/>
          <p14:tracePt t="15544" x="7473950" y="3708400"/>
          <p14:tracePt t="15570" x="7473950" y="3702050"/>
          <p14:tracePt t="15577" x="7473950" y="3695700"/>
          <p14:tracePt t="15594" x="7308850" y="3619500"/>
          <p14:tracePt t="15611" x="6242050" y="3435350"/>
          <p14:tracePt t="15627" x="6045200" y="3435350"/>
          <p14:tracePt t="15647" x="5924550" y="3486150"/>
          <p14:tracePt t="15660" x="5842000" y="3524250"/>
          <p14:tracePt t="15677" x="5791200" y="3549650"/>
          <p14:tracePt t="15694" x="5778500" y="3556000"/>
          <p14:tracePt t="15711" x="5778500" y="3562350"/>
          <p14:tracePt t="15744" x="5816600" y="3575050"/>
          <p14:tracePt t="15760" x="6038850" y="3613150"/>
          <p14:tracePt t="15777" x="6972300" y="3644900"/>
          <p14:tracePt t="15794" x="7226300" y="3632200"/>
          <p14:tracePt t="15810" x="7435850" y="3600450"/>
          <p14:tracePt t="15827" x="7518400" y="3594100"/>
          <p14:tracePt t="15844" x="7594600" y="3587750"/>
          <p14:tracePt t="15861" x="7759700" y="3556000"/>
          <p14:tracePt t="15877" x="7848600" y="3549650"/>
          <p14:tracePt t="15894" x="7874000" y="3549650"/>
          <p14:tracePt t="15910" x="7886700" y="3549650"/>
          <p14:tracePt t="15966" x="7874000" y="3549650"/>
          <p14:tracePt t="15973" x="7816850" y="3549650"/>
          <p14:tracePt t="15981" x="7683500" y="3568700"/>
          <p14:tracePt t="15994" x="7461250" y="3600450"/>
          <p14:tracePt t="16011" x="7404100" y="3606800"/>
          <p14:tracePt t="16028" x="7353300" y="3613150"/>
          <p14:tracePt t="16044" x="7264400" y="3632200"/>
          <p14:tracePt t="16060" x="7156450" y="3663950"/>
          <p14:tracePt t="16077" x="7092950" y="3702050"/>
          <p14:tracePt t="16094" x="7080250" y="3702050"/>
          <p14:tracePt t="16111" x="7080250" y="3714750"/>
          <p14:tracePt t="16127" x="7327900" y="3765550"/>
          <p14:tracePt t="16144" x="7874000" y="3860800"/>
          <p14:tracePt t="16160" x="8597900" y="3930650"/>
          <p14:tracePt t="16177" x="8896350" y="3962400"/>
          <p14:tracePt t="16194" x="9036050" y="4013200"/>
          <p14:tracePt t="16210" x="9194800" y="4057650"/>
          <p14:tracePt t="16227" x="9334500" y="4070350"/>
          <p14:tracePt t="16244" x="9512300" y="4076700"/>
          <p14:tracePt t="16261" x="9556750" y="4076700"/>
          <p14:tracePt t="16278" x="9582150" y="4076700"/>
          <p14:tracePt t="16294" x="9607550" y="4076700"/>
          <p14:tracePt t="16327" x="9620250" y="4076700"/>
          <p14:tracePt t="16370" x="9620250" y="4070350"/>
          <p14:tracePt t="16377" x="9613900" y="4070350"/>
          <p14:tracePt t="16394" x="9594850" y="4038600"/>
          <p14:tracePt t="16410" x="9525000" y="3981450"/>
          <p14:tracePt t="16427" x="9480550" y="3949700"/>
          <p14:tracePt t="16444" x="9423400" y="3917950"/>
          <p14:tracePt t="16460" x="9302750" y="3854450"/>
          <p14:tracePt t="16477" x="9163050" y="3816350"/>
          <p14:tracePt t="16494" x="8261350" y="3714750"/>
          <p14:tracePt t="16511" x="7702550" y="3733800"/>
          <p14:tracePt t="16528" x="7372350" y="3835400"/>
          <p14:tracePt t="16544" x="7086600" y="3930650"/>
          <p14:tracePt t="16560" x="6788150" y="3987800"/>
          <p14:tracePt t="16577" x="6172200" y="4114800"/>
          <p14:tracePt t="16594" x="5975350" y="4171950"/>
          <p14:tracePt t="16610" x="5486400" y="4273550"/>
          <p14:tracePt t="16627" x="4616450" y="4483100"/>
          <p14:tracePt t="16644" x="4394200" y="4533900"/>
          <p14:tracePt t="16660" x="4006850" y="4635500"/>
          <p14:tracePt t="16677" x="3790950" y="4673600"/>
          <p14:tracePt t="16694" x="3524250" y="4711700"/>
          <p14:tracePt t="16710" x="3143250" y="4800600"/>
          <p14:tracePt t="16727" x="2622550" y="4870450"/>
          <p14:tracePt t="16744" x="2127250" y="4870450"/>
          <p14:tracePt t="16760" x="1936750" y="4857750"/>
          <p14:tracePt t="16777" x="1905000" y="4851400"/>
          <p14:tracePt t="16794" x="1879600" y="4851400"/>
          <p14:tracePt t="16810" x="1866900" y="4851400"/>
          <p14:tracePt t="16827" x="1854200" y="4851400"/>
          <p14:tracePt t="16844" x="1835150" y="4851400"/>
          <p14:tracePt t="16860" x="1809750" y="4845050"/>
          <p14:tracePt t="16877" x="1771650" y="4832350"/>
          <p14:tracePt t="16894" x="1758950" y="4832350"/>
          <p14:tracePt t="16910" x="1746250" y="4826000"/>
          <p14:tracePt t="16927" x="1739900" y="4826000"/>
          <p14:tracePt t="16944" x="1720850" y="4813300"/>
          <p14:tracePt t="16960" x="1695450" y="4787900"/>
          <p14:tracePt t="16977" x="1676400" y="4762500"/>
          <p14:tracePt t="16994" x="1638300" y="4730750"/>
          <p14:tracePt t="17010" x="1619250" y="4711700"/>
          <p14:tracePt t="17028" x="1600200" y="4699000"/>
          <p14:tracePt t="17044" x="1587500" y="4686300"/>
          <p14:tracePt t="17060" x="1581150" y="4679950"/>
          <p14:tracePt t="17077" x="1574800" y="4679950"/>
          <p14:tracePt t="17094" x="1574800" y="4673600"/>
          <p14:tracePt t="17127" x="1574800" y="4667250"/>
          <p14:tracePt t="17144" x="1574800" y="4660900"/>
          <p14:tracePt t="17160" x="1581150" y="4648200"/>
          <p14:tracePt t="17177" x="1612900" y="4629150"/>
          <p14:tracePt t="17194" x="1695450" y="4591050"/>
          <p14:tracePt t="17210" x="1866900" y="4527550"/>
          <p14:tracePt t="17227" x="1924050" y="4508500"/>
          <p14:tracePt t="17244" x="2051050" y="4483100"/>
          <p14:tracePt t="17260" x="2139950" y="4476750"/>
          <p14:tracePt t="17277" x="2228850" y="4464050"/>
          <p14:tracePt t="17294" x="2336800" y="4457700"/>
          <p14:tracePt t="17310" x="2374900" y="4457700"/>
          <p14:tracePt t="17327" x="2432050" y="4457700"/>
          <p14:tracePt t="17344" x="2470150" y="4457700"/>
          <p14:tracePt t="17360" x="2514600" y="4457700"/>
          <p14:tracePt t="17377" x="2578100" y="4457700"/>
          <p14:tracePt t="17393" x="2609850" y="4457700"/>
          <p14:tracePt t="17410" x="2635250" y="4457700"/>
          <p14:tracePt t="17427" x="2647950" y="4464050"/>
          <p14:tracePt t="17444" x="2667000" y="4470400"/>
          <p14:tracePt t="17460" x="2736850" y="4476750"/>
          <p14:tracePt t="17477" x="2794000" y="4483100"/>
          <p14:tracePt t="17494" x="2882900" y="4489450"/>
          <p14:tracePt t="17510" x="2940050" y="4502150"/>
          <p14:tracePt t="17527" x="2997200" y="4508500"/>
          <p14:tracePt t="17544" x="3054350" y="4521200"/>
          <p14:tracePt t="17560" x="3105150" y="4521200"/>
          <p14:tracePt t="17577" x="3168650" y="4521200"/>
          <p14:tracePt t="17594" x="3213100" y="4527550"/>
          <p14:tracePt t="17610" x="3251200" y="4527550"/>
          <p14:tracePt t="17627" x="3302000" y="4527550"/>
          <p14:tracePt t="17644" x="3314700" y="4527550"/>
          <p14:tracePt t="17660" x="3321050" y="4527550"/>
          <p14:tracePt t="17677" x="3333750" y="4527550"/>
          <p14:tracePt t="17694" x="3340100" y="4527550"/>
          <p14:tracePt t="17710" x="3352800" y="4527550"/>
          <p14:tracePt t="17727" x="3365500" y="4527550"/>
          <p14:tracePt t="17744" x="3371850" y="4527550"/>
          <p14:tracePt t="17760" x="3390900" y="4527550"/>
          <p14:tracePt t="17777" x="3403600" y="4527550"/>
          <p14:tracePt t="17794" x="3416300" y="4527550"/>
          <p14:tracePt t="17810" x="3422650" y="4527550"/>
          <p14:tracePt t="17827" x="3435350" y="4527550"/>
          <p14:tracePt t="17844" x="3441700" y="4527550"/>
          <p14:tracePt t="17860" x="3448050" y="4527550"/>
          <p14:tracePt t="17877" x="3467100" y="4527550"/>
          <p14:tracePt t="17894" x="3486150" y="4527550"/>
          <p14:tracePt t="17911" x="3505200" y="4527550"/>
          <p14:tracePt t="17927" x="3511550" y="4527550"/>
          <p14:tracePt t="17944" x="3524250" y="4527550"/>
          <p14:tracePt t="17960" x="3536950" y="4527550"/>
          <p14:tracePt t="17977" x="3556000" y="4527550"/>
          <p14:tracePt t="17994" x="3568700" y="4527550"/>
          <p14:tracePt t="18010" x="3575050" y="4527550"/>
          <p14:tracePt t="18027" x="3587750" y="4527550"/>
          <p14:tracePt t="18043" x="3606800" y="4527550"/>
          <p14:tracePt t="18060" x="3619500" y="4527550"/>
          <p14:tracePt t="18077" x="3625850" y="4527550"/>
          <p14:tracePt t="18080" x="3632200" y="4527550"/>
          <p14:tracePt t="18094" x="3644900" y="4527550"/>
          <p14:tracePt t="18110" x="3657600" y="4527550"/>
          <p14:tracePt t="18127" x="3676650" y="4527550"/>
          <p14:tracePt t="18144" x="3683000" y="4527550"/>
          <p14:tracePt t="18160" x="3689350" y="4527550"/>
          <p14:tracePt t="18177" x="3702050" y="4527550"/>
          <p14:tracePt t="18194" x="3708400" y="4527550"/>
          <p14:tracePt t="18210" x="3721100" y="4527550"/>
          <p14:tracePt t="18227" x="3727450" y="4527550"/>
          <p14:tracePt t="18244" x="3733800" y="4527550"/>
          <p14:tracePt t="18277" x="3740150" y="4527550"/>
          <p14:tracePt t="18294" x="3752850" y="4527550"/>
          <p14:tracePt t="18310" x="3759200" y="4527550"/>
          <p14:tracePt t="18327" x="3765550" y="4527550"/>
          <p14:tracePt t="18343" x="3778250" y="4527550"/>
          <p14:tracePt t="18360" x="3784600" y="4527550"/>
          <p14:tracePt t="18377" x="3803650" y="4527550"/>
          <p14:tracePt t="18393" x="3816350" y="4527550"/>
          <p14:tracePt t="18410" x="3829050" y="4527550"/>
          <p14:tracePt t="18427" x="3848100" y="4527550"/>
          <p14:tracePt t="18444" x="3854450" y="4527550"/>
          <p14:tracePt t="18460" x="3873500" y="4527550"/>
          <p14:tracePt t="18477" x="3886200" y="4527550"/>
          <p14:tracePt t="18493" x="3892550" y="4527550"/>
          <p14:tracePt t="18510" x="3898900" y="4527550"/>
          <p14:tracePt t="18527" x="3905250" y="4521200"/>
          <p14:tracePt t="18543" x="3917950" y="4521200"/>
          <p14:tracePt t="18560" x="3924300" y="4521200"/>
          <p14:tracePt t="18577" x="3930650" y="4521200"/>
          <p14:tracePt t="18581" x="3937000" y="4521200"/>
          <p14:tracePt t="18593" x="3943350" y="4514850"/>
          <p14:tracePt t="18610" x="3949700" y="4514850"/>
          <p14:tracePt t="18627" x="3962400" y="4514850"/>
          <p14:tracePt t="18644" x="3968750" y="4514850"/>
          <p14:tracePt t="18661" x="3981450" y="4508500"/>
          <p14:tracePt t="18677" x="3987800" y="4508500"/>
          <p14:tracePt t="18710" x="3994150" y="4502150"/>
          <p14:tracePt t="18727" x="4000500" y="4502150"/>
          <p14:tracePt t="18744" x="4006850" y="4495800"/>
          <p14:tracePt t="18760" x="4013200" y="4489450"/>
          <p14:tracePt t="18793" x="4013200" y="4483100"/>
          <p14:tracePt t="18810" x="4025900" y="4476750"/>
          <p14:tracePt t="18827" x="4025900" y="4470400"/>
          <p14:tracePt t="18843" x="4032250" y="4470400"/>
          <p14:tracePt t="18860" x="4038600" y="4464050"/>
          <p14:tracePt t="18877" x="4044950" y="4457700"/>
          <p14:tracePt t="18910" x="4051300" y="4451350"/>
          <p14:tracePt t="18927" x="4057650" y="4445000"/>
          <p14:tracePt t="18943" x="4064000" y="4445000"/>
          <p14:tracePt t="18960" x="4070350" y="4432300"/>
          <p14:tracePt t="18977" x="4070350" y="4425950"/>
          <p14:tracePt t="18993" x="4076700" y="4425950"/>
          <p14:tracePt t="19010" x="4083050" y="4413250"/>
          <p14:tracePt t="19027" x="4089400" y="4406900"/>
          <p14:tracePt t="19043" x="4089400" y="4394200"/>
          <p14:tracePt t="19060" x="4095750" y="4387850"/>
          <p14:tracePt t="19077" x="4102100" y="4381500"/>
          <p14:tracePt t="19080" x="4102100" y="4375150"/>
          <p14:tracePt t="19094" x="4108450" y="4362450"/>
          <p14:tracePt t="19110" x="4114800" y="4356100"/>
          <p14:tracePt t="19127" x="4114800" y="4349750"/>
          <p14:tracePt t="19143" x="4121150" y="4337050"/>
          <p14:tracePt t="19160" x="4127500" y="4330700"/>
          <p14:tracePt t="19177" x="4133850" y="4318000"/>
          <p14:tracePt t="19193" x="4133850" y="4311650"/>
          <p14:tracePt t="19210" x="4140200" y="4305300"/>
          <p14:tracePt t="19227" x="4146550" y="4292600"/>
          <p14:tracePt t="19243" x="4152900" y="4286250"/>
          <p14:tracePt t="19260" x="4152900" y="4267200"/>
          <p14:tracePt t="19277" x="4159250" y="4260850"/>
          <p14:tracePt t="19293" x="4165600" y="4248150"/>
          <p14:tracePt t="19310" x="4165600" y="4235450"/>
          <p14:tracePt t="19327" x="4165600" y="4216400"/>
          <p14:tracePt t="19343" x="4178300" y="4203700"/>
          <p14:tracePt t="19360" x="4178300" y="4191000"/>
          <p14:tracePt t="19377" x="4191000" y="4165600"/>
          <p14:tracePt t="19393" x="4203700" y="4152900"/>
          <p14:tracePt t="19410" x="4216400" y="4133850"/>
          <p14:tracePt t="19427" x="4235450" y="4108450"/>
          <p14:tracePt t="19443" x="4241800" y="4102100"/>
          <p14:tracePt t="19460" x="4254500" y="4089400"/>
          <p14:tracePt t="19477" x="4286250" y="4070350"/>
          <p14:tracePt t="19493" x="4305300" y="4051300"/>
          <p14:tracePt t="19510" x="4349750" y="4038600"/>
          <p14:tracePt t="19527" x="4381500" y="4025900"/>
          <p14:tracePt t="19544" x="4419600" y="4013200"/>
          <p14:tracePt t="19560" x="4451350" y="4006850"/>
          <p14:tracePt t="19577" x="4489450" y="4000500"/>
          <p14:tracePt t="19593" x="4527550" y="4000500"/>
          <p14:tracePt t="19610" x="4540250" y="4000500"/>
          <p14:tracePt t="19627" x="4559300" y="4000500"/>
          <p14:tracePt t="19643" x="4584700" y="4006850"/>
          <p14:tracePt t="19660" x="4597400" y="4013200"/>
          <p14:tracePt t="19677" x="4648200" y="4019550"/>
          <p14:tracePt t="19693" x="4699000" y="4019550"/>
          <p14:tracePt t="19710" x="4787900" y="4038600"/>
          <p14:tracePt t="19727" x="4838700" y="4044950"/>
          <p14:tracePt t="19743" x="4895850" y="4051300"/>
          <p14:tracePt t="19760" x="4953000" y="4051300"/>
          <p14:tracePt t="19777" x="4965700" y="4057650"/>
          <p14:tracePt t="19794" x="4984750" y="4064000"/>
          <p14:tracePt t="19810" x="5003800" y="4070350"/>
          <p14:tracePt t="19827" x="5010150" y="4070350"/>
          <p14:tracePt t="19843" x="5022850" y="4070350"/>
          <p14:tracePt t="19860" x="5035550" y="4070350"/>
          <p14:tracePt t="19877" x="5048250" y="4070350"/>
          <p14:tracePt t="19893" x="5060950" y="4070350"/>
          <p14:tracePt t="19910" x="5080000" y="4070350"/>
          <p14:tracePt t="19927" x="5143500" y="4070350"/>
          <p14:tracePt t="19943" x="5175250" y="4070350"/>
          <p14:tracePt t="19960" x="5200650" y="4070350"/>
          <p14:tracePt t="19977" x="5219700" y="4070350"/>
          <p14:tracePt t="19994" x="5226050" y="4070350"/>
          <p14:tracePt t="20010" x="5245100" y="4070350"/>
          <p14:tracePt t="20027" x="5257800" y="4076700"/>
          <p14:tracePt t="20043" x="5270500" y="4076700"/>
          <p14:tracePt t="20060" x="5289550" y="4089400"/>
          <p14:tracePt t="20077" x="5295900" y="4089400"/>
          <p14:tracePt t="20093" x="5314950" y="4089400"/>
          <p14:tracePt t="20110" x="5327650" y="4095750"/>
          <p14:tracePt t="20127" x="5340350" y="4102100"/>
          <p14:tracePt t="20143" x="5359400" y="4102100"/>
          <p14:tracePt t="20160" x="5372100" y="4102100"/>
          <p14:tracePt t="20177" x="5384800" y="4102100"/>
          <p14:tracePt t="20193" x="5391150" y="4102100"/>
          <p14:tracePt t="20210" x="5403850" y="4102100"/>
          <p14:tracePt t="20227" x="5403850" y="409575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solidFill>
                  <a:schemeClr val="tx1"/>
                </a:solidFill>
              </a:rPr>
              <a:t>Graphical User Interface</a:t>
            </a:r>
            <a:endParaRPr lang="en-US" sz="4400" u="sng" dirty="0">
              <a:solidFill>
                <a:schemeClr val="tx1"/>
              </a:solidFill>
            </a:endParaRPr>
          </a:p>
        </p:txBody>
      </p:sp>
      <p:sp>
        <p:nvSpPr>
          <p:cNvPr id="3" name="Content Placeholder 2"/>
          <p:cNvSpPr>
            <a:spLocks noGrp="1"/>
          </p:cNvSpPr>
          <p:nvPr>
            <p:ph idx="1"/>
          </p:nvPr>
        </p:nvSpPr>
        <p:spPr>
          <a:xfrm>
            <a:off x="1003762" y="2261371"/>
            <a:ext cx="10058400" cy="4023360"/>
          </a:xfrm>
        </p:spPr>
        <p:txBody>
          <a:bodyPr>
            <a:normAutofit/>
          </a:bodyPr>
          <a:lstStyle/>
          <a:p>
            <a:pPr>
              <a:buFont typeface="Wingdings" panose="05000000000000000000" pitchFamily="2" charset="2"/>
              <a:buChar char="q"/>
            </a:pPr>
            <a:r>
              <a:rPr lang="en-US" sz="2400" dirty="0" smtClean="0"/>
              <a:t>Allows users to create their own application DAGs without writing any complex codes and input formats.</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Built using </a:t>
            </a:r>
            <a:r>
              <a:rPr lang="en-US" sz="2400" dirty="0" err="1" smtClean="0"/>
              <a:t>Tkinter</a:t>
            </a:r>
            <a:r>
              <a:rPr lang="en-US" sz="2400" dirty="0" smtClean="0"/>
              <a:t> in python</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Select list of readily available database kernels from drop down menu</a:t>
            </a:r>
          </a:p>
        </p:txBody>
      </p:sp>
    </p:spTree>
    <p:extLst>
      <p:ext uri="{BB962C8B-B14F-4D97-AF65-F5344CB8AC3E}">
        <p14:creationId xmlns:p14="http://schemas.microsoft.com/office/powerpoint/2010/main" val="6444194"/>
      </p:ext>
    </p:extLst>
  </p:cSld>
  <p:clrMapOvr>
    <a:masterClrMapping/>
  </p:clrMapOvr>
  <mc:AlternateContent xmlns:mc="http://schemas.openxmlformats.org/markup-compatibility/2006" xmlns:p14="http://schemas.microsoft.com/office/powerpoint/2010/main">
    <mc:Choice Requires="p14">
      <p:transition spd="slow" p14:dur="2000" advTm="35856"/>
    </mc:Choice>
    <mc:Fallback xmlns="">
      <p:transition spd="slow" advTm="35856"/>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98b5458c-0761-4bfc-8817-9e33e0739ec8" Revision="1" Stencil="System.MyShapes" StencilVersion="1.0"/>
</Control>
</file>

<file path=customXml/itemProps1.xml><?xml version="1.0" encoding="utf-8"?>
<ds:datastoreItem xmlns:ds="http://schemas.openxmlformats.org/officeDocument/2006/customXml" ds:itemID="{1CE3C671-03BE-46FE-896C-AEEAA062450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Retrospect</Template>
  <TotalTime>3837</TotalTime>
  <Words>1186</Words>
  <Application>Microsoft Office PowerPoint</Application>
  <PresentationFormat>Widescreen</PresentationFormat>
  <Paragraphs>214</Paragraphs>
  <Slides>30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Calibri Light</vt:lpstr>
      <vt:lpstr>Cambria Math</vt:lpstr>
      <vt:lpstr>Wingdings</vt:lpstr>
      <vt:lpstr>Retrospect</vt:lpstr>
      <vt:lpstr>A Simulator for intelligently scheduling data parallel workloads    BTP presentation</vt:lpstr>
      <vt:lpstr>Parallel Computing</vt:lpstr>
      <vt:lpstr>Heterogeneous Programming</vt:lpstr>
      <vt:lpstr>OpenCL</vt:lpstr>
      <vt:lpstr>PowerPoint Presentation</vt:lpstr>
      <vt:lpstr>Designer Overhead</vt:lpstr>
      <vt:lpstr>Proposed solution</vt:lpstr>
      <vt:lpstr>Contributions</vt:lpstr>
      <vt:lpstr>Graphical User Interface</vt:lpstr>
      <vt:lpstr>PowerPoint Presentation</vt:lpstr>
      <vt:lpstr>PowerPoint Presentation</vt:lpstr>
      <vt:lpstr>PowerPoint Presentation</vt:lpstr>
      <vt:lpstr>PowerPoint Presentation</vt:lpstr>
      <vt:lpstr>PowerPoint Presentation</vt:lpstr>
      <vt:lpstr>PowerPoint Presentation</vt:lpstr>
      <vt:lpstr>Kernel mapping stage</vt:lpstr>
      <vt:lpstr>A)Topology oblivious mapping</vt:lpstr>
      <vt:lpstr>PowerPoint Presentation</vt:lpstr>
      <vt:lpstr>PowerPoint Presentation</vt:lpstr>
      <vt:lpstr>PowerPoint Presentation</vt:lpstr>
      <vt:lpstr>B)Topology aware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Joru Saikumar</dc:creator>
  <cp:lastModifiedBy>Windows User</cp:lastModifiedBy>
  <cp:revision>164</cp:revision>
  <dcterms:created xsi:type="dcterms:W3CDTF">2020-11-15T02:09:08Z</dcterms:created>
  <dcterms:modified xsi:type="dcterms:W3CDTF">2021-09-04T13:40:54Z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