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93A-EFF8-C535-18B6-8F1E31DD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631E4-0500-A82D-61EC-5D9A19A1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5D6B-F0CD-09F1-A614-0C379AE1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A1B8-BEC1-6BCD-01B9-C5F6667A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1414-6069-FDEB-F2F2-37622F37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56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F0F9-174D-12E6-2976-29A0D97A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7C0AC-1723-D8F9-7B52-3A0A3C28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C611-1CEB-8E4E-E078-4BA18A49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AA2A-825C-DBF6-ABE9-9726D530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10CB-C6E5-E847-F45E-C8410CAC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0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D76C-B914-5690-3686-F99CFE2F2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B2D96-7123-0D70-0CCD-864E881CB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FBEB-5CFA-268F-852D-E1D4578C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0413E-6852-A173-DB96-2ED0951D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6F3F-D7B0-932E-CA66-70055AED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18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AD4-DEC2-F38A-8F3E-3882AD1D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DD2B-371F-5F14-E2A9-E731554E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AA2A-1C86-AC30-B2EF-DFA9F8C4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BBA89-C5AB-2350-515C-FEB74A2D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646B-154C-18CD-A883-5C81864B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55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C249-88DE-F504-67C7-0D2091E5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5373-D4CE-95AF-50AB-FBCB24F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3A0EC-03B4-D602-FC70-DE3DC37E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CBE1-9BDE-3EAF-AB4B-F1408FF4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D355-82B6-4DDB-9546-AC3541EF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87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544C-5EB6-02F4-98B7-E8965E29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DB7C-5C1E-98A5-0EE5-A0D086A84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73927-6E19-CC51-2211-0BAF978F6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D7421-BFC9-BC92-B219-08D0420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6067B-B538-C9DB-9F1D-FDD72C2D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D26CB-901D-470D-5AB7-436FF47C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60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1EE3-15FF-DD15-157F-54D1174A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55847-13AE-5DB1-527F-3207E1BD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D9404-BA7A-16C8-B78A-58FD8917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F583E-FF1D-08E1-3D34-9B1CDEA28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8FA27-4736-4BF9-68B4-6F3D3AAD2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F7C73-DF1F-A9CB-CB49-44AADAAC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38FDA-D04C-9654-FDB2-34D29B97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77334-956E-88FF-286F-3EA3DF4B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35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5E40-4E13-141A-A1C7-55955EF9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9533D-48EF-2325-8D6F-358F1B70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89674-8EC0-67F0-88B3-09501E9F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458F7-1CFD-7AF8-158D-6F924B5B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A211D-BB28-C95F-2952-8A7D6705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1CBE-1934-327D-3EEC-3BF8BA00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A61DB-F904-B073-C4CA-5DBBB0B0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8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FCFB-2782-770F-F41E-B2DF6005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8D79-D769-619C-F521-2EB3FA89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6368F-AB7E-65A3-5136-F9A45D82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FF71-D7BC-EAC7-B953-439185A2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CDCD4-71BD-B825-F8B4-93F2BB1B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5744E-A7E4-0040-3E47-D501F0E3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65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4866-D574-E6D7-769D-35EC065C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66E50-65B6-E689-CE42-87FF52AED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3299-4C57-38A9-6834-F57D2410A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1546B-3AD7-C04E-ED16-BCFCF747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CF5DA-C022-5050-0CEE-3188B6CC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2E20B-4572-AA81-6613-33393252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19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A82C3-1A92-59FC-F052-CE052486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4CF01-25C6-1721-5903-031D8235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A2EF-CC32-525A-82D2-C8C16F1B6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7FEE6-C5A2-4462-8B63-E895A6537E88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AF4C-0C10-D0F5-739E-471545BEA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A51D-01C6-3FB5-BEB1-44EC811E2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4DC0-DA52-4D5B-AA04-4E3990540E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4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A3997FD-8251-F51C-50CD-EBC29080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00749" cy="3429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BE7579-99DD-9F3F-2E28-F64B254CF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0"/>
            <a:ext cx="6000750" cy="3429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7E50E6-0BF7-14F6-E71F-F97161F6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9000"/>
            <a:ext cx="6000750" cy="3429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C055AF6-50AC-3247-5B6C-A097EF10D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49" y="3428999"/>
            <a:ext cx="600075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8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8932C6-02E1-2BEC-9F59-82E1C8EB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1" y="1264640"/>
            <a:ext cx="12195231" cy="43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3EA382-AAD2-08C8-411B-981D21FB0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1" y="0"/>
            <a:ext cx="8572499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DE9CCE-E9AA-8C0C-D9B3-144A97437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1085"/>
            <a:ext cx="3619501" cy="14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5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5E684-9AC7-5F6E-9CA2-C71046548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1" y="0"/>
            <a:ext cx="857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5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7EBCC-0041-4FFA-CD77-B2812402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1" y="0"/>
            <a:ext cx="857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8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Nguyen</dc:creator>
  <cp:lastModifiedBy>Tyler Nguyen</cp:lastModifiedBy>
  <cp:revision>1</cp:revision>
  <dcterms:created xsi:type="dcterms:W3CDTF">2022-10-06T14:29:47Z</dcterms:created>
  <dcterms:modified xsi:type="dcterms:W3CDTF">2022-10-06T15:36:51Z</dcterms:modified>
</cp:coreProperties>
</file>