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00B0-08DC-EDA3-FDCE-020FD3742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85B82-4235-9A8B-CC75-38B56F3B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E365-909A-751A-0DDE-37EBDFD7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3FA2-5634-5773-2451-96A9515B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FB7C-C8AC-15E9-D34E-BA5DD848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DE34-DA26-A22D-8594-148FCD93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15104-4E80-592D-6CD1-78399F05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2EB5-1E5B-0265-40F5-6E9F9748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690B-B5E2-6B29-8017-D43C4BE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8DCA-6100-F2E7-5909-A5E6EAD1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8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1F7FD-A3F1-AFC0-0736-56FABE24A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862B-7445-0913-4B0A-8D5F6A15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0524-FA3B-3A00-724C-DAF234F7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7FBB-3351-B87C-CBBE-07BDD765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EB7F-C552-95CB-B6AE-70E89432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23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2F0A-A5A7-4EBB-305E-3337152F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AFFB-7485-9EF7-D11A-FEF16A08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53E-132E-FF9C-2348-5F4FC477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C0C6-CF13-0FBE-6369-AC3351F1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BBC1-5C09-ADA0-9D4D-381EC2D1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7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067B-DC6E-B551-FF60-1B171535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3D5B7-D6C3-92CD-7A72-6B0A99F0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3BB4-83CA-D194-078A-3FC52114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FE29-8C30-B6FA-57CF-40D6BF51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7A72-C8C7-F279-5582-131C310E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1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689D-5106-9D34-4C57-7C6DBB3D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25E2-78FF-46C1-9CFA-505B78EE1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66CD-3D13-F6DC-102B-19B4BEE7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FF90-705E-C5F3-7BB4-AF04B086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3C90-8480-ADD3-3E45-FECC37A4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2DC6-1C94-54E5-7979-C55732CA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38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928A-E631-0096-7E9A-00928F23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3B39-A223-174B-2932-900A3367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5D29-3462-0D34-11A5-DE468195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C1944-7BFA-1365-BB73-0D2DDD1E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362B6-11CA-602C-A62F-B61882AFA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5D1D-3CF9-FEDA-FB8B-02AD26F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7F40-EE94-8AD0-7CC1-78ED7C96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8A39E-9D18-F795-BB11-FCAAD6B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8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BD81-8B15-8CAC-2944-A37E898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EDDC9-9B38-5D2B-94B5-05422AD2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143B9-1E7D-1939-402F-811D8A39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2491-406C-6C14-2205-FA2A8F7F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7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BAC44-953B-CCEC-32E7-9D2290FA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64B33-9291-6D77-1DE1-76BD204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66E4-0DA8-E876-4435-3C4E8C2D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71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C71C-F587-139B-3E08-28D26F22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808F-0165-B1B8-90A8-838E1021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05725-7F94-DBAD-ED87-5D98A2B2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47131-E3E9-FF84-40A6-4B37043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4D93-C158-1E3E-C34C-EEE60EED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1D14F-44CD-448A-C749-EEE6EF69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42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C2A7-4BA3-DFA4-A066-BE68DDFF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F4076-D399-6D00-BD91-C53486A5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1BDBB-29BB-3903-44CE-FB36DE09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2B95-971F-E5FF-E841-BED3A88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1A9B7-C9F1-25C2-9CF5-08880B42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FFE49-3200-A749-9AD9-23BC518F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94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95B23-3799-073A-09D7-9CE21322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79C28-EA63-62E7-AFDD-1EBAF5CF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F0BE-9EFA-30D5-074A-87ED56D9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5F1B-9687-4996-9EC5-0A22441E9398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6690-C831-AA0A-91BD-01A46C5A7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5F84-744A-B917-8ABE-8F1D77C94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041E-DFFF-4B89-AFC8-3582CE665F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3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E871F1-6546-6F1E-A06A-65C5FF72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340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3CA0B-6349-5DE7-02C7-248DF8FC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3340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A4CE8-6408-6188-5F3C-5D965FE5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7726"/>
            <a:ext cx="6095999" cy="3340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8E8D69-6DB1-58B5-9485-D5B0F94E8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517724"/>
            <a:ext cx="6096001" cy="3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2B960-7108-53BC-3492-CA3C5BF3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2" y="0"/>
            <a:ext cx="1046549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F76B4-27B2-1BA2-6F2C-2231768A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51" y="3616889"/>
            <a:ext cx="10465497" cy="32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21983-0506-0B39-3A72-C6CAF6B4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1" y="0"/>
            <a:ext cx="8572499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324546-9981-0457-084A-CED6CF8E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2451"/>
            <a:ext cx="3619501" cy="9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EEA569-22C2-9BFB-53FE-06DEF11D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1" y="0"/>
            <a:ext cx="85724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29010-9F65-EEC2-37B6-A703D435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2451"/>
            <a:ext cx="3619501" cy="9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88F31-CB45-27DC-2EE4-C4E478AAE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38FCBE-513A-60C0-B8C7-527B3785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B9F9D-1A58-56BE-FCBD-2E305B90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B346B9-F314-2051-6641-3569ED06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2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Nguyen</dc:creator>
  <cp:lastModifiedBy>Tyler Nguyen</cp:lastModifiedBy>
  <cp:revision>1</cp:revision>
  <dcterms:created xsi:type="dcterms:W3CDTF">2022-10-11T15:58:22Z</dcterms:created>
  <dcterms:modified xsi:type="dcterms:W3CDTF">2022-10-11T22:27:23Z</dcterms:modified>
</cp:coreProperties>
</file>