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91F0"/>
    <a:srgbClr val="50BF3F"/>
    <a:srgbClr val="F77E7E"/>
    <a:srgbClr val="65C257"/>
    <a:srgbClr val="ED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6CB31F-9449-4605-8C03-0249FE260A23}" v="566" dt="2023-05-16T20:37:10.346"/>
    <p1510:client id="{B99108F9-8E3B-8154-0F2F-4D138587D7C3}" v="94" dt="2023-05-17T14:35:07.2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4">
            <a:extLst>
              <a:ext uri="{FF2B5EF4-FFF2-40B4-BE49-F238E27FC236}">
                <a16:creationId xmlns:a16="http://schemas.microsoft.com/office/drawing/2014/main" id="{8EF753D4-96A5-7B91-071B-48A3AAFB3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4" y="-2336"/>
            <a:ext cx="12726016" cy="68626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85066FB-D72D-FE62-CB51-2BB9983BE997}"/>
              </a:ext>
            </a:extLst>
          </p:cNvPr>
          <p:cNvSpPr/>
          <p:nvPr/>
        </p:nvSpPr>
        <p:spPr>
          <a:xfrm>
            <a:off x="11919856" y="108857"/>
            <a:ext cx="805542" cy="6553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E9CC8D-2B43-F607-42AF-5A7728342E21}"/>
              </a:ext>
            </a:extLst>
          </p:cNvPr>
          <p:cNvSpPr/>
          <p:nvPr/>
        </p:nvSpPr>
        <p:spPr>
          <a:xfrm>
            <a:off x="10144206" y="5826763"/>
            <a:ext cx="82669" cy="862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FBB1BC-DC99-33AC-C59C-71A243F8950F}"/>
              </a:ext>
            </a:extLst>
          </p:cNvPr>
          <p:cNvSpPr/>
          <p:nvPr/>
        </p:nvSpPr>
        <p:spPr>
          <a:xfrm>
            <a:off x="10148575" y="6168243"/>
            <a:ext cx="82669" cy="86264"/>
          </a:xfrm>
          <a:prstGeom prst="ellipse">
            <a:avLst/>
          </a:prstGeom>
          <a:solidFill>
            <a:srgbClr val="F77E7E"/>
          </a:solidFill>
          <a:ln>
            <a:solidFill>
              <a:srgbClr val="F77E7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03E824-D466-1165-6CCE-C6E680902A6D}"/>
              </a:ext>
            </a:extLst>
          </p:cNvPr>
          <p:cNvSpPr/>
          <p:nvPr/>
        </p:nvSpPr>
        <p:spPr>
          <a:xfrm>
            <a:off x="10148575" y="6312760"/>
            <a:ext cx="82669" cy="86264"/>
          </a:xfrm>
          <a:prstGeom prst="ellipse">
            <a:avLst/>
          </a:prstGeom>
          <a:solidFill>
            <a:srgbClr val="50BF3F"/>
          </a:solidFill>
          <a:ln>
            <a:solidFill>
              <a:srgbClr val="50B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24E89A-1635-FE51-E2D6-58ADB414640E}"/>
              </a:ext>
            </a:extLst>
          </p:cNvPr>
          <p:cNvSpPr/>
          <p:nvPr/>
        </p:nvSpPr>
        <p:spPr>
          <a:xfrm>
            <a:off x="10148575" y="6463846"/>
            <a:ext cx="82669" cy="86264"/>
          </a:xfrm>
          <a:prstGeom prst="ellipse">
            <a:avLst/>
          </a:prstGeom>
          <a:solidFill>
            <a:srgbClr val="6C91F0"/>
          </a:solidFill>
          <a:ln>
            <a:solidFill>
              <a:srgbClr val="6C91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0EA002F-401C-DBCF-0B99-B6501D99F9DF}"/>
              </a:ext>
            </a:extLst>
          </p:cNvPr>
          <p:cNvSpPr/>
          <p:nvPr/>
        </p:nvSpPr>
        <p:spPr>
          <a:xfrm>
            <a:off x="10147071" y="5695793"/>
            <a:ext cx="82669" cy="862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F2BDD9-807A-1E07-66ED-867DFE146920}"/>
              </a:ext>
            </a:extLst>
          </p:cNvPr>
          <p:cNvSpPr txBox="1"/>
          <p:nvPr/>
        </p:nvSpPr>
        <p:spPr>
          <a:xfrm>
            <a:off x="11098783" y="5651172"/>
            <a:ext cx="1262742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>
                <a:latin typeface="Arial"/>
                <a:cs typeface="Arial"/>
              </a:rPr>
              <a:t>Other fish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A05956-EC10-6897-E0E7-9C422FC60A71}"/>
              </a:ext>
            </a:extLst>
          </p:cNvPr>
          <p:cNvSpPr txBox="1"/>
          <p:nvPr/>
        </p:nvSpPr>
        <p:spPr>
          <a:xfrm>
            <a:off x="11103966" y="5764426"/>
            <a:ext cx="1262742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>
                <a:latin typeface="Arial"/>
                <a:cs typeface="Arial"/>
              </a:rPr>
              <a:t>Zebrafish</a:t>
            </a:r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173537C9-EF41-98B3-2D68-C407000F35CC}"/>
              </a:ext>
            </a:extLst>
          </p:cNvPr>
          <p:cNvSpPr/>
          <p:nvPr/>
        </p:nvSpPr>
        <p:spPr>
          <a:xfrm>
            <a:off x="11048618" y="5796223"/>
            <a:ext cx="94306" cy="792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3C7081-3D65-56DB-9DFA-660A05592ACE}"/>
              </a:ext>
            </a:extLst>
          </p:cNvPr>
          <p:cNvSpPr/>
          <p:nvPr/>
        </p:nvSpPr>
        <p:spPr>
          <a:xfrm>
            <a:off x="11064391" y="5699426"/>
            <a:ext cx="67900" cy="67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E81888-5A5E-6EA1-D51F-62DB5ECC8854}"/>
              </a:ext>
            </a:extLst>
          </p:cNvPr>
          <p:cNvSpPr txBox="1"/>
          <p:nvPr/>
        </p:nvSpPr>
        <p:spPr>
          <a:xfrm>
            <a:off x="10187554" y="6129873"/>
            <a:ext cx="1262742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>
                <a:latin typeface="Arial"/>
                <a:cs typeface="Arial"/>
              </a:rPr>
              <a:t>Overt Toxicity (BMD)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E04F81-8C7D-29D7-BF63-794AEA7C472F}"/>
              </a:ext>
            </a:extLst>
          </p:cNvPr>
          <p:cNvSpPr txBox="1"/>
          <p:nvPr/>
        </p:nvSpPr>
        <p:spPr>
          <a:xfrm>
            <a:off x="10188320" y="6263113"/>
            <a:ext cx="1262742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 err="1">
                <a:latin typeface="Arial"/>
                <a:cs typeface="Arial"/>
              </a:rPr>
              <a:t>Behaviour</a:t>
            </a:r>
            <a:r>
              <a:rPr lang="en-US" sz="600" dirty="0">
                <a:latin typeface="Arial"/>
                <a:cs typeface="Arial"/>
              </a:rPr>
              <a:t> (BMD)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8AF404-305D-4F16-180F-7A3FD569DDE3}"/>
              </a:ext>
            </a:extLst>
          </p:cNvPr>
          <p:cNvSpPr txBox="1"/>
          <p:nvPr/>
        </p:nvSpPr>
        <p:spPr>
          <a:xfrm>
            <a:off x="10188319" y="6414075"/>
            <a:ext cx="1262742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>
                <a:latin typeface="Arial"/>
                <a:cs typeface="Arial"/>
              </a:rPr>
              <a:t>Metabolic (BMD)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388FCC-400B-E2D7-02BC-2D006E9DFAF2}"/>
              </a:ext>
            </a:extLst>
          </p:cNvPr>
          <p:cNvSpPr txBox="1"/>
          <p:nvPr/>
        </p:nvSpPr>
        <p:spPr>
          <a:xfrm>
            <a:off x="10186813" y="5646545"/>
            <a:ext cx="1262742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>
                <a:latin typeface="Arial"/>
                <a:cs typeface="Arial"/>
              </a:rPr>
              <a:t>BMD (not active)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00B880-96E9-8B8C-5388-CA7FB039691D}"/>
              </a:ext>
            </a:extLst>
          </p:cNvPr>
          <p:cNvSpPr txBox="1"/>
          <p:nvPr/>
        </p:nvSpPr>
        <p:spPr>
          <a:xfrm>
            <a:off x="10181494" y="5783130"/>
            <a:ext cx="748752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>
                <a:latin typeface="Arial"/>
                <a:cs typeface="Arial"/>
              </a:rPr>
              <a:t>BMD (active)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FE551A-9D17-9588-C735-F22BF3A72663}"/>
              </a:ext>
            </a:extLst>
          </p:cNvPr>
          <p:cNvSpPr txBox="1"/>
          <p:nvPr/>
        </p:nvSpPr>
        <p:spPr>
          <a:xfrm>
            <a:off x="11072337" y="5480792"/>
            <a:ext cx="932329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u="sng" dirty="0">
                <a:latin typeface="Arial"/>
                <a:cs typeface="Arial"/>
              </a:rPr>
              <a:t>Species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7187CA-1A56-C4EE-2501-64E3811106D4}"/>
              </a:ext>
            </a:extLst>
          </p:cNvPr>
          <p:cNvSpPr txBox="1"/>
          <p:nvPr/>
        </p:nvSpPr>
        <p:spPr>
          <a:xfrm>
            <a:off x="10189674" y="5485129"/>
            <a:ext cx="932329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u="sng" dirty="0">
                <a:latin typeface="Arial"/>
                <a:cs typeface="Arial"/>
              </a:rPr>
              <a:t>Activity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32C756-DF8C-E99B-5459-0B5B48B96472}"/>
              </a:ext>
            </a:extLst>
          </p:cNvPr>
          <p:cNvSpPr txBox="1"/>
          <p:nvPr/>
        </p:nvSpPr>
        <p:spPr>
          <a:xfrm>
            <a:off x="10189147" y="5967916"/>
            <a:ext cx="932329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u="sng" dirty="0">
                <a:latin typeface="Arial"/>
                <a:cs typeface="Arial"/>
              </a:rPr>
              <a:t>Endpoint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1ED23B-D2CE-B09E-C111-F4E1B9FCB53F}"/>
              </a:ext>
            </a:extLst>
          </p:cNvPr>
          <p:cNvSpPr/>
          <p:nvPr/>
        </p:nvSpPr>
        <p:spPr>
          <a:xfrm>
            <a:off x="10084736" y="5482175"/>
            <a:ext cx="1855413" cy="118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CFEC0-2EBB-2B6A-A42E-1ED1C67BE13A}"/>
              </a:ext>
            </a:extLst>
          </p:cNvPr>
          <p:cNvSpPr txBox="1"/>
          <p:nvPr/>
        </p:nvSpPr>
        <p:spPr>
          <a:xfrm>
            <a:off x="11067610" y="6140605"/>
            <a:ext cx="1262742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>
                <a:latin typeface="Arial"/>
                <a:cs typeface="Arial"/>
              </a:rPr>
              <a:t>Overt Toxicity (LOEC)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8CED7C-5DDB-EEAD-F46C-9E151F39C2AA}"/>
              </a:ext>
            </a:extLst>
          </p:cNvPr>
          <p:cNvSpPr txBox="1"/>
          <p:nvPr/>
        </p:nvSpPr>
        <p:spPr>
          <a:xfrm>
            <a:off x="11068376" y="6273845"/>
            <a:ext cx="1262742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 err="1">
                <a:latin typeface="Arial"/>
                <a:cs typeface="Arial"/>
              </a:rPr>
              <a:t>Behaviour</a:t>
            </a:r>
            <a:r>
              <a:rPr lang="en-US" sz="600" dirty="0">
                <a:latin typeface="Arial"/>
                <a:cs typeface="Arial"/>
              </a:rPr>
              <a:t> (LOEC)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1283B4-99C5-49AD-3300-24ED157D6BCD}"/>
              </a:ext>
            </a:extLst>
          </p:cNvPr>
          <p:cNvSpPr txBox="1"/>
          <p:nvPr/>
        </p:nvSpPr>
        <p:spPr>
          <a:xfrm>
            <a:off x="11068375" y="6424807"/>
            <a:ext cx="1262742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>
                <a:latin typeface="Arial"/>
                <a:cs typeface="Arial"/>
              </a:rPr>
              <a:t>Metabolic (LOEC)</a:t>
            </a:r>
            <a:endParaRPr lang="en-US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F8013D0-3A24-3485-1FA7-6831113788DC}"/>
              </a:ext>
            </a:extLst>
          </p:cNvPr>
          <p:cNvSpPr/>
          <p:nvPr/>
        </p:nvSpPr>
        <p:spPr>
          <a:xfrm>
            <a:off x="11046116" y="6182045"/>
            <a:ext cx="94306" cy="79217"/>
          </a:xfrm>
          <a:prstGeom prst="triangle">
            <a:avLst/>
          </a:prstGeom>
          <a:solidFill>
            <a:srgbClr val="F77E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9BE62157-AEA1-5A8D-E107-BA1E410F7E86}"/>
              </a:ext>
            </a:extLst>
          </p:cNvPr>
          <p:cNvSpPr/>
          <p:nvPr/>
        </p:nvSpPr>
        <p:spPr>
          <a:xfrm>
            <a:off x="11046115" y="6318629"/>
            <a:ext cx="94306" cy="79217"/>
          </a:xfrm>
          <a:prstGeom prst="triangle">
            <a:avLst/>
          </a:prstGeom>
          <a:solidFill>
            <a:srgbClr val="50BF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2863AED-9CA4-49A1-6CF9-DB0A7334C2AC}"/>
              </a:ext>
            </a:extLst>
          </p:cNvPr>
          <p:cNvSpPr/>
          <p:nvPr/>
        </p:nvSpPr>
        <p:spPr>
          <a:xfrm>
            <a:off x="11046114" y="6469591"/>
            <a:ext cx="94306" cy="79217"/>
          </a:xfrm>
          <a:prstGeom prst="triangle">
            <a:avLst/>
          </a:prstGeom>
          <a:solidFill>
            <a:srgbClr val="6C91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86879B-CB98-459B-A75F-DA34D79A3ADA}"/>
              </a:ext>
            </a:extLst>
          </p:cNvPr>
          <p:cNvSpPr/>
          <p:nvPr/>
        </p:nvSpPr>
        <p:spPr>
          <a:xfrm>
            <a:off x="11048802" y="5929254"/>
            <a:ext cx="82669" cy="862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F18A78-BA36-4E43-8F9C-E0D6E0F3CB74}"/>
              </a:ext>
            </a:extLst>
          </p:cNvPr>
          <p:cNvSpPr txBox="1"/>
          <p:nvPr/>
        </p:nvSpPr>
        <p:spPr>
          <a:xfrm>
            <a:off x="11103966" y="5880286"/>
            <a:ext cx="1262742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>
                <a:latin typeface="Arial"/>
                <a:cs typeface="Arial"/>
              </a:rPr>
              <a:t>Zebrafish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238</cp:revision>
  <dcterms:created xsi:type="dcterms:W3CDTF">2023-05-16T18:38:19Z</dcterms:created>
  <dcterms:modified xsi:type="dcterms:W3CDTF">2023-05-17T14:36:26Z</dcterms:modified>
</cp:coreProperties>
</file>