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185A-B78A-477E-8C46-9AE7B58D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ABCA-0739-4CD9-98FE-099A8F1A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70B2-B408-4A78-AD4E-75BF45C7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BFA0-396C-4EFC-8D52-9839CD5F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BA8A-BF2E-4DBA-BB38-BEFEFFC0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8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85B-6096-4F95-94B1-96C330BC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E793-FD32-4AC4-B437-34E8665F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213F-6FCA-49EA-AFE2-8CB3A8A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0CD8-9FD1-48CC-B9EF-B7B5F494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8DBE-11AD-4369-A35D-9571738B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47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8945-D48F-432E-A057-9B9A3EEE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4AFA4-C1E7-46EF-83DD-89704D7E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C1E1-5FD4-4845-B42E-84E1AA80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C11F-8875-4E66-BCBE-DE520FF8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0D8A-7A7D-48DB-806C-114ECDF0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6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100D-527D-4BCD-947D-14700FA1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D65B-D5E5-4E1D-ADD0-018A0B2E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0BF3-27B5-48DF-9EE6-2053F81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0D35-FED9-4DA1-A659-84B5F8ED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8278-28E7-4113-A968-FC0F02B5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1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EC0-A82E-49AE-960E-19808828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166C-BD3A-46E2-8457-C8767A984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837E9-4C46-46FB-A137-37A9FB30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246F-7D72-486E-B35A-E1474ABD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5D4C-B317-4E34-86A6-45D49FA8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54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C9B-515A-45D9-8B9E-E4A597B8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BC0C-51E2-4BA5-A63D-1BEA1B7FC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F5B91-88C5-4E7F-AC26-1A1FF0B5C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94C4A-F4CB-40B8-AD48-DB3AC23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230AB-55E0-46D4-A96F-81BFBCDD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EDEE-B4AC-4887-9EEF-48F78CF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C1CF-F56D-4200-97BE-26C7AB71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CD52-55D7-442F-8EA7-853A9647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805B7-A611-471B-A903-6AFD52A3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AE66F-EDB6-461F-BB96-17C66F7D8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5483-2F30-4217-85DF-28ACB577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84DB4-2A22-4D7E-8903-988EFE0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90DEF-16AA-4C49-B49D-A58D9568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B0133-CADD-4B3D-A034-8DE99E87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81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3990-22D2-4801-AE45-3EB94BA0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5313-CFFE-4D86-8681-52702FE4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4A6A4-92A7-46D9-AD8B-060DBCB1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563D5-6965-481E-9972-86D2FE9C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1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551DF-2C26-42AF-A284-7B3F29B1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DF0D1-98C2-449E-9636-D463A960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7963-C077-49F5-8161-024805E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1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47E3-FAA4-451E-9E5B-E8DFBACD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1646-DD7E-46D7-981A-E406BB08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03DC-1D6D-4A81-B322-0392635B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76936-6BDB-4CAD-B705-ED563BDE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4FC5A-F928-4BEA-AC7F-60D7491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A1EA-BC56-467B-B02F-7BB83899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808-22E6-400C-9DC7-F07702A9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65F9-3A98-4886-9DDC-CF870078F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DEB07-A0CC-437E-BB73-437D529B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AE3A1-55A6-4226-B8A9-339554D8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83C71-D485-4227-9B4C-F6D3E05C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1410-CD3F-451D-AA35-DEFB7B13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6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49386-34A7-44CE-ACC4-3AAEF02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FBEF-D1A2-4CB1-8B94-41294251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13BC-6C45-4C3D-9E50-4693A3C7C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8B4C-0B94-48BE-A681-322DCCEE43DF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D26-C03E-43FF-86B2-C6A358CF9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8423-FFFD-4B3A-A063-400EC8B0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D17B-388A-4EE8-B842-315C95BA22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71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7E968-A0E6-4AEF-84CA-BFA1365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076"/>
          </a:xfrm>
        </p:spPr>
        <p:txBody>
          <a:bodyPr>
            <a:normAutofit/>
          </a:bodyPr>
          <a:lstStyle/>
          <a:p>
            <a:r>
              <a:rPr lang="en-CA" dirty="0"/>
              <a:t>Read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AD80-7A89-4A5C-8B74-4E19FE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2202"/>
            <a:ext cx="7144747" cy="57157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4852DD-D243-4173-BB07-E86BE7738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55037"/>
              </p:ext>
            </p:extLst>
          </p:nvPr>
        </p:nvGraphicFramePr>
        <p:xfrm>
          <a:off x="7982947" y="1142202"/>
          <a:ext cx="3370853" cy="1521914"/>
        </p:xfrm>
        <a:graphic>
          <a:graphicData uri="http://schemas.openxmlformats.org/drawingml/2006/table">
            <a:tbl>
              <a:tblPr/>
              <a:tblGrid>
                <a:gridCol w="939829">
                  <a:extLst>
                    <a:ext uri="{9D8B030D-6E8A-4147-A177-3AD203B41FA5}">
                      <a16:colId xmlns:a16="http://schemas.microsoft.com/office/drawing/2014/main" val="3305977089"/>
                    </a:ext>
                  </a:extLst>
                </a:gridCol>
                <a:gridCol w="1491195">
                  <a:extLst>
                    <a:ext uri="{9D8B030D-6E8A-4147-A177-3AD203B41FA5}">
                      <a16:colId xmlns:a16="http://schemas.microsoft.com/office/drawing/2014/main" val="512980863"/>
                    </a:ext>
                  </a:extLst>
                </a:gridCol>
                <a:gridCol w="939829">
                  <a:extLst>
                    <a:ext uri="{9D8B030D-6E8A-4147-A177-3AD203B41FA5}">
                      <a16:colId xmlns:a16="http://schemas.microsoft.com/office/drawing/2014/main" val="179834926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Read Count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6133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170 532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144 138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44780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885 426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358 508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603648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356 467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170 704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89845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515 393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229 213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191"/>
                  </a:ext>
                </a:extLst>
              </a:tr>
              <a:tr h="26413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873 903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601 039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2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6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7E968-A0E6-4AEF-84CA-BFA1365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076"/>
          </a:xfrm>
        </p:spPr>
        <p:txBody>
          <a:bodyPr>
            <a:normAutofit/>
          </a:bodyPr>
          <a:lstStyle/>
          <a:p>
            <a:r>
              <a:rPr lang="en-CA" dirty="0"/>
              <a:t>Gene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AD80-7A89-4A5C-8B74-4E19FE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42202"/>
            <a:ext cx="7144747" cy="571579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7FF2B7-68F4-4B8D-A635-7F6EC1BAB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11562"/>
              </p:ext>
            </p:extLst>
          </p:nvPr>
        </p:nvGraphicFramePr>
        <p:xfrm>
          <a:off x="7982947" y="1142202"/>
          <a:ext cx="3370853" cy="1521914"/>
        </p:xfrm>
        <a:graphic>
          <a:graphicData uri="http://schemas.openxmlformats.org/drawingml/2006/table">
            <a:tbl>
              <a:tblPr/>
              <a:tblGrid>
                <a:gridCol w="939829">
                  <a:extLst>
                    <a:ext uri="{9D8B030D-6E8A-4147-A177-3AD203B41FA5}">
                      <a16:colId xmlns:a16="http://schemas.microsoft.com/office/drawing/2014/main" val="2168438817"/>
                    </a:ext>
                  </a:extLst>
                </a:gridCol>
                <a:gridCol w="1491195">
                  <a:extLst>
                    <a:ext uri="{9D8B030D-6E8A-4147-A177-3AD203B41FA5}">
                      <a16:colId xmlns:a16="http://schemas.microsoft.com/office/drawing/2014/main" val="746557440"/>
                    </a:ext>
                  </a:extLst>
                </a:gridCol>
                <a:gridCol w="939829">
                  <a:extLst>
                    <a:ext uri="{9D8B030D-6E8A-4147-A177-3AD203B41FA5}">
                      <a16:colId xmlns:a16="http://schemas.microsoft.com/office/drawing/2014/main" val="2098462040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Gene Count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17556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8 730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4 010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640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17 277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19858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14 287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1 805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37262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15 723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82382"/>
                  </a:ext>
                </a:extLst>
              </a:tr>
              <a:tr h="26413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16 711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2 106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3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7E968-A0E6-4AEF-84CA-BFA1365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076"/>
          </a:xfrm>
        </p:spPr>
        <p:txBody>
          <a:bodyPr>
            <a:normAutofit/>
          </a:bodyPr>
          <a:lstStyle/>
          <a:p>
            <a:r>
              <a:rPr lang="en-CA" dirty="0"/>
              <a:t>nCov5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AD80-7A89-4A5C-8B74-4E19FE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42202"/>
            <a:ext cx="7144747" cy="571579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7996DC-9483-4A2C-BC72-0189948E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11802"/>
              </p:ext>
            </p:extLst>
          </p:nvPr>
        </p:nvGraphicFramePr>
        <p:xfrm>
          <a:off x="7982947" y="1140105"/>
          <a:ext cx="3370853" cy="1521914"/>
        </p:xfrm>
        <a:graphic>
          <a:graphicData uri="http://schemas.openxmlformats.org/drawingml/2006/table">
            <a:tbl>
              <a:tblPr/>
              <a:tblGrid>
                <a:gridCol w="939829">
                  <a:extLst>
                    <a:ext uri="{9D8B030D-6E8A-4147-A177-3AD203B41FA5}">
                      <a16:colId xmlns:a16="http://schemas.microsoft.com/office/drawing/2014/main" val="2076886347"/>
                    </a:ext>
                  </a:extLst>
                </a:gridCol>
                <a:gridCol w="1491195">
                  <a:extLst>
                    <a:ext uri="{9D8B030D-6E8A-4147-A177-3AD203B41FA5}">
                      <a16:colId xmlns:a16="http://schemas.microsoft.com/office/drawing/2014/main" val="3899721752"/>
                    </a:ext>
                  </a:extLst>
                </a:gridCol>
                <a:gridCol w="939829">
                  <a:extLst>
                    <a:ext uri="{9D8B030D-6E8A-4147-A177-3AD203B41FA5}">
                      <a16:colId xmlns:a16="http://schemas.microsoft.com/office/drawing/2014/main" val="2572226704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nCov5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83934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2 488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2 180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0476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10 004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2 056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75705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2 010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53866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7 784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90286"/>
                  </a:ext>
                </a:extLst>
              </a:tr>
              <a:tr h="26413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9 158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2 836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19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7E968-A0E6-4AEF-84CA-BFA1365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076"/>
          </a:xfrm>
        </p:spPr>
        <p:txBody>
          <a:bodyPr>
            <a:normAutofit/>
          </a:bodyPr>
          <a:lstStyle/>
          <a:p>
            <a:r>
              <a:rPr lang="en-CA" dirty="0"/>
              <a:t>nSig80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AD80-7A89-4A5C-8B74-4E19FE6E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42202"/>
            <a:ext cx="7144747" cy="571579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CDFB-3EA5-4F30-BDCB-EFC68FE7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59548"/>
              </p:ext>
            </p:extLst>
          </p:nvPr>
        </p:nvGraphicFramePr>
        <p:xfrm>
          <a:off x="7982947" y="1142202"/>
          <a:ext cx="3370853" cy="1521914"/>
        </p:xfrm>
        <a:graphic>
          <a:graphicData uri="http://schemas.openxmlformats.org/drawingml/2006/table">
            <a:tbl>
              <a:tblPr/>
              <a:tblGrid>
                <a:gridCol w="939829">
                  <a:extLst>
                    <a:ext uri="{9D8B030D-6E8A-4147-A177-3AD203B41FA5}">
                      <a16:colId xmlns:a16="http://schemas.microsoft.com/office/drawing/2014/main" val="2145866273"/>
                    </a:ext>
                  </a:extLst>
                </a:gridCol>
                <a:gridCol w="1491195">
                  <a:extLst>
                    <a:ext uri="{9D8B030D-6E8A-4147-A177-3AD203B41FA5}">
                      <a16:colId xmlns:a16="http://schemas.microsoft.com/office/drawing/2014/main" val="1214414651"/>
                    </a:ext>
                  </a:extLst>
                </a:gridCol>
                <a:gridCol w="939829">
                  <a:extLst>
                    <a:ext uri="{9D8B030D-6E8A-4147-A177-3AD203B41FA5}">
                      <a16:colId xmlns:a16="http://schemas.microsoft.com/office/drawing/2014/main" val="2109001709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nSig80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97982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22792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1 048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94446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1 286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93951"/>
                  </a:ext>
                </a:extLst>
              </a:tr>
              <a:tr h="2515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1 183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58974"/>
                  </a:ext>
                </a:extLst>
              </a:tr>
              <a:tr h="26413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12578" marR="12578" marT="12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6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02C776-7B2A-4911-83B6-DEC837BCB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19133"/>
              </p:ext>
            </p:extLst>
          </p:nvPr>
        </p:nvGraphicFramePr>
        <p:xfrm>
          <a:off x="0" y="0"/>
          <a:ext cx="12191999" cy="6883836"/>
        </p:xfrm>
        <a:graphic>
          <a:graphicData uri="http://schemas.openxmlformats.org/drawingml/2006/table">
            <a:tbl>
              <a:tblPr/>
              <a:tblGrid>
                <a:gridCol w="513798">
                  <a:extLst>
                    <a:ext uri="{9D8B030D-6E8A-4147-A177-3AD203B41FA5}">
                      <a16:colId xmlns:a16="http://schemas.microsoft.com/office/drawing/2014/main" val="3544719404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942799713"/>
                    </a:ext>
                  </a:extLst>
                </a:gridCol>
                <a:gridCol w="310419">
                  <a:extLst>
                    <a:ext uri="{9D8B030D-6E8A-4147-A177-3AD203B41FA5}">
                      <a16:colId xmlns:a16="http://schemas.microsoft.com/office/drawing/2014/main" val="296405270"/>
                    </a:ext>
                  </a:extLst>
                </a:gridCol>
                <a:gridCol w="631543">
                  <a:extLst>
                    <a:ext uri="{9D8B030D-6E8A-4147-A177-3AD203B41FA5}">
                      <a16:colId xmlns:a16="http://schemas.microsoft.com/office/drawing/2014/main" val="2050134769"/>
                    </a:ext>
                  </a:extLst>
                </a:gridCol>
                <a:gridCol w="642248">
                  <a:extLst>
                    <a:ext uri="{9D8B030D-6E8A-4147-A177-3AD203B41FA5}">
                      <a16:colId xmlns:a16="http://schemas.microsoft.com/office/drawing/2014/main" val="2278147121"/>
                    </a:ext>
                  </a:extLst>
                </a:gridCol>
                <a:gridCol w="449573">
                  <a:extLst>
                    <a:ext uri="{9D8B030D-6E8A-4147-A177-3AD203B41FA5}">
                      <a16:colId xmlns:a16="http://schemas.microsoft.com/office/drawing/2014/main" val="290176098"/>
                    </a:ext>
                  </a:extLst>
                </a:gridCol>
                <a:gridCol w="396053">
                  <a:extLst>
                    <a:ext uri="{9D8B030D-6E8A-4147-A177-3AD203B41FA5}">
                      <a16:colId xmlns:a16="http://schemas.microsoft.com/office/drawing/2014/main" val="3715071854"/>
                    </a:ext>
                  </a:extLst>
                </a:gridCol>
                <a:gridCol w="513798">
                  <a:extLst>
                    <a:ext uri="{9D8B030D-6E8A-4147-A177-3AD203B41FA5}">
                      <a16:colId xmlns:a16="http://schemas.microsoft.com/office/drawing/2014/main" val="1757293697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1194725838"/>
                    </a:ext>
                  </a:extLst>
                </a:gridCol>
                <a:gridCol w="396053">
                  <a:extLst>
                    <a:ext uri="{9D8B030D-6E8A-4147-A177-3AD203B41FA5}">
                      <a16:colId xmlns:a16="http://schemas.microsoft.com/office/drawing/2014/main" val="3928337795"/>
                    </a:ext>
                  </a:extLst>
                </a:gridCol>
                <a:gridCol w="631543">
                  <a:extLst>
                    <a:ext uri="{9D8B030D-6E8A-4147-A177-3AD203B41FA5}">
                      <a16:colId xmlns:a16="http://schemas.microsoft.com/office/drawing/2014/main" val="2373776172"/>
                    </a:ext>
                  </a:extLst>
                </a:gridCol>
                <a:gridCol w="642248">
                  <a:extLst>
                    <a:ext uri="{9D8B030D-6E8A-4147-A177-3AD203B41FA5}">
                      <a16:colId xmlns:a16="http://schemas.microsoft.com/office/drawing/2014/main" val="2861213228"/>
                    </a:ext>
                  </a:extLst>
                </a:gridCol>
                <a:gridCol w="449573">
                  <a:extLst>
                    <a:ext uri="{9D8B030D-6E8A-4147-A177-3AD203B41FA5}">
                      <a16:colId xmlns:a16="http://schemas.microsoft.com/office/drawing/2014/main" val="484002630"/>
                    </a:ext>
                  </a:extLst>
                </a:gridCol>
                <a:gridCol w="396053">
                  <a:extLst>
                    <a:ext uri="{9D8B030D-6E8A-4147-A177-3AD203B41FA5}">
                      <a16:colId xmlns:a16="http://schemas.microsoft.com/office/drawing/2014/main" val="879315620"/>
                    </a:ext>
                  </a:extLst>
                </a:gridCol>
                <a:gridCol w="513798">
                  <a:extLst>
                    <a:ext uri="{9D8B030D-6E8A-4147-A177-3AD203B41FA5}">
                      <a16:colId xmlns:a16="http://schemas.microsoft.com/office/drawing/2014/main" val="2588083073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2918679928"/>
                    </a:ext>
                  </a:extLst>
                </a:gridCol>
                <a:gridCol w="310419">
                  <a:extLst>
                    <a:ext uri="{9D8B030D-6E8A-4147-A177-3AD203B41FA5}">
                      <a16:colId xmlns:a16="http://schemas.microsoft.com/office/drawing/2014/main" val="3004456924"/>
                    </a:ext>
                  </a:extLst>
                </a:gridCol>
                <a:gridCol w="631543">
                  <a:extLst>
                    <a:ext uri="{9D8B030D-6E8A-4147-A177-3AD203B41FA5}">
                      <a16:colId xmlns:a16="http://schemas.microsoft.com/office/drawing/2014/main" val="3189234694"/>
                    </a:ext>
                  </a:extLst>
                </a:gridCol>
                <a:gridCol w="642248">
                  <a:extLst>
                    <a:ext uri="{9D8B030D-6E8A-4147-A177-3AD203B41FA5}">
                      <a16:colId xmlns:a16="http://schemas.microsoft.com/office/drawing/2014/main" val="1658486055"/>
                    </a:ext>
                  </a:extLst>
                </a:gridCol>
                <a:gridCol w="449573">
                  <a:extLst>
                    <a:ext uri="{9D8B030D-6E8A-4147-A177-3AD203B41FA5}">
                      <a16:colId xmlns:a16="http://schemas.microsoft.com/office/drawing/2014/main" val="337150139"/>
                    </a:ext>
                  </a:extLst>
                </a:gridCol>
                <a:gridCol w="396053">
                  <a:extLst>
                    <a:ext uri="{9D8B030D-6E8A-4147-A177-3AD203B41FA5}">
                      <a16:colId xmlns:a16="http://schemas.microsoft.com/office/drawing/2014/main" val="2542629384"/>
                    </a:ext>
                  </a:extLst>
                </a:gridCol>
              </a:tblGrid>
              <a:tr h="1171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Count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Count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nCovN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nSig80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Count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Count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nCovN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nSig80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Count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Count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nCovN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nSig80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95518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68,307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6,308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924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310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172,986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12,052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3,716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1,217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267,362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12,512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3,830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52851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12,280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2,797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358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689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492,791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16,136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8,248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1,437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889,649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17,279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9,971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819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62810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165,874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8,657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1,904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274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245,397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13,022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4,786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1,116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305,223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12,606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4,298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5381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BPA_0.1ugL_A.csv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49,668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5,551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880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DES_0.01ugL_A.csv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367,623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14,653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6,589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1,245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TGSH_0.1ugL_A.csv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2,820,990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20,638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14,757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819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37191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BPA_0.1ugL_B.csv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191,805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10,877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2,745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427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DES_0.01ugL_B.csv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227,186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13,366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4,922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1,409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TGSH_0.1ugL_B.csv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702,731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16,561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8,680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731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82053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BPA_0.1ugL_C.csv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155,687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10,039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2,164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386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DES_0.01ugL_C.csv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776,675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17,648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10,543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1,507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TGSH_0.1ugL_C.csv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852,830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17,298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9,997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6671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29,517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3,721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535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338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DES_0.1ugL_A.csv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589,028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16,647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9,133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1,495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1,233,119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18,504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11,710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880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18496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141,428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9,728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2,125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439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DES_0.1ugL_B.csv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635,451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16,942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9,070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1,068,203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18,108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11,132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944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52241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68,355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5,829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984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313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DES_0.1ugL_C.csv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396,997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15,214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7,002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1,260,507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18,303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11,393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784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65194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9,420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2,049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244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396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133,376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10,722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2,939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1,174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1,358,537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18,993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12,312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1,007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14528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506,577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16,043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8,171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1,287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359,669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14,573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6,403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1,256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579,312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15,677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7,586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602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18831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75,011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6,098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1,067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318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323,592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14,275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6,092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1,251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746,491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16,842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9,247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814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27540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242,788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11,932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3,800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632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209,256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12,496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4,410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1,287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380,016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14,686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6,394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969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3160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97,241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7,821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1,595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507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200,899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12,526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4,324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1,317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606,394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16,846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9,015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1,195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912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272,918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11,649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3,590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418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302,160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13,881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5,756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1,253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1,263,190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18,531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11,879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912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61900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258,801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12,013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3,865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588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318,271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14,074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5,833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1,151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407,701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15,398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7,085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1,193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718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464,577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15,162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6,884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868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304,872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14,113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5,795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1,235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522,452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16,609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8,426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1,210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5642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BPA_1000ugL_C.csv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259,319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10,871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2,945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312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DES_100ugL_C.csv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360,177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14,821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6,731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1,341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TGSH_1000ugL_C.csv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465,548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15,411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7,141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848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68309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558,233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16,042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8,277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987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990,688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18,041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11,124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1,146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33954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925,975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17,526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10,409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903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562,983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16,029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8,337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1,028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18958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975,829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17,873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10,778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985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602,674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16,343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8,758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1,068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26230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BPAF_0.1ugL_A.csv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904,542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17,604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10,309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926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EE2_0.0001ugL_A.csv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630,648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16,534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8,949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1,059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0004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BPAF_0.1ugL_B.csv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616,936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16,112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8,250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790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EE2_0.0001ugL_B.csv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864,309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17,611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10,555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1,177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32948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BPAF_0.1ugL_C.csv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1,479,243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18,867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12,325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875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EE2_0.0001ugL_C.csv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321,745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14,484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6,041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1,218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33309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1,599,084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19,416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13,029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1,111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EE2_0.001ugL_A.csv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469,201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16,006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7,825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1,179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32543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1,372,600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18,675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12,237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996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EE2_0.001ugL_B.csv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222,148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13,155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4,593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1,215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27664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745,220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17,026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9,952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1,176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EE2_0.001ugL_C.csv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617,202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16,497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8,852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1,092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578568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400,331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15,037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6,859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1,099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870,717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18,540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11,180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1,436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21547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661,714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16,643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9,110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1,038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431,770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16,044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7,562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1,281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33505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1,078,296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18,036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11,062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902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EE2_0.01ugL_C.csv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580,193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16,949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9,056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1,318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30115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225,053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13,289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4,826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1,363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263,868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13,687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5,219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1,240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17584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912,465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18,206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10,978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1,270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536,954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15,864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8,025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1,004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239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869,295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17,544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10,496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1,100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EE2_0.1ugL_C.csv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240,272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13,241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4,843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1,194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93221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BPAF_1000ugL_A.csv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1,056,427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18,674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11,427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1,140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EE2_1ugL_A.csv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504,330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15,811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8,046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1,161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3023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BPAF_1000ugL_B.csv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598,141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16,151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8,538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972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EE2_1ugL_B.csv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252,178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13,517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5,004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1,162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412"/>
                  </a:ext>
                </a:extLst>
              </a:tr>
              <a:tr h="1872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BPAF_1000ugL_C.csv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958,279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18,267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11,208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1,235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EE2_1ugL_C.csv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315,200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14,669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6,140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1,318 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6" marR="5856" marT="58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29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11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1764</Words>
  <Application>Microsoft Office PowerPoint</Application>
  <PresentationFormat>Widescreen</PresentationFormat>
  <Paragraphs>853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Read Count</vt:lpstr>
      <vt:lpstr>Gene Count</vt:lpstr>
      <vt:lpstr>nCov5</vt:lpstr>
      <vt:lpstr>nSig80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Count</dc:title>
  <dc:creator>Tyler Nguyen</dc:creator>
  <cp:lastModifiedBy>Tyler Nguyen</cp:lastModifiedBy>
  <cp:revision>3</cp:revision>
  <dcterms:created xsi:type="dcterms:W3CDTF">2022-04-22T00:39:11Z</dcterms:created>
  <dcterms:modified xsi:type="dcterms:W3CDTF">2022-04-22T14:35:41Z</dcterms:modified>
</cp:coreProperties>
</file>