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882312"/>
                  </p:ext>
                </p:extLst>
              </p:nvPr>
            </p:nvGraphicFramePr>
            <p:xfrm>
              <a:off x="163451" y="234177"/>
              <a:ext cx="11913320" cy="646770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51" y="234177"/>
                <a:ext cx="11913320" cy="64677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9DAF3879-B8A2-9604-D442-B2E4BF890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418552"/>
                  </p:ext>
                </p:extLst>
              </p:nvPr>
            </p:nvGraphicFramePr>
            <p:xfrm>
              <a:off x="111511" y="133814"/>
              <a:ext cx="11842595" cy="65792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9DAF3879-B8A2-9604-D442-B2E4BF8907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11" y="133814"/>
                <a:ext cx="11842595" cy="65792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80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E8CF0F59-CCC3-F925-5925-E59F091B4E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4483990"/>
                  </p:ext>
                </p:extLst>
              </p:nvPr>
            </p:nvGraphicFramePr>
            <p:xfrm>
              <a:off x="100361" y="100360"/>
              <a:ext cx="11965259" cy="66126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E8CF0F59-CCC3-F925-5925-E59F091B4E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361" y="100360"/>
                <a:ext cx="11965259" cy="66126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465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a38a3b8-19ab-419a-9660-0dab79e2d66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43b4702-c17a-493c-931b-441079b30560/53fdcbb0135aa46eb860?bookmarkGuid=3e78155d-21b0-4c01-8317-490c1a08dc2a&amp;bookmarkUsage=1&amp;ctid=4f56a666-9f0c-4800-ba94-0cb1a7d20aee&amp;fromEntryPoint=export&quot;"/>
    <we:property name="reportState" value="&quot;CONNECTED&quot;"/>
    <we:property name="artifactViewState" value="&quot;live&quot;"/>
    <we:property name="reportEmbeddedTime" value="&quot;2025-01-12T15:03:43.381Z&quot;"/>
    <we:property name="creatorSessionId" value="&quot;f4a75e7b-cb29-4eb4-8395-4dd01b900c6a&quot;"/>
    <we:property name="creatorUserId" value="&quot;100320024CCB566A&quot;"/>
    <we:property name="creatorTenantId" value="&quot;4f56a666-9f0c-4800-ba94-0cb1a7d20aee&quot;"/>
    <we:property name="pageDisplayName" value="&quot;Página 1&quot;"/>
    <we:property name="pageName" value="&quot;53fdcbb0135aa46eb860&quot;"/>
    <we:property name="reportName" value="&quot;Analisando Dados com Power BI&quot;"/>
    <we:property name="isVisualContainerHeaderHidden" value="false"/>
    <we:property name="isFiltersActionButtonVisible" value="true"/>
    <we:property name="initialStateBookmark" value="&quot;H4sIAAAAAAAAA+1YUU/jOBD+K8gv+1KqJk1KyxsU0CFgFwFiH1Zo5diT1CvXzjoORw/1D93fuD92YzspWyiU5TjtieOhkjuejL+Z+WY8yS3hoiolnX2kUyDb5FBxwSjXZiMiHaKCcPfTp6OTnbOjrx93TvZRrEsrtKrI9i2x1BRgL0VVU+lMoPDLVYdQKU9p4f7lVFbQISWYSisqxR8QlHHLmhrmHQI3pdSGOpPnllpwZq9RHf/j2VG3jydSZsU1nAOzQZr2c86yrBf1U0qTAWTDQQ/VqqDgka1Ucab98WOtLBUKj3EylrJoGAMfxlk0yAfRgMepk+dC2kYlm+3flAa9Q59npYvKGLEW2mC4JPFeGKgC6Fsy1rKe+tX+kvxc14bBGeR+S1lhZ2gpF4oqJlxQ5hiQU6MxXH4Hl7xm1osn+vexATyUk+3evLPAscOv8WmU3gexUxQGCmqbv/v/CsKNcyohSA9q1eSn9xDvFUoqoQrZ5P8uFRfBjVLAeEKNdfzKvmEiXdjxIW04mN2Zj/yeMC0F4s494L/U2/lVy1FU/vYDCxuSBPivz4qruduK6RZLeTZKRzBgeTxMBr3snb7PQujyuXGKUYB7SY1eQGGKuv99Dj/l8q/l8SBOoZ9txXmcxOlo0O/TPHrn8au24Wfg/U2AoYZNZsdwDfIhtMX+w60W0CU1Ilzo3o0XuteMJAtjZMnjPTcqOLUf8DTr77WgGxw2OLU0mGpcITtKP5nEp8j0luNy8tef1YsD82qNCYopqFVVtrbzMllX2CKABywrm/D6vvaWM9ww/2072dA43Cb9LMk4SyGL6DCnDKJsuP42ee+K711xXVdc240qicOVWeo/ZAr4ouwWBeBbp3sISVcGgAKqO2Iury7bF2GcFQ+MnvrHGlddMhbRONaYHeflBc0kfO2xqJdnPN3sxcloM4mSdHMU03gzGlLejweQxyP3Xh0A99zY93mC/bMZ7xQX7bhyeK+xV8+fANt0ItB7nT4QDg+9pLL23wzQ5rGwITC3QYx6cS9Kjp2mq2j3c8+4PK2I3lRzH1/wFb3S3IddWgn2gcznwdwjd8IC1Ntm9//rRugQRtkE+IEvrb3w0evQwjQkWnAHrGJ42iEPQ820RBxVO+K0/46Eck3AnZDbn59+XlKmK4unQ85EMbGPML0tHH8RLn/hc1vE1REWClVV+9UthMFo6VdtDaCadJEMu99rMDP0yGvc5a7r/OkustZdkZOuA43GRIXhkrSsXCd13/9QxMEH5whmP9FbXj+gHt2pUKqF5krjH3jsmfeIy8vnoJLR2qeyDUbbglQtJTJ3IiQ3oBqmLqs82jn7x61XF7rAy2pxXNP7ONsajmhC04RFOa5ySKgvgqeuNgs3NtM3y7N1w7NVt52ubVXi8HVKFaxo2p6DHPiaxu1wE38GghGY52fqN5fG34ZYabzlFgAA&quot;"/>
    <we:property name="bookmark" value="&quot;H4sIAAAAAAAAA+1YUU/jOBD+Kygv+1JQkial5Y0FVoeWO6EFcQ8ndJrYk9Qr1846DkcP9Q/t37g/dmM7KVsolOU47YnjoZJrT+xvZr75PMlNxEVTS5j/AjOM9qJjxQUDrs1WEg0iFSbLZALJOC/S3Rgxn4xYku3Sqq6t0KqJ9m4iC6ZCeyGaFqTbiSZ/uxxEIOUpVO5fCbLBQVSjabQCKf7EYExL1rS4GER4XUttwG15ZsGi2/aKzOk/QUh2hnQiMCuu8AyZDbP5sOSsKOJkmANkIyzGo5jMmmDgka01cVv74w+0siAUHePmWM6ScYp8nBbJqBwlI57mbr4U0nYmxfzoujbkHfk8r11wDghrpQ1FTUbeC4NNAH0THWjZzvzoaGX+TLeG4Scs/ZKyws5dmIUCxYQLyoICcmo0hcuv0JC3zPrpqf7jwCAdyqO9eDFY4tjnV/Q0zd4FsV9VBiuw3d+jfwXh1hlIDLMfWtXlJ76P95JmGqEq2eX/NhXnwY1a4MEUjHX8Kj5TIl3Y6SFtOJr3cx/5Q2F6CqSDO8B/qLeLy56jZPz5GxZ2JAnwX54Vlwu3lMIuy3kxySc4YmU6zkZx8UbfJyF0+dw6pSjgnaQmz6AwkO1/n8OPufxjeTxKcxwWu2mZZindNsMhlMkbj19Uhp+A9yeBBgybzk/wCuV9aMv1+0s9oAswIlzo3o1nutd1JsvNohWPD12r4My+wdONv7QCtjhucbAQtupcifaVfjSJj5HpNcfl57++Ns8OzIsJE1YzVOuqbKPyMtk2JBHIA5a1IrxZ115zhjvmv24nOxqH22RYZAVnORYJjEtgmBTjzbfJmyq+qeImVdyoRo2k5sqs6E80Q3pRdoMK6a3TPUSkqwNAgc0tMVdHF/2LMPWKH4ye+cc6V10yltE40ZQd5+U5FBJ/j1kSlwXPt+M0m2xnSZZvT1JIt5Mx8GE6wjKduPfqADh2bd+vU9LPrr1TXPTtyvEdYW+e3gH26SSgd5Q+EI4OvQDZ+m8GtOeJsCEwN2Ga7NI4yU6cpato93PPuDytid5Mcx9f9BW9drt376ER7F20WITtHrgTlqBeN7v/XzfCIGLApsg/+NI6DN++ji3OQqIFd8AaRqcd89DUzGrC0fQtTv/vo1BOBNwJpf3+7uc5Zbq2eAbRJ1FN7QNM7wvHX4SrH/rcUuTqiAoFVNN/dQthMFr6UV8DZCZdJMPqlxbNnDzyFre523H+7CyztrMmJzsONG0mGgqXhLpxSuq+/9EURx+cjzj/Dm15+YB6dKdCqR6aK41/4LFn3gMur55DRkZrn8o+GL0EqVZKYu5USG5QdUxdNXlQOYcnvVfnuqLLanlcp32c7Y4nkEGesaSkUYkZ+CJ47GqzeG0Lfb3aW3c8W3fb6dY2NTVfp6BwjWh7DnLkG4Tb4V6q9mLxN/2lVvu8FgAA&quot;"/>
    <we:property name="datasetId" value="&quot;737ec449-a16a-44c2-b6e1-896865d1423f&quot;"/>
    <we:property name="embedUrl" value="&quot;/reportEmbed?reportId=643b4702-c17a-493c-931b-441079b30560&amp;config=eyJjbHVzdGVyVXJsIjoiaHR0cHM6Ly9XQUJJLVdFU1QtRVVST1BFLUQ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B7C4438-E99D-4368-8944-F9C870A1A2BC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ED7CD78F-AB0C-4874-90D8-16965F7DC781&quot;"/>
    <we:property name="reportUrl" value="&quot;/groups/me/reports/643b4702-c17a-493c-931b-441079b30560/40aed5f41cb807f8ec48?bookmarkGuid=937de7b4-99ab-4a5e-ac24-2e136278622b&amp;bookmarkUsage=1&amp;ctid=4f56a666-9f0c-4800-ba94-0cb1a7d20aee&amp;fromEntryPoint=export&quot;"/>
    <we:property name="reportName" value="&quot;Analisando Dados com Power BI&quot;"/>
    <we:property name="reportState" value="&quot;CONNECTED&quot;"/>
    <we:property name="embedUrl" value="&quot;/reportEmbed?reportId=643b4702-c17a-493c-931b-441079b30560&amp;config=eyJjbHVzdGVyVXJsIjoiaHR0cHM6Ly9XQUJJLVdFU1QtRVVST1BFLUQtUFJJTUFSWS1yZWRpcmVjdC5hbmFseXNpcy53aW5kb3dzLm5ldCIsImVtYmVkRmVhdHVyZXMiOnsidXNhZ2VNZXRyaWNzVk5leHQiOnRydWV9fQ%3D%3D&amp;disableSensitivityBanner=true&quot;"/>
    <we:property name="pageName" value="&quot;40aed5f41cb807f8ec48&quot;"/>
    <we:property name="pageDisplayName" value="&quot;Página 2&quot;"/>
    <we:property name="datasetId" value="&quot;737ec449-a16a-44c2-b6e1-896865d1423f&quot;"/>
    <we:property name="backgroundColor" value="&quot;#FFFFFF&quot;"/>
    <we:property name="bookmark" value="&quot;H4sIAAAAAAAAA+1Y227jNhD9FYMv2wLCQpZ8kfYt9W7RoEkRrNu8FHkYkSOZW5pSKcqNG/iH+hv9sQ5JKZfGSbZFtuumNWDAmhnN5cwMZ+grJmTbKNh+B2tkb9ixFpKDqM1ozCKmA7GIizxJRQzTWT6fIyBMc+LWjZW1btmbK2bBVGjPZduBcpqI+COb5FkhsrIUWTGbJDnknAt2ETFQ6gwqJ1OCajFiDZq21qDkrxhUEMuaDncRw8tG1QacoaUFi87YhsTpmRwbv07JD+BWbnCJ3AbqJAYU03Iy5kUWz8sM+SQjsTYIeH/3ijjV3vyi1hakJjOONo6TOE3ygidZkk8gT7Kxl22lrlTv8M27328bB5nFS1vUlw6l4gMZdpp2OwooTTHOeJqBmENSpoInhddWSmV7g8X23WVjCEHCNWg7EhvQHAXzgBhsQ/xX7KiqDFZg+8d3d5iLWnXrPfRl3RmO77H0LG2l3ZKNUmqyIR34zs8zU1NaPGe0BIWB+nWne5Rj97iqf1kYpLQIR7ggyqOgcDDiLiL0YASar7Y+2rfSDElMoj85/VkjpdCININZCXFZTKdzaoVJPilhduCp+0FL246WtRL/hfQ9Fm1I4d4j6akULgihqjZ0Lqp7WXwu1xd1p63ZsvtpiQ6klOhnKe0zlFEjcbECYw+6lB6KdncxzBuS+HBrovRFEtx//qrw1buS1UrR1/rxg2qAiCwKsHAKTajlQd3r4X0n0XJSeywCSOsGjGwHyIanb6V2KYzYCZb2U1X3+yGAE0ktF+rjHFTnSuPVAjQIeEWCvmMjtkYLLja3Tyy79Re3ggsp+pJduJyEBr7x8vT6vatbzdJ+quxEdDjyFQofyLHFdbAkBTo1Ett/awoitnGMvrRifxo6fihJ0lUUJccYUjpRscBsSsshP/Ch+LEn2UecvN9Iws/w1fYEN6juu3bNv88aHDqnxIf91ofxN8Pr1/drZexOxG/d5uzEbvnT//65kzASOHLNElT1obAjXT86jh4biy8Zl9Pff2v3APPk3FN0o6A7DP8JRahk6vqi3jsKn54wLxngvvBedpB9FYVDVPDUXS9hXog53SqyDDH+fy39Zy+nf6E9D2pTffjO+tk21Z0v6hvIaIszle+9urNtAxzPQKO33wQVfkPymxpogWLY2h7YUdx/Q8OKSJ8/ALgEpGjEEgAA&quot;"/>
    <we:property name="initialStateBookmark" value="&quot;H4sIAAAAAAAAA+1X224aMRD9FeRnVC3LAkvfCEnVKleFNi8VqmbtWeLU2Fuvl0Ijfqi/0R/reHdzK4SkVdSgtE/Y42EuZ45nx5dMyDxTsDiCKbLX7J0WkoMwttFiTaYr4c7x8f7h4HT/09HgcI/EJnPS6Jy9vmQO7ATdmcwLUN4ECT+OmwyUOoGJ36WgcmyyDG1uNCj5DStlOnK2wGWT4TxTxoI3OXLg0JudkTrtyXfrVZs8AndyhiPkrpJGAaDopFGLJ3HQS2PkUUxqeaVQRrZWxZsu3Q+NdiA1ufGyVhAG7bCf8DAO+xH0w7hV6uZST1Qd8M1/3y8yj4rDuUvM3OORXJBjb2m5pITabQxi3o5B9CBM24KHSWktlcrVDpPF3jyzhBUhWFkbiBlojoKVgFjMq/wv2WAysTgBV2/37hwOjSqma+QjU1iOp5iWR9pJtyAfqdTkQ3rwfZwn1lBZypPGCBRW0jeFrlEO/PbcfB1apLIILxiTZCMoHKy4iwhtrEC7syiz3ZX2qohh85egnzVTSo1EXeimEKRJp9MLoBP1oxS6W166D1q6vDEySvwL5duUbVXCqB8nIk5TESfdKOxDn3PxYAmHhNDEWGp9aqWKTxX60BTa2QVbLUtzS6hEy1S6J6BRJnF4DtZtNZXuy3Y5vvrekMbFrS9KTZIq/Kdnxbj8eCRJyjGANtEXE4w7gMC3vAM9ljaPoPlbiRYsP18c4AzVamjX56tHVwGdgZXVMFGm8Yfp1ePQtTF2J+NdP6Z4tVvx1OsvhYSGwIYAB5WpOhU20Gbj3d/Ug14yLoc/vudrgHmwySga32hg5J9RVEwemmli1vadh6/zSwa4Jt7LTrJmUdVEBW/7WR56iejRCBfHiMH/GeDvvgR+43pu1Vhw/wPh+caCktQ3kLEp0qvbL0zh8gw4noDG0n9WmZBY6hF/QAsU9dr63wNJV6Cq1xmoonzJ0kOclT6ogjJR+Ej9OriftcWnl0QQAAA=&quot;"/>
    <we:property name="isFiltersActionButtonVisible" value="true"/>
    <we:property name="isVisualContainerHeaderHidden" value="false"/>
    <we:property name="reportEmbeddedTime" value="&quot;2025-01-12T15:09:25.742Z&quot;"/>
    <we:property name="creatorTenantId" value="&quot;4f56a666-9f0c-4800-ba94-0cb1a7d20aee&quot;"/>
    <we:property name="creatorUserId" value="&quot;100320024CCB566A&quot;"/>
    <we:property name="creatorSessionId" value="&quot;5cbb9067-1978-4024-9818-866105bbb81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3A6FDAA-93CC-4E79-B2A4-4158DA2A39FF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ED7CD78F-AB0C-4874-90D8-16965F7DC781&quot;"/>
    <we:property name="reportUrl" value="&quot;/groups/me/reports/643b4702-c17a-493c-931b-441079b30560/a9de54805e1e8113611f?bookmarkGuid=e1458537-a007-43eb-b3ee-134c8fc0e640&amp;bookmarkUsage=1&amp;ctid=4f56a666-9f0c-4800-ba94-0cb1a7d20aee&amp;fromEntryPoint=export&quot;"/>
    <we:property name="reportName" value="&quot;Analisando Dados com Power BI&quot;"/>
    <we:property name="reportState" value="&quot;CONNECTED&quot;"/>
    <we:property name="embedUrl" value="&quot;/reportEmbed?reportId=643b4702-c17a-493c-931b-441079b30560&amp;config=eyJjbHVzdGVyVXJsIjoiaHR0cHM6Ly9XQUJJLVdFU1QtRVVST1BFLUQtUFJJTUFSWS1yZWRpcmVjdC5hbmFseXNpcy53aW5kb3dzLm5ldCIsImVtYmVkRmVhdHVyZXMiOnsidXNhZ2VNZXRyaWNzVk5leHQiOnRydWV9fQ%3D%3D&amp;disableSensitivityBanner=true&quot;"/>
    <we:property name="pageName" value="&quot;a9de54805e1e8113611f&quot;"/>
    <we:property name="pageDisplayName" value="&quot;Página 3&quot;"/>
    <we:property name="datasetId" value="&quot;737ec449-a16a-44c2-b6e1-896865d1423f&quot;"/>
    <we:property name="backgroundColor" value="&quot;#FFFFFF&quot;"/>
    <we:property name="bookmark" value="&quot;H4sIAAAAAAAAA+1WTYvbMBD9K0FnU+LPdfa2m26hUEpo2r2UHMbWyKtFkYwsp0mD/3tHspf9pNCybXOoL5beDDNvnp9lHxmXXavg8BG2yM7Ze81lDdzYWcwipkewzpIznmZ0K6Ba1LyArKaoaZ00umPnR+bANuiuZdeD8pUI/LqJGCi1gsbvBKgOI9ai7YwGJb/jmEwhZ3scIob7VhkLvuTagUNfdkfptCcK8ZuUOkLt5A7XWLsRhQXHPCvnOcZYxnFaxLGgtG5MCMxeTPGlQ/ul0Q6kpjYhFzFfnC1KkUJZJ2leZQvucSGVm1Kqw9W+tTQdzXxovTgXfAe6Rs7CCBa7kfGRXTSNxQbctL16FFwa1W9fwNemtzV+wsDxSjvpDtRDSE09pJdrIKlW1pCQITJbg8IRfdfrSZe5396Yb0uLJCT3QHQifL9o6brZ2ij+K5yXBDXGkjPVM9qvxWxpeu3sgT3nsSGkk7pRk2fv7fN5pLeF1r8O1S35zrtkuHMqlb994MVpjEOwz+vz3gw+xONinvKqqEAURZ6kokizEzcxLYV0/w3xZwyBiUgqUYoKs4JzOtoW+amfaqdpiDU2W9TudwzRSlzegHVPXWEsR3s5Pv+30t592JLoCdV/qvqw+Zv2vVd5tG8GZc55MhdJigWWnOc8nGc/1dvh3lVm/1jucD1E2Bbpt8UvTO+6FmpcgcYwTTsSkhjyyE+gOfJpbf39g6S3Z2x9DaoPXelPhoUunvrwA8sGwrdcCQAA&quot;"/>
    <we:property name="initialStateBookmark" value="&quot;H4sIAAAAAAAAA+1WXW/TMBT9K5OfI9QkTUj31pUiobGtWtheUIVu4pvMk2tHjlNaqv53rp1M+xQCNKAP9KX28dG9556euNkxLtpGwvYcVsiO2QfFRQlcm6OQBUz14MnFxenZ9PL0y/n0bE6wbqzQqmXHO2bB1GivRduBdCUI/LwMGEi5gNrtKpAtBqxB02oFUnzDnkxH1nS4DxhuGqkNuJK5BYuu7JrotKfe4ZuYOkJpxRpzLG2PwoRjMs5GCYaYhWGchmFFtLYneGUvUlxp336mlQWhqI3nIiaTt5OsiiErozgpxhPu8EpIO1CK7XzTGJqOZt42zpUpX4MqkTM/gsG2V7xj07o2WIMdtvNHhzMtu9ULeK47U+Ileo1zZYXdUo9KKOohnF17smphNBnpT45ykNij7zs1+DJy2xv9dWaQjOQOCA5E75UStj3KteS/onlGUK0NRVI+k/1ayma6U9Zs2XMdS0JaoWo5ZPY+Pp96eSto3ONQ3FLuXEr2d0ml8rcPsjiMsfXxeX3dy7074mE6inmRFlClaRLFVRqPDzzEtKyE/R+IPxMIjKqoqLKqwHHKOV1tk+TQb7XDDESO9QqV/Z1ANAJnN2Ds01Row9Gc9L//O2Hu/tii4InUf+r6fvk343vvch/fMWQJ59GoimJMMeM84f4++6HfFje20JvHdvvPQ4StkF5b3EJ3tm2gxAUo9NM0vSCBnkd5AsWRD2vjvj8Kenr61tcgO9+V3mSY70FiRCHxJ/n9qPvvZUtccIUJAAA=&quot;"/>
    <we:property name="isFiltersActionButtonVisible" value="true"/>
    <we:property name="isVisualContainerHeaderHidden" value="false"/>
    <we:property name="reportEmbeddedTime" value="&quot;2025-01-12T15:10:09.333Z&quot;"/>
    <we:property name="creatorTenantId" value="&quot;4f56a666-9f0c-4800-ba94-0cb1a7d20aee&quot;"/>
    <we:property name="creatorUserId" value="&quot;100320024CCB566A&quot;"/>
    <we:property name="creatorSessionId" value="&quot;04062d4b-4ada-46f0-8b82-5df2b2c4ade5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Rosier, Josué (external)</cp:lastModifiedBy>
  <cp:revision>3</cp:revision>
  <dcterms:created xsi:type="dcterms:W3CDTF">2018-06-07T21:39:02Z</dcterms:created>
  <dcterms:modified xsi:type="dcterms:W3CDTF">2025-01-12T15:14:50Z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