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385d6b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385d6b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85d6b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385d6b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85d6b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85d6b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developers-dot-devsite-v2-prod.appspot.com/maps/documentation/javascript/demos/localization?language=es-419&amp;region=BS" TargetMode="External"/><Relationship Id="rId7" Type="http://schemas.openxmlformats.org/officeDocument/2006/relationships/hyperlink" Target="https://developers.google.com/maps/faq#languagesupport" TargetMode="External"/><Relationship Id="rId8" Type="http://schemas.openxmlformats.org/officeDocument/2006/relationships/hyperlink" Target="https://developers-dot-devsite-v2-prod.appspot.com/maps/documentation/javascript/demos/localization/localization.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geojson.org/" TargetMode="External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53790" y="1949232"/>
            <a:ext cx="74256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SISTEMAS</a:t>
            </a:r>
            <a:r>
              <a:rPr lang="es" sz="6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36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GEOREFERENCIADOS</a:t>
            </a:r>
            <a:endParaRPr sz="36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479" y="2242399"/>
            <a:ext cx="1338700" cy="1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36677" l="0" r="0" t="26976"/>
          <a:stretch/>
        </p:blipFill>
        <p:spPr>
          <a:xfrm>
            <a:off x="2730462" y="322791"/>
            <a:ext cx="3683075" cy="13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074752" y="-238974"/>
            <a:ext cx="5788800" cy="13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SISTEMAS</a:t>
            </a:r>
            <a:r>
              <a:rPr lang="es" sz="6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60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GEOREFERENCIADOS</a:t>
            </a:r>
            <a:endParaRPr sz="18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50" y="244938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36677" l="0" r="0" t="26976"/>
          <a:stretch/>
        </p:blipFill>
        <p:spPr>
          <a:xfrm>
            <a:off x="4080521" y="112522"/>
            <a:ext cx="2544900" cy="9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05025" y="1335850"/>
            <a:ext cx="33306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LENGUAJES y LOCALIZACIÓN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980000"/>
                </a:solidFill>
                <a:hlinkClick r:id="rId6"/>
              </a:rPr>
              <a:t>VER DEMO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soportados: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980000"/>
                </a:solidFill>
                <a:hlinkClick r:id="rId7"/>
              </a:rPr>
              <a:t>https://developers.google.com/maps/faq#languagesupport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códigos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980000"/>
                </a:solidFill>
                <a:hlinkClick r:id="rId8"/>
              </a:rPr>
              <a:t>https://developers-dot-devsite-v2-prod.appspot.com/maps/documentation/javascript/demos/localization/localization.js</a:t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6475" y="1966575"/>
            <a:ext cx="4911075" cy="277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074752" y="-238974"/>
            <a:ext cx="5788800" cy="13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SISTEMAS</a:t>
            </a:r>
            <a:r>
              <a:rPr lang="es" sz="6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60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GEOREFERENCIADOS</a:t>
            </a:r>
            <a:endParaRPr sz="18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50" y="244938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36677" l="0" r="0" t="26976"/>
          <a:stretch/>
        </p:blipFill>
        <p:spPr>
          <a:xfrm>
            <a:off x="4080521" y="112522"/>
            <a:ext cx="2544900" cy="9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05025" y="1335850"/>
            <a:ext cx="48576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GEOJSON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GeoJSON es un formato para codificar una variedad de estructuras de datos geográficos.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980000"/>
                </a:solidFill>
                <a:hlinkClick r:id="rId6"/>
              </a:rPr>
              <a:t>https://geojson.org/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8625" y="1767725"/>
            <a:ext cx="3111150" cy="2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1074752" y="-238974"/>
            <a:ext cx="5788800" cy="13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SISTEMAS</a:t>
            </a:r>
            <a:r>
              <a:rPr lang="es" sz="60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60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4215B"/>
                </a:solidFill>
                <a:latin typeface="Raleway"/>
                <a:ea typeface="Raleway"/>
                <a:cs typeface="Raleway"/>
                <a:sym typeface="Raleway"/>
              </a:rPr>
              <a:t>GEOREFERENCIADOS</a:t>
            </a:r>
            <a:endParaRPr sz="1800">
              <a:solidFill>
                <a:srgbClr val="04215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50" y="244938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36677" l="0" r="0" t="26976"/>
          <a:stretch/>
        </p:blipFill>
        <p:spPr>
          <a:xfrm>
            <a:off x="4080521" y="112522"/>
            <a:ext cx="2544900" cy="9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05025" y="1335850"/>
            <a:ext cx="48576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GEOJSON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GeoJSON es un formato para codificar una variedad de estructuras de datos geográficos.</a:t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"type": "Point",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"coordinates": [100.0, 0.0]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"type": "LineString",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"coordinates": [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    [100.0, 0.0],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    [101.0, 1.0]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     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05175" y="2728800"/>
            <a:ext cx="26049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{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"type": "Polygon",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"coordinates":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[100.0, 0.0],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[101.0, 0.0],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[101.0, 1.0],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[100.0, 1.0],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[100.0, 0.0]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532500" y="2728800"/>
            <a:ext cx="26049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{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"type": "MultiPoint",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"coordinates":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[100.0, 0.0],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[101.0, 1.0]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25425" y="2642650"/>
            <a:ext cx="26049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{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"type": "MultiLineString",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"coordinates":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[100.0, 0.0],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[101.0, 1.0]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[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[102.0, 2.0],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    [103.0, 3.0]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    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   ]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