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9nGvUk63vFIcw2e8x2ehdcLiP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8f137b3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88f137b3e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27315" y="5822811"/>
            <a:ext cx="10337369" cy="536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809525" y="499175"/>
            <a:ext cx="105729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ESTATÍSTICA COM LINGUAGEM 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8f137b3ec_0_0"/>
          <p:cNvSpPr txBox="1"/>
          <p:nvPr/>
        </p:nvSpPr>
        <p:spPr>
          <a:xfrm>
            <a:off x="927315" y="5822811"/>
            <a:ext cx="10337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/>
          </a:p>
        </p:txBody>
      </p:sp>
      <p:sp>
        <p:nvSpPr>
          <p:cNvPr id="91" name="Google Shape;91;g388f137b3ec_0_0"/>
          <p:cNvSpPr txBox="1"/>
          <p:nvPr/>
        </p:nvSpPr>
        <p:spPr>
          <a:xfrm>
            <a:off x="809525" y="499175"/>
            <a:ext cx="105729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T PARA MÉDIA DE UMA AMOSTRA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618976" y="557972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t para média amostral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33399" y="1716481"/>
            <a:ext cx="11125202" cy="1181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utilizado quando a distribuição for normal e desvio padrão populacional (σ) for desconhecido. É denominado de estatística do teste padronizado t.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5104175" y="3428999"/>
            <a:ext cx="1721049" cy="13597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618976" y="5319560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pt-BR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Obs.: g.l (graus de liberdade) = n – 1.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6080" y="248235"/>
            <a:ext cx="6471137" cy="6495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533399" y="330232"/>
            <a:ext cx="11125202" cy="2506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Uma indústria alimentícia afirma que a quantidade de proteína em um de seus produtos é de 5,3g.  Utilizando 22 amostras desse produto para análise da quantidade de proteína, foi encontrado o valor de 5,1g com desvio padrão de 0,5g. Determine se há evidência suficiente para rejeitar a afirmação da indústria, com nível de significância de 0,05. Considere a população normalmente distribuída.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5633201" y="3623176"/>
            <a:ext cx="1506503" cy="11895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568889" y="2827375"/>
            <a:ext cx="2093202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3522367" y="2842997"/>
            <a:ext cx="2110834" cy="43088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7903332" y="3571719"/>
            <a:ext cx="3445623" cy="129247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4591" y="3759318"/>
            <a:ext cx="4009611" cy="277588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4990513" y="5345647"/>
            <a:ext cx="6812281" cy="1189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Conclusão: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nível de confiança de 95%, não há evidência para rejeitar a hipótese nula, isto é, a afirmação da indústria não pode ser rejeitada.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2020-11-26T18:44:25Z</dcterms:created>
  <dc:creator>Luciano Galdino</dc:creator>
</cp:coreProperties>
</file>