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406" r:id="rId2"/>
    <p:sldId id="407" r:id="rId3"/>
    <p:sldId id="408" r:id="rId4"/>
    <p:sldId id="409" r:id="rId5"/>
    <p:sldId id="410" r:id="rId6"/>
    <p:sldId id="411" r:id="rId7"/>
    <p:sldId id="412" r:id="rId8"/>
    <p:sldId id="413" r:id="rId9"/>
    <p:sldId id="414" r:id="rId10"/>
    <p:sldId id="415" r:id="rId11"/>
    <p:sldId id="416" r:id="rId12"/>
    <p:sldId id="417" r:id="rId13"/>
    <p:sldId id="418" r:id="rId14"/>
    <p:sldId id="419" r:id="rId15"/>
    <p:sldId id="420" r:id="rId16"/>
    <p:sldId id="421" r:id="rId17"/>
    <p:sldId id="422" r:id="rId18"/>
    <p:sldId id="423" r:id="rId19"/>
    <p:sldId id="427" r:id="rId20"/>
    <p:sldId id="428" r:id="rId21"/>
    <p:sldId id="429" r:id="rId22"/>
    <p:sldId id="430" r:id="rId23"/>
    <p:sldId id="431" r:id="rId24"/>
    <p:sldId id="432" r:id="rId25"/>
    <p:sldId id="433" r:id="rId26"/>
    <p:sldId id="434" r:id="rId27"/>
    <p:sldId id="435" r:id="rId28"/>
    <p:sldId id="436" r:id="rId29"/>
    <p:sldId id="437" r:id="rId30"/>
    <p:sldId id="438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34D0DA-5A1A-AF43-A630-12051609FB7E}" v="1" dt="2022-03-15T07:21:29.8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2" autoAdjust="0"/>
    <p:restoredTop sz="87324" autoAdjust="0"/>
  </p:normalViewPr>
  <p:slideViewPr>
    <p:cSldViewPr snapToGrid="0">
      <p:cViewPr varScale="1">
        <p:scale>
          <a:sx n="107" d="100"/>
          <a:sy n="107" d="100"/>
        </p:scale>
        <p:origin x="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ường nguyễn" userId="ca11ea2e2c9e006c" providerId="LiveId" clId="{24397687-D079-459D-84BD-B2434965A389}"/>
    <pc:docChg chg="undo custSel addSld delSld modSld">
      <pc:chgData name="cường nguyễn" userId="ca11ea2e2c9e006c" providerId="LiveId" clId="{24397687-D079-459D-84BD-B2434965A389}" dt="2021-05-28T05:55:09.783" v="15702" actId="27636"/>
      <pc:docMkLst>
        <pc:docMk/>
      </pc:docMkLst>
      <pc:sldChg chg="modSp mod">
        <pc:chgData name="cường nguyễn" userId="ca11ea2e2c9e006c" providerId="LiveId" clId="{24397687-D079-459D-84BD-B2434965A389}" dt="2021-04-11T09:10:52.271" v="10787" actId="27636"/>
        <pc:sldMkLst>
          <pc:docMk/>
          <pc:sldMk cId="3958568803" sldId="406"/>
        </pc:sldMkLst>
        <pc:spChg chg="mod">
          <ac:chgData name="cường nguyễn" userId="ca11ea2e2c9e006c" providerId="LiveId" clId="{24397687-D079-459D-84BD-B2434965A389}" dt="2021-04-11T09:10:52.271" v="10787" actId="27636"/>
          <ac:spMkLst>
            <pc:docMk/>
            <pc:sldMk cId="3958568803" sldId="406"/>
            <ac:spMk id="5" creationId="{9D21E203-3AD5-403E-998D-BF918FE74BF6}"/>
          </ac:spMkLst>
        </pc:spChg>
      </pc:sldChg>
      <pc:sldChg chg="modSp new mod">
        <pc:chgData name="cường nguyễn" userId="ca11ea2e2c9e006c" providerId="LiveId" clId="{24397687-D079-459D-84BD-B2434965A389}" dt="2021-04-11T02:35:41.884" v="178" actId="255"/>
        <pc:sldMkLst>
          <pc:docMk/>
          <pc:sldMk cId="119071739" sldId="407"/>
        </pc:sldMkLst>
        <pc:spChg chg="mod">
          <ac:chgData name="cường nguyễn" userId="ca11ea2e2c9e006c" providerId="LiveId" clId="{24397687-D079-459D-84BD-B2434965A389}" dt="2021-04-11T02:34:51.859" v="37" actId="255"/>
          <ac:spMkLst>
            <pc:docMk/>
            <pc:sldMk cId="119071739" sldId="407"/>
            <ac:spMk id="2" creationId="{1071BD77-0BDC-4A59-B44E-3E7B0DE84C5A}"/>
          </ac:spMkLst>
        </pc:spChg>
        <pc:spChg chg="mod">
          <ac:chgData name="cường nguyễn" userId="ca11ea2e2c9e006c" providerId="LiveId" clId="{24397687-D079-459D-84BD-B2434965A389}" dt="2021-04-11T02:35:41.884" v="178" actId="255"/>
          <ac:spMkLst>
            <pc:docMk/>
            <pc:sldMk cId="119071739" sldId="407"/>
            <ac:spMk id="3" creationId="{8543F780-2824-4CF6-8718-6495C3EBF57A}"/>
          </ac:spMkLst>
        </pc:spChg>
      </pc:sldChg>
      <pc:sldChg chg="modSp add mod">
        <pc:chgData name="cường nguyễn" userId="ca11ea2e2c9e006c" providerId="LiveId" clId="{24397687-D079-459D-84BD-B2434965A389}" dt="2021-04-11T02:42:18.665" v="1128" actId="27636"/>
        <pc:sldMkLst>
          <pc:docMk/>
          <pc:sldMk cId="317770977" sldId="408"/>
        </pc:sldMkLst>
        <pc:spChg chg="mod">
          <ac:chgData name="cường nguyễn" userId="ca11ea2e2c9e006c" providerId="LiveId" clId="{24397687-D079-459D-84BD-B2434965A389}" dt="2021-04-11T02:38:09.929" v="410" actId="20577"/>
          <ac:spMkLst>
            <pc:docMk/>
            <pc:sldMk cId="317770977" sldId="408"/>
            <ac:spMk id="2" creationId="{1071BD77-0BDC-4A59-B44E-3E7B0DE84C5A}"/>
          </ac:spMkLst>
        </pc:spChg>
        <pc:spChg chg="mod">
          <ac:chgData name="cường nguyễn" userId="ca11ea2e2c9e006c" providerId="LiveId" clId="{24397687-D079-459D-84BD-B2434965A389}" dt="2021-04-11T02:42:18.665" v="1128" actId="27636"/>
          <ac:spMkLst>
            <pc:docMk/>
            <pc:sldMk cId="317770977" sldId="408"/>
            <ac:spMk id="3" creationId="{8543F780-2824-4CF6-8718-6495C3EBF57A}"/>
          </ac:spMkLst>
        </pc:spChg>
      </pc:sldChg>
      <pc:sldChg chg="addSp modSp add mod modNotesTx">
        <pc:chgData name="cường nguyễn" userId="ca11ea2e2c9e006c" providerId="LiveId" clId="{24397687-D079-459D-84BD-B2434965A389}" dt="2021-04-11T02:49:56.570" v="2252"/>
        <pc:sldMkLst>
          <pc:docMk/>
          <pc:sldMk cId="4171331098" sldId="409"/>
        </pc:sldMkLst>
        <pc:spChg chg="mod">
          <ac:chgData name="cường nguyễn" userId="ca11ea2e2c9e006c" providerId="LiveId" clId="{24397687-D079-459D-84BD-B2434965A389}" dt="2021-04-11T02:42:41.943" v="1179" actId="20577"/>
          <ac:spMkLst>
            <pc:docMk/>
            <pc:sldMk cId="4171331098" sldId="409"/>
            <ac:spMk id="2" creationId="{1071BD77-0BDC-4A59-B44E-3E7B0DE84C5A}"/>
          </ac:spMkLst>
        </pc:spChg>
        <pc:spChg chg="mod">
          <ac:chgData name="cường nguyễn" userId="ca11ea2e2c9e006c" providerId="LiveId" clId="{24397687-D079-459D-84BD-B2434965A389}" dt="2021-04-11T02:49:51.244" v="2250" actId="20577"/>
          <ac:spMkLst>
            <pc:docMk/>
            <pc:sldMk cId="4171331098" sldId="409"/>
            <ac:spMk id="3" creationId="{8543F780-2824-4CF6-8718-6495C3EBF57A}"/>
          </ac:spMkLst>
        </pc:spChg>
        <pc:spChg chg="add mod">
          <ac:chgData name="cường nguyễn" userId="ca11ea2e2c9e006c" providerId="LiveId" clId="{24397687-D079-459D-84BD-B2434965A389}" dt="2021-04-11T02:49:56.570" v="2252"/>
          <ac:spMkLst>
            <pc:docMk/>
            <pc:sldMk cId="4171331098" sldId="409"/>
            <ac:spMk id="4" creationId="{75531CD1-FC3C-43FA-B754-B698EBA1F338}"/>
          </ac:spMkLst>
        </pc:spChg>
      </pc:sldChg>
      <pc:sldChg chg="modSp add mod">
        <pc:chgData name="cường nguyễn" userId="ca11ea2e2c9e006c" providerId="LiveId" clId="{24397687-D079-459D-84BD-B2434965A389}" dt="2021-04-11T02:52:00.325" v="3154" actId="20577"/>
        <pc:sldMkLst>
          <pc:docMk/>
          <pc:sldMk cId="4090083746" sldId="410"/>
        </pc:sldMkLst>
        <pc:spChg chg="mod">
          <ac:chgData name="cường nguyễn" userId="ca11ea2e2c9e006c" providerId="LiveId" clId="{24397687-D079-459D-84BD-B2434965A389}" dt="2021-04-11T02:52:00.325" v="3154" actId="20577"/>
          <ac:spMkLst>
            <pc:docMk/>
            <pc:sldMk cId="4090083746" sldId="410"/>
            <ac:spMk id="3" creationId="{8543F780-2824-4CF6-8718-6495C3EBF57A}"/>
          </ac:spMkLst>
        </pc:spChg>
      </pc:sldChg>
      <pc:sldChg chg="modSp add mod modNotesTx">
        <pc:chgData name="cường nguyễn" userId="ca11ea2e2c9e006c" providerId="LiveId" clId="{24397687-D079-459D-84BD-B2434965A389}" dt="2021-04-11T08:33:53.531" v="3950" actId="20577"/>
        <pc:sldMkLst>
          <pc:docMk/>
          <pc:sldMk cId="253172490" sldId="411"/>
        </pc:sldMkLst>
        <pc:spChg chg="mod">
          <ac:chgData name="cường nguyễn" userId="ca11ea2e2c9e006c" providerId="LiveId" clId="{24397687-D079-459D-84BD-B2434965A389}" dt="2021-04-11T08:33:00.292" v="3528" actId="20577"/>
          <ac:spMkLst>
            <pc:docMk/>
            <pc:sldMk cId="253172490" sldId="411"/>
            <ac:spMk id="3" creationId="{8543F780-2824-4CF6-8718-6495C3EBF57A}"/>
          </ac:spMkLst>
        </pc:spChg>
      </pc:sldChg>
      <pc:sldChg chg="modSp add mod modNotesTx">
        <pc:chgData name="cường nguyễn" userId="ca11ea2e2c9e006c" providerId="LiveId" clId="{24397687-D079-459D-84BD-B2434965A389}" dt="2021-04-11T08:43:55.235" v="4934" actId="27636"/>
        <pc:sldMkLst>
          <pc:docMk/>
          <pc:sldMk cId="936668335" sldId="412"/>
        </pc:sldMkLst>
        <pc:spChg chg="mod">
          <ac:chgData name="cường nguyễn" userId="ca11ea2e2c9e006c" providerId="LiveId" clId="{24397687-D079-459D-84BD-B2434965A389}" dt="2021-04-11T08:34:38.324" v="4029" actId="20577"/>
          <ac:spMkLst>
            <pc:docMk/>
            <pc:sldMk cId="936668335" sldId="412"/>
            <ac:spMk id="2" creationId="{1071BD77-0BDC-4A59-B44E-3E7B0DE84C5A}"/>
          </ac:spMkLst>
        </pc:spChg>
        <pc:spChg chg="mod">
          <ac:chgData name="cường nguyễn" userId="ca11ea2e2c9e006c" providerId="LiveId" clId="{24397687-D079-459D-84BD-B2434965A389}" dt="2021-04-11T08:43:55.235" v="4934" actId="27636"/>
          <ac:spMkLst>
            <pc:docMk/>
            <pc:sldMk cId="936668335" sldId="412"/>
            <ac:spMk id="3" creationId="{8543F780-2824-4CF6-8718-6495C3EBF57A}"/>
          </ac:spMkLst>
        </pc:spChg>
      </pc:sldChg>
      <pc:sldChg chg="new del">
        <pc:chgData name="cường nguyễn" userId="ca11ea2e2c9e006c" providerId="LiveId" clId="{24397687-D079-459D-84BD-B2434965A389}" dt="2021-04-11T08:34:24.442" v="3952" actId="680"/>
        <pc:sldMkLst>
          <pc:docMk/>
          <pc:sldMk cId="4180126859" sldId="412"/>
        </pc:sldMkLst>
      </pc:sldChg>
      <pc:sldChg chg="modSp add mod modNotesTx">
        <pc:chgData name="cường nguyễn" userId="ca11ea2e2c9e006c" providerId="LiveId" clId="{24397687-D079-459D-84BD-B2434965A389}" dt="2021-04-11T08:48:17.980" v="5861" actId="5793"/>
        <pc:sldMkLst>
          <pc:docMk/>
          <pc:sldMk cId="1695250882" sldId="413"/>
        </pc:sldMkLst>
        <pc:spChg chg="mod">
          <ac:chgData name="cường nguyễn" userId="ca11ea2e2c9e006c" providerId="LiveId" clId="{24397687-D079-459D-84BD-B2434965A389}" dt="2021-04-11T08:48:17.980" v="5861" actId="5793"/>
          <ac:spMkLst>
            <pc:docMk/>
            <pc:sldMk cId="1695250882" sldId="413"/>
            <ac:spMk id="3" creationId="{8543F780-2824-4CF6-8718-6495C3EBF57A}"/>
          </ac:spMkLst>
        </pc:spChg>
      </pc:sldChg>
      <pc:sldChg chg="modSp add mod modNotesTx">
        <pc:chgData name="cường nguyễn" userId="ca11ea2e2c9e006c" providerId="LiveId" clId="{24397687-D079-459D-84BD-B2434965A389}" dt="2021-04-11T08:51:04.154" v="6688" actId="2710"/>
        <pc:sldMkLst>
          <pc:docMk/>
          <pc:sldMk cId="849325771" sldId="414"/>
        </pc:sldMkLst>
        <pc:spChg chg="mod">
          <ac:chgData name="cường nguyễn" userId="ca11ea2e2c9e006c" providerId="LiveId" clId="{24397687-D079-459D-84BD-B2434965A389}" dt="2021-04-11T08:48:39.226" v="5919" actId="20577"/>
          <ac:spMkLst>
            <pc:docMk/>
            <pc:sldMk cId="849325771" sldId="414"/>
            <ac:spMk id="2" creationId="{1071BD77-0BDC-4A59-B44E-3E7B0DE84C5A}"/>
          </ac:spMkLst>
        </pc:spChg>
        <pc:spChg chg="mod">
          <ac:chgData name="cường nguyễn" userId="ca11ea2e2c9e006c" providerId="LiveId" clId="{24397687-D079-459D-84BD-B2434965A389}" dt="2021-04-11T08:51:04.154" v="6688" actId="2710"/>
          <ac:spMkLst>
            <pc:docMk/>
            <pc:sldMk cId="849325771" sldId="414"/>
            <ac:spMk id="3" creationId="{8543F780-2824-4CF6-8718-6495C3EBF57A}"/>
          </ac:spMkLst>
        </pc:spChg>
      </pc:sldChg>
      <pc:sldChg chg="modSp add mod modNotesTx">
        <pc:chgData name="cường nguyễn" userId="ca11ea2e2c9e006c" providerId="LiveId" clId="{24397687-D079-459D-84BD-B2434965A389}" dt="2021-04-11T08:54:04.645" v="7534" actId="20577"/>
        <pc:sldMkLst>
          <pc:docMk/>
          <pc:sldMk cId="3518844699" sldId="415"/>
        </pc:sldMkLst>
        <pc:spChg chg="mod">
          <ac:chgData name="cường nguyễn" userId="ca11ea2e2c9e006c" providerId="LiveId" clId="{24397687-D079-459D-84BD-B2434965A389}" dt="2021-04-11T08:51:35.690" v="6760" actId="14100"/>
          <ac:spMkLst>
            <pc:docMk/>
            <pc:sldMk cId="3518844699" sldId="415"/>
            <ac:spMk id="2" creationId="{1071BD77-0BDC-4A59-B44E-3E7B0DE84C5A}"/>
          </ac:spMkLst>
        </pc:spChg>
        <pc:spChg chg="mod">
          <ac:chgData name="cường nguyễn" userId="ca11ea2e2c9e006c" providerId="LiveId" clId="{24397687-D079-459D-84BD-B2434965A389}" dt="2021-04-11T08:54:04.645" v="7534" actId="20577"/>
          <ac:spMkLst>
            <pc:docMk/>
            <pc:sldMk cId="3518844699" sldId="415"/>
            <ac:spMk id="3" creationId="{8543F780-2824-4CF6-8718-6495C3EBF57A}"/>
          </ac:spMkLst>
        </pc:spChg>
      </pc:sldChg>
      <pc:sldChg chg="modSp add mod modNotesTx">
        <pc:chgData name="cường nguyễn" userId="ca11ea2e2c9e006c" providerId="LiveId" clId="{24397687-D079-459D-84BD-B2434965A389}" dt="2021-04-11T09:06:25.865" v="9957" actId="20577"/>
        <pc:sldMkLst>
          <pc:docMk/>
          <pc:sldMk cId="620435343" sldId="416"/>
        </pc:sldMkLst>
        <pc:spChg chg="mod">
          <ac:chgData name="cường nguyễn" userId="ca11ea2e2c9e006c" providerId="LiveId" clId="{24397687-D079-459D-84BD-B2434965A389}" dt="2021-04-11T09:06:25.865" v="9957" actId="20577"/>
          <ac:spMkLst>
            <pc:docMk/>
            <pc:sldMk cId="620435343" sldId="416"/>
            <ac:spMk id="2" creationId="{1071BD77-0BDC-4A59-B44E-3E7B0DE84C5A}"/>
          </ac:spMkLst>
        </pc:spChg>
        <pc:spChg chg="mod">
          <ac:chgData name="cường nguyễn" userId="ca11ea2e2c9e006c" providerId="LiveId" clId="{24397687-D079-459D-84BD-B2434965A389}" dt="2021-04-11T08:57:21.832" v="8511" actId="20577"/>
          <ac:spMkLst>
            <pc:docMk/>
            <pc:sldMk cId="620435343" sldId="416"/>
            <ac:spMk id="3" creationId="{8543F780-2824-4CF6-8718-6495C3EBF57A}"/>
          </ac:spMkLst>
        </pc:spChg>
      </pc:sldChg>
      <pc:sldChg chg="modSp add mod modNotesTx">
        <pc:chgData name="cường nguyễn" userId="ca11ea2e2c9e006c" providerId="LiveId" clId="{24397687-D079-459D-84BD-B2434965A389}" dt="2021-04-11T09:06:29.595" v="9960" actId="20577"/>
        <pc:sldMkLst>
          <pc:docMk/>
          <pc:sldMk cId="2275868377" sldId="417"/>
        </pc:sldMkLst>
        <pc:spChg chg="mod">
          <ac:chgData name="cường nguyễn" userId="ca11ea2e2c9e006c" providerId="LiveId" clId="{24397687-D079-459D-84BD-B2434965A389}" dt="2021-04-11T09:06:29.595" v="9960" actId="20577"/>
          <ac:spMkLst>
            <pc:docMk/>
            <pc:sldMk cId="2275868377" sldId="417"/>
            <ac:spMk id="2" creationId="{1071BD77-0BDC-4A59-B44E-3E7B0DE84C5A}"/>
          </ac:spMkLst>
        </pc:spChg>
        <pc:spChg chg="mod">
          <ac:chgData name="cường nguyễn" userId="ca11ea2e2c9e006c" providerId="LiveId" clId="{24397687-D079-459D-84BD-B2434965A389}" dt="2021-04-11T09:02:56.072" v="8986" actId="113"/>
          <ac:spMkLst>
            <pc:docMk/>
            <pc:sldMk cId="2275868377" sldId="417"/>
            <ac:spMk id="3" creationId="{8543F780-2824-4CF6-8718-6495C3EBF57A}"/>
          </ac:spMkLst>
        </pc:spChg>
      </pc:sldChg>
      <pc:sldChg chg="modSp add mod modNotesTx">
        <pc:chgData name="cường nguyễn" userId="ca11ea2e2c9e006c" providerId="LiveId" clId="{24397687-D079-459D-84BD-B2434965A389}" dt="2021-04-11T09:06:31.724" v="9961" actId="20577"/>
        <pc:sldMkLst>
          <pc:docMk/>
          <pc:sldMk cId="333805276" sldId="418"/>
        </pc:sldMkLst>
        <pc:spChg chg="mod">
          <ac:chgData name="cường nguyễn" userId="ca11ea2e2c9e006c" providerId="LiveId" clId="{24397687-D079-459D-84BD-B2434965A389}" dt="2021-04-11T09:06:31.724" v="9961" actId="20577"/>
          <ac:spMkLst>
            <pc:docMk/>
            <pc:sldMk cId="333805276" sldId="418"/>
            <ac:spMk id="2" creationId="{1071BD77-0BDC-4A59-B44E-3E7B0DE84C5A}"/>
          </ac:spMkLst>
        </pc:spChg>
        <pc:spChg chg="mod">
          <ac:chgData name="cường nguyễn" userId="ca11ea2e2c9e006c" providerId="LiveId" clId="{24397687-D079-459D-84BD-B2434965A389}" dt="2021-04-11T09:06:07.302" v="9939" actId="20577"/>
          <ac:spMkLst>
            <pc:docMk/>
            <pc:sldMk cId="333805276" sldId="418"/>
            <ac:spMk id="3" creationId="{8543F780-2824-4CF6-8718-6495C3EBF57A}"/>
          </ac:spMkLst>
        </pc:spChg>
      </pc:sldChg>
      <pc:sldChg chg="modSp add mod modNotesTx">
        <pc:chgData name="cường nguyễn" userId="ca11ea2e2c9e006c" providerId="LiveId" clId="{24397687-D079-459D-84BD-B2434965A389}" dt="2021-04-11T09:08:44.618" v="10785" actId="20577"/>
        <pc:sldMkLst>
          <pc:docMk/>
          <pc:sldMk cId="1506616540" sldId="419"/>
        </pc:sldMkLst>
        <pc:spChg chg="mod">
          <ac:chgData name="cường nguyễn" userId="ca11ea2e2c9e006c" providerId="LiveId" clId="{24397687-D079-459D-84BD-B2434965A389}" dt="2021-04-11T09:06:35.123" v="9962" actId="20577"/>
          <ac:spMkLst>
            <pc:docMk/>
            <pc:sldMk cId="1506616540" sldId="419"/>
            <ac:spMk id="2" creationId="{1071BD77-0BDC-4A59-B44E-3E7B0DE84C5A}"/>
          </ac:spMkLst>
        </pc:spChg>
        <pc:spChg chg="mod">
          <ac:chgData name="cường nguyễn" userId="ca11ea2e2c9e006c" providerId="LiveId" clId="{24397687-D079-459D-84BD-B2434965A389}" dt="2021-04-11T09:08:44.618" v="10785" actId="20577"/>
          <ac:spMkLst>
            <pc:docMk/>
            <pc:sldMk cId="1506616540" sldId="419"/>
            <ac:spMk id="3" creationId="{8543F780-2824-4CF6-8718-6495C3EBF57A}"/>
          </ac:spMkLst>
        </pc:spChg>
      </pc:sldChg>
      <pc:sldChg chg="modSp add mod">
        <pc:chgData name="cường nguyễn" userId="ca11ea2e2c9e006c" providerId="LiveId" clId="{24397687-D079-459D-84BD-B2434965A389}" dt="2021-04-11T09:12:34.299" v="11015" actId="20577"/>
        <pc:sldMkLst>
          <pc:docMk/>
          <pc:sldMk cId="3454804492" sldId="420"/>
        </pc:sldMkLst>
        <pc:spChg chg="mod">
          <ac:chgData name="cường nguyễn" userId="ca11ea2e2c9e006c" providerId="LiveId" clId="{24397687-D079-459D-84BD-B2434965A389}" dt="2021-04-11T09:12:13.550" v="10842" actId="20577"/>
          <ac:spMkLst>
            <pc:docMk/>
            <pc:sldMk cId="3454804492" sldId="420"/>
            <ac:spMk id="4" creationId="{8E3A01C9-378B-4D21-90FB-33091CA542BC}"/>
          </ac:spMkLst>
        </pc:spChg>
        <pc:spChg chg="mod">
          <ac:chgData name="cường nguyễn" userId="ca11ea2e2c9e006c" providerId="LiveId" clId="{24397687-D079-459D-84BD-B2434965A389}" dt="2021-04-11T09:12:34.299" v="11015" actId="20577"/>
          <ac:spMkLst>
            <pc:docMk/>
            <pc:sldMk cId="3454804492" sldId="420"/>
            <ac:spMk id="5" creationId="{9D21E203-3AD5-403E-998D-BF918FE74BF6}"/>
          </ac:spMkLst>
        </pc:spChg>
      </pc:sldChg>
      <pc:sldChg chg="modSp add mod modNotesTx">
        <pc:chgData name="cường nguyễn" userId="ca11ea2e2c9e006c" providerId="LiveId" clId="{24397687-D079-459D-84BD-B2434965A389}" dt="2021-04-11T09:15:11.352" v="11718" actId="20577"/>
        <pc:sldMkLst>
          <pc:docMk/>
          <pc:sldMk cId="741568273" sldId="421"/>
        </pc:sldMkLst>
        <pc:spChg chg="mod">
          <ac:chgData name="cường nguyễn" userId="ca11ea2e2c9e006c" providerId="LiveId" clId="{24397687-D079-459D-84BD-B2434965A389}" dt="2021-04-11T09:13:20.775" v="11072" actId="20577"/>
          <ac:spMkLst>
            <pc:docMk/>
            <pc:sldMk cId="741568273" sldId="421"/>
            <ac:spMk id="2" creationId="{1071BD77-0BDC-4A59-B44E-3E7B0DE84C5A}"/>
          </ac:spMkLst>
        </pc:spChg>
        <pc:spChg chg="mod">
          <ac:chgData name="cường nguyễn" userId="ca11ea2e2c9e006c" providerId="LiveId" clId="{24397687-D079-459D-84BD-B2434965A389}" dt="2021-04-11T09:15:11.352" v="11718" actId="20577"/>
          <ac:spMkLst>
            <pc:docMk/>
            <pc:sldMk cId="741568273" sldId="421"/>
            <ac:spMk id="3" creationId="{8543F780-2824-4CF6-8718-6495C3EBF57A}"/>
          </ac:spMkLst>
        </pc:spChg>
      </pc:sldChg>
      <pc:sldChg chg="modSp add mod">
        <pc:chgData name="cường nguyễn" userId="ca11ea2e2c9e006c" providerId="LiveId" clId="{24397687-D079-459D-84BD-B2434965A389}" dt="2021-04-11T09:17:24.242" v="12616" actId="20577"/>
        <pc:sldMkLst>
          <pc:docMk/>
          <pc:sldMk cId="3959812260" sldId="422"/>
        </pc:sldMkLst>
        <pc:spChg chg="mod">
          <ac:chgData name="cường nguyễn" userId="ca11ea2e2c9e006c" providerId="LiveId" clId="{24397687-D079-459D-84BD-B2434965A389}" dt="2021-04-11T09:15:41.904" v="11759" actId="27636"/>
          <ac:spMkLst>
            <pc:docMk/>
            <pc:sldMk cId="3959812260" sldId="422"/>
            <ac:spMk id="2" creationId="{1071BD77-0BDC-4A59-B44E-3E7B0DE84C5A}"/>
          </ac:spMkLst>
        </pc:spChg>
        <pc:spChg chg="mod">
          <ac:chgData name="cường nguyễn" userId="ca11ea2e2c9e006c" providerId="LiveId" clId="{24397687-D079-459D-84BD-B2434965A389}" dt="2021-04-11T09:17:24.242" v="12616" actId="20577"/>
          <ac:spMkLst>
            <pc:docMk/>
            <pc:sldMk cId="3959812260" sldId="422"/>
            <ac:spMk id="3" creationId="{8543F780-2824-4CF6-8718-6495C3EBF57A}"/>
          </ac:spMkLst>
        </pc:spChg>
      </pc:sldChg>
      <pc:sldChg chg="modSp add mod modNotesTx">
        <pc:chgData name="cường nguyễn" userId="ca11ea2e2c9e006c" providerId="LiveId" clId="{24397687-D079-459D-84BD-B2434965A389}" dt="2021-04-18T14:20:44.387" v="13377" actId="20577"/>
        <pc:sldMkLst>
          <pc:docMk/>
          <pc:sldMk cId="1639494567" sldId="423"/>
        </pc:sldMkLst>
        <pc:spChg chg="mod">
          <ac:chgData name="cường nguyễn" userId="ca11ea2e2c9e006c" providerId="LiveId" clId="{24397687-D079-459D-84BD-B2434965A389}" dt="2021-04-18T14:19:54.822" v="13075" actId="20577"/>
          <ac:spMkLst>
            <pc:docMk/>
            <pc:sldMk cId="1639494567" sldId="423"/>
            <ac:spMk id="3" creationId="{8543F780-2824-4CF6-8718-6495C3EBF57A}"/>
          </ac:spMkLst>
        </pc:spChg>
      </pc:sldChg>
      <pc:sldChg chg="modSp new mod">
        <pc:chgData name="cường nguyễn" userId="ca11ea2e2c9e006c" providerId="LiveId" clId="{24397687-D079-459D-84BD-B2434965A389}" dt="2021-05-21T00:53:36.307" v="15056" actId="27636"/>
        <pc:sldMkLst>
          <pc:docMk/>
          <pc:sldMk cId="3989644224" sldId="424"/>
        </pc:sldMkLst>
        <pc:spChg chg="mod">
          <ac:chgData name="cường nguyễn" userId="ca11ea2e2c9e006c" providerId="LiveId" clId="{24397687-D079-459D-84BD-B2434965A389}" dt="2021-04-25T15:19:58.761" v="14119" actId="20577"/>
          <ac:spMkLst>
            <pc:docMk/>
            <pc:sldMk cId="3989644224" sldId="424"/>
            <ac:spMk id="2" creationId="{0298E116-2C0B-484C-9BE4-22ED6B5AE639}"/>
          </ac:spMkLst>
        </pc:spChg>
        <pc:spChg chg="mod">
          <ac:chgData name="cường nguyễn" userId="ca11ea2e2c9e006c" providerId="LiveId" clId="{24397687-D079-459D-84BD-B2434965A389}" dt="2021-05-21T00:53:36.307" v="15056" actId="27636"/>
          <ac:spMkLst>
            <pc:docMk/>
            <pc:sldMk cId="3989644224" sldId="424"/>
            <ac:spMk id="3" creationId="{28DED669-CB27-4E9D-9EF6-CABC8F67CAA9}"/>
          </ac:spMkLst>
        </pc:spChg>
      </pc:sldChg>
      <pc:sldChg chg="modSp add mod">
        <pc:chgData name="cường nguyễn" userId="ca11ea2e2c9e006c" providerId="LiveId" clId="{24397687-D079-459D-84BD-B2434965A389}" dt="2021-05-28T05:55:09.783" v="15702" actId="27636"/>
        <pc:sldMkLst>
          <pc:docMk/>
          <pc:sldMk cId="1947093950" sldId="425"/>
        </pc:sldMkLst>
        <pc:spChg chg="mod">
          <ac:chgData name="cường nguyễn" userId="ca11ea2e2c9e006c" providerId="LiveId" clId="{24397687-D079-459D-84BD-B2434965A389}" dt="2021-05-28T05:55:06.076" v="15700" actId="1076"/>
          <ac:spMkLst>
            <pc:docMk/>
            <pc:sldMk cId="1947093950" sldId="425"/>
            <ac:spMk id="2" creationId="{0298E116-2C0B-484C-9BE4-22ED6B5AE639}"/>
          </ac:spMkLst>
        </pc:spChg>
        <pc:spChg chg="mod">
          <ac:chgData name="cường nguyễn" userId="ca11ea2e2c9e006c" providerId="LiveId" clId="{24397687-D079-459D-84BD-B2434965A389}" dt="2021-05-28T05:55:09.783" v="15702" actId="27636"/>
          <ac:spMkLst>
            <pc:docMk/>
            <pc:sldMk cId="1947093950" sldId="425"/>
            <ac:spMk id="3" creationId="{28DED669-CB27-4E9D-9EF6-CABC8F67CAA9}"/>
          </ac:spMkLst>
        </pc:spChg>
      </pc:sldChg>
    </pc:docChg>
  </pc:docChgLst>
  <pc:docChgLst>
    <pc:chgData name="cường nguyễn" userId="ca11ea2e2c9e006c" providerId="LiveId" clId="{1F204573-B7B0-4A98-B82D-A255B857E5E1}"/>
    <pc:docChg chg="undo custSel addSld delSld modSld">
      <pc:chgData name="cường nguyễn" userId="ca11ea2e2c9e006c" providerId="LiveId" clId="{1F204573-B7B0-4A98-B82D-A255B857E5E1}" dt="2021-06-20T09:28:55.132" v="464" actId="20577"/>
      <pc:docMkLst>
        <pc:docMk/>
      </pc:docMkLst>
      <pc:sldChg chg="modSp mod">
        <pc:chgData name="cường nguyễn" userId="ca11ea2e2c9e006c" providerId="LiveId" clId="{1F204573-B7B0-4A98-B82D-A255B857E5E1}" dt="2021-06-20T09:26:56.526" v="46" actId="20577"/>
        <pc:sldMkLst>
          <pc:docMk/>
          <pc:sldMk cId="3989644224" sldId="424"/>
        </pc:sldMkLst>
        <pc:spChg chg="mod">
          <ac:chgData name="cường nguyễn" userId="ca11ea2e2c9e006c" providerId="LiveId" clId="{1F204573-B7B0-4A98-B82D-A255B857E5E1}" dt="2021-06-20T09:26:56.526" v="46" actId="20577"/>
          <ac:spMkLst>
            <pc:docMk/>
            <pc:sldMk cId="3989644224" sldId="424"/>
            <ac:spMk id="2" creationId="{0298E116-2C0B-484C-9BE4-22ED6B5AE639}"/>
          </ac:spMkLst>
        </pc:spChg>
      </pc:sldChg>
      <pc:sldChg chg="modSp mod">
        <pc:chgData name="cường nguyễn" userId="ca11ea2e2c9e006c" providerId="LiveId" clId="{1F204573-B7B0-4A98-B82D-A255B857E5E1}" dt="2021-06-20T09:26:27.772" v="33" actId="20577"/>
        <pc:sldMkLst>
          <pc:docMk/>
          <pc:sldMk cId="1947093950" sldId="425"/>
        </pc:sldMkLst>
        <pc:spChg chg="mod">
          <ac:chgData name="cường nguyễn" userId="ca11ea2e2c9e006c" providerId="LiveId" clId="{1F204573-B7B0-4A98-B82D-A255B857E5E1}" dt="2021-06-20T09:26:27.772" v="33" actId="20577"/>
          <ac:spMkLst>
            <pc:docMk/>
            <pc:sldMk cId="1947093950" sldId="425"/>
            <ac:spMk id="2" creationId="{0298E116-2C0B-484C-9BE4-22ED6B5AE639}"/>
          </ac:spMkLst>
        </pc:spChg>
      </pc:sldChg>
      <pc:sldChg chg="modSp add mod">
        <pc:chgData name="cường nguyễn" userId="ca11ea2e2c9e006c" providerId="LiveId" clId="{1F204573-B7B0-4A98-B82D-A255B857E5E1}" dt="2021-06-20T09:28:55.132" v="464" actId="20577"/>
        <pc:sldMkLst>
          <pc:docMk/>
          <pc:sldMk cId="1248610367" sldId="426"/>
        </pc:sldMkLst>
        <pc:spChg chg="mod">
          <ac:chgData name="cường nguyễn" userId="ca11ea2e2c9e006c" providerId="LiveId" clId="{1F204573-B7B0-4A98-B82D-A255B857E5E1}" dt="2021-06-20T09:27:56.221" v="55" actId="20577"/>
          <ac:spMkLst>
            <pc:docMk/>
            <pc:sldMk cId="1248610367" sldId="426"/>
            <ac:spMk id="2" creationId="{0298E116-2C0B-484C-9BE4-22ED6B5AE639}"/>
          </ac:spMkLst>
        </pc:spChg>
        <pc:spChg chg="mod">
          <ac:chgData name="cường nguyễn" userId="ca11ea2e2c9e006c" providerId="LiveId" clId="{1F204573-B7B0-4A98-B82D-A255B857E5E1}" dt="2021-06-20T09:28:55.132" v="464" actId="20577"/>
          <ac:spMkLst>
            <pc:docMk/>
            <pc:sldMk cId="1248610367" sldId="426"/>
            <ac:spMk id="3" creationId="{28DED669-CB27-4E9D-9EF6-CABC8F67CAA9}"/>
          </ac:spMkLst>
        </pc:spChg>
      </pc:sldChg>
      <pc:sldChg chg="add del">
        <pc:chgData name="cường nguyễn" userId="ca11ea2e2c9e006c" providerId="LiveId" clId="{1F204573-B7B0-4A98-B82D-A255B857E5E1}" dt="2021-06-20T09:27:04.067" v="47" actId="2696"/>
        <pc:sldMkLst>
          <pc:docMk/>
          <pc:sldMk cId="782616004" sldId="427"/>
        </pc:sldMkLst>
      </pc:sldChg>
    </pc:docChg>
  </pc:docChgLst>
  <pc:docChgLst>
    <pc:chgData name="cường nguyễn" userId="ca11ea2e2c9e006c" providerId="LiveId" clId="{B634D0DA-5A1A-AF43-A630-12051609FB7E}"/>
    <pc:docChg chg="addSld delSld modSld">
      <pc:chgData name="cường nguyễn" userId="ca11ea2e2c9e006c" providerId="LiveId" clId="{B634D0DA-5A1A-AF43-A630-12051609FB7E}" dt="2022-03-15T07:21:29.874" v="172"/>
      <pc:docMkLst>
        <pc:docMk/>
      </pc:docMkLst>
      <pc:sldChg chg="del">
        <pc:chgData name="cường nguyễn" userId="ca11ea2e2c9e006c" providerId="LiveId" clId="{B634D0DA-5A1A-AF43-A630-12051609FB7E}" dt="2022-03-15T07:20:39.094" v="170" actId="2696"/>
        <pc:sldMkLst>
          <pc:docMk/>
          <pc:sldMk cId="3989644224" sldId="424"/>
        </pc:sldMkLst>
      </pc:sldChg>
      <pc:sldChg chg="del">
        <pc:chgData name="cường nguyễn" userId="ca11ea2e2c9e006c" providerId="LiveId" clId="{B634D0DA-5A1A-AF43-A630-12051609FB7E}" dt="2022-03-15T07:20:39.094" v="170" actId="2696"/>
        <pc:sldMkLst>
          <pc:docMk/>
          <pc:sldMk cId="1947093950" sldId="425"/>
        </pc:sldMkLst>
      </pc:sldChg>
      <pc:sldChg chg="del">
        <pc:chgData name="cường nguyễn" userId="ca11ea2e2c9e006c" providerId="LiveId" clId="{B634D0DA-5A1A-AF43-A630-12051609FB7E}" dt="2022-03-15T07:20:39.094" v="170" actId="2696"/>
        <pc:sldMkLst>
          <pc:docMk/>
          <pc:sldMk cId="1248610367" sldId="426"/>
        </pc:sldMkLst>
      </pc:sldChg>
      <pc:sldChg chg="modSp add mod modNotesTx">
        <pc:chgData name="cường nguyễn" userId="ca11ea2e2c9e006c" providerId="LiveId" clId="{B634D0DA-5A1A-AF43-A630-12051609FB7E}" dt="2022-03-15T07:21:29.874" v="172"/>
        <pc:sldMkLst>
          <pc:docMk/>
          <pc:sldMk cId="3553674564" sldId="438"/>
        </pc:sldMkLst>
        <pc:spChg chg="mod">
          <ac:chgData name="cường nguyễn" userId="ca11ea2e2c9e006c" providerId="LiveId" clId="{B634D0DA-5A1A-AF43-A630-12051609FB7E}" dt="2022-03-15T07:18:53.365" v="64" actId="20577"/>
          <ac:spMkLst>
            <pc:docMk/>
            <pc:sldMk cId="3553674564" sldId="438"/>
            <ac:spMk id="2" creationId="{1071BD77-0BDC-4A59-B44E-3E7B0DE84C5A}"/>
          </ac:spMkLst>
        </pc:spChg>
        <pc:spChg chg="mod">
          <ac:chgData name="cường nguyễn" userId="ca11ea2e2c9e006c" providerId="LiveId" clId="{B634D0DA-5A1A-AF43-A630-12051609FB7E}" dt="2022-03-15T07:21:29.874" v="172"/>
          <ac:spMkLst>
            <pc:docMk/>
            <pc:sldMk cId="3553674564" sldId="438"/>
            <ac:spMk id="3" creationId="{8543F780-2824-4CF6-8718-6495C3EBF57A}"/>
          </ac:spMkLst>
        </pc:spChg>
      </pc:sldChg>
    </pc:docChg>
  </pc:docChgLst>
  <pc:docChgLst>
    <pc:chgData name="cường nguyễn" userId="ca11ea2e2c9e006c" providerId="LiveId" clId="{BA93B93E-3D04-4719-AE45-2BDCBE8CE8B0}"/>
    <pc:docChg chg="undo custSel addSld modSld sldOrd">
      <pc:chgData name="cường nguyễn" userId="ca11ea2e2c9e006c" providerId="LiveId" clId="{BA93B93E-3D04-4719-AE45-2BDCBE8CE8B0}" dt="2022-03-07T09:27:05.391" v="12303" actId="114"/>
      <pc:docMkLst>
        <pc:docMk/>
      </pc:docMkLst>
      <pc:sldChg chg="modSp mod">
        <pc:chgData name="cường nguyễn" userId="ca11ea2e2c9e006c" providerId="LiveId" clId="{BA93B93E-3D04-4719-AE45-2BDCBE8CE8B0}" dt="2022-03-07T09:02:29.308" v="6664" actId="20577"/>
        <pc:sldMkLst>
          <pc:docMk/>
          <pc:sldMk cId="741568273" sldId="421"/>
        </pc:sldMkLst>
        <pc:spChg chg="mod">
          <ac:chgData name="cường nguyễn" userId="ca11ea2e2c9e006c" providerId="LiveId" clId="{BA93B93E-3D04-4719-AE45-2BDCBE8CE8B0}" dt="2022-03-07T09:02:29.308" v="6664" actId="20577"/>
          <ac:spMkLst>
            <pc:docMk/>
            <pc:sldMk cId="741568273" sldId="421"/>
            <ac:spMk id="3" creationId="{8543F780-2824-4CF6-8718-6495C3EBF57A}"/>
          </ac:spMkLst>
        </pc:spChg>
      </pc:sldChg>
      <pc:sldChg chg="modSp mod">
        <pc:chgData name="cường nguyễn" userId="ca11ea2e2c9e006c" providerId="LiveId" clId="{BA93B93E-3D04-4719-AE45-2BDCBE8CE8B0}" dt="2022-03-07T08:20:23.791" v="455" actId="20577"/>
        <pc:sldMkLst>
          <pc:docMk/>
          <pc:sldMk cId="1639494567" sldId="423"/>
        </pc:sldMkLst>
        <pc:spChg chg="mod">
          <ac:chgData name="cường nguyễn" userId="ca11ea2e2c9e006c" providerId="LiveId" clId="{BA93B93E-3D04-4719-AE45-2BDCBE8CE8B0}" dt="2022-03-07T08:20:23.791" v="455" actId="20577"/>
          <ac:spMkLst>
            <pc:docMk/>
            <pc:sldMk cId="1639494567" sldId="423"/>
            <ac:spMk id="3" creationId="{8543F780-2824-4CF6-8718-6495C3EBF57A}"/>
          </ac:spMkLst>
        </pc:spChg>
      </pc:sldChg>
      <pc:sldChg chg="modSp add mod">
        <pc:chgData name="cường nguyễn" userId="ca11ea2e2c9e006c" providerId="LiveId" clId="{BA93B93E-3D04-4719-AE45-2BDCBE8CE8B0}" dt="2022-03-07T08:22:07.317" v="955" actId="20577"/>
        <pc:sldMkLst>
          <pc:docMk/>
          <pc:sldMk cId="1005213989" sldId="427"/>
        </pc:sldMkLst>
        <pc:spChg chg="mod">
          <ac:chgData name="cường nguyễn" userId="ca11ea2e2c9e006c" providerId="LiveId" clId="{BA93B93E-3D04-4719-AE45-2BDCBE8CE8B0}" dt="2022-03-07T08:20:51.025" v="468" actId="20577"/>
          <ac:spMkLst>
            <pc:docMk/>
            <pc:sldMk cId="1005213989" sldId="427"/>
            <ac:spMk id="2" creationId="{1071BD77-0BDC-4A59-B44E-3E7B0DE84C5A}"/>
          </ac:spMkLst>
        </pc:spChg>
        <pc:spChg chg="mod">
          <ac:chgData name="cường nguyễn" userId="ca11ea2e2c9e006c" providerId="LiveId" clId="{BA93B93E-3D04-4719-AE45-2BDCBE8CE8B0}" dt="2022-03-07T08:22:07.317" v="955" actId="20577"/>
          <ac:spMkLst>
            <pc:docMk/>
            <pc:sldMk cId="1005213989" sldId="427"/>
            <ac:spMk id="3" creationId="{8543F780-2824-4CF6-8718-6495C3EBF57A}"/>
          </ac:spMkLst>
        </pc:spChg>
      </pc:sldChg>
      <pc:sldChg chg="addSp delSp modSp add mod modNotesTx">
        <pc:chgData name="cường nguyễn" userId="ca11ea2e2c9e006c" providerId="LiveId" clId="{BA93B93E-3D04-4719-AE45-2BDCBE8CE8B0}" dt="2022-03-07T08:30:10.682" v="3118" actId="14100"/>
        <pc:sldMkLst>
          <pc:docMk/>
          <pc:sldMk cId="330302269" sldId="428"/>
        </pc:sldMkLst>
        <pc:spChg chg="mod">
          <ac:chgData name="cường nguyễn" userId="ca11ea2e2c9e006c" providerId="LiveId" clId="{BA93B93E-3D04-4719-AE45-2BDCBE8CE8B0}" dt="2022-03-07T08:22:25.877" v="999" actId="20577"/>
          <ac:spMkLst>
            <pc:docMk/>
            <pc:sldMk cId="330302269" sldId="428"/>
            <ac:spMk id="2" creationId="{1071BD77-0BDC-4A59-B44E-3E7B0DE84C5A}"/>
          </ac:spMkLst>
        </pc:spChg>
        <pc:spChg chg="del mod">
          <ac:chgData name="cường nguyễn" userId="ca11ea2e2c9e006c" providerId="LiveId" clId="{BA93B93E-3D04-4719-AE45-2BDCBE8CE8B0}" dt="2022-03-07T08:23:53.662" v="1277" actId="3680"/>
          <ac:spMkLst>
            <pc:docMk/>
            <pc:sldMk cId="330302269" sldId="428"/>
            <ac:spMk id="3" creationId="{8543F780-2824-4CF6-8718-6495C3EBF57A}"/>
          </ac:spMkLst>
        </pc:spChg>
        <pc:graphicFrameChg chg="add mod ord modGraphic">
          <ac:chgData name="cường nguyễn" userId="ca11ea2e2c9e006c" providerId="LiveId" clId="{BA93B93E-3D04-4719-AE45-2BDCBE8CE8B0}" dt="2022-03-07T08:30:10.682" v="3118" actId="14100"/>
          <ac:graphicFrameMkLst>
            <pc:docMk/>
            <pc:sldMk cId="330302269" sldId="428"/>
            <ac:graphicFrameMk id="4" creationId="{4507AA50-19EF-430A-84AC-CD6196F91291}"/>
          </ac:graphicFrameMkLst>
        </pc:graphicFrameChg>
      </pc:sldChg>
      <pc:sldChg chg="modSp add mod ord modNotesTx">
        <pc:chgData name="cường nguyễn" userId="ca11ea2e2c9e006c" providerId="LiveId" clId="{BA93B93E-3D04-4719-AE45-2BDCBE8CE8B0}" dt="2022-03-07T08:47:45.937" v="4192" actId="113"/>
        <pc:sldMkLst>
          <pc:docMk/>
          <pc:sldMk cId="4017742521" sldId="429"/>
        </pc:sldMkLst>
        <pc:spChg chg="mod">
          <ac:chgData name="cường nguyễn" userId="ca11ea2e2c9e006c" providerId="LiveId" clId="{BA93B93E-3D04-4719-AE45-2BDCBE8CE8B0}" dt="2022-03-07T08:31:10.002" v="3172" actId="20577"/>
          <ac:spMkLst>
            <pc:docMk/>
            <pc:sldMk cId="4017742521" sldId="429"/>
            <ac:spMk id="2" creationId="{1071BD77-0BDC-4A59-B44E-3E7B0DE84C5A}"/>
          </ac:spMkLst>
        </pc:spChg>
        <pc:spChg chg="mod">
          <ac:chgData name="cường nguyễn" userId="ca11ea2e2c9e006c" providerId="LiveId" clId="{BA93B93E-3D04-4719-AE45-2BDCBE8CE8B0}" dt="2022-03-07T08:47:45.937" v="4192" actId="113"/>
          <ac:spMkLst>
            <pc:docMk/>
            <pc:sldMk cId="4017742521" sldId="429"/>
            <ac:spMk id="3" creationId="{8543F780-2824-4CF6-8718-6495C3EBF57A}"/>
          </ac:spMkLst>
        </pc:spChg>
      </pc:sldChg>
      <pc:sldChg chg="modSp add mod modNotesTx">
        <pc:chgData name="cường nguyễn" userId="ca11ea2e2c9e006c" providerId="LiveId" clId="{BA93B93E-3D04-4719-AE45-2BDCBE8CE8B0}" dt="2022-03-07T08:50:50.628" v="5282" actId="113"/>
        <pc:sldMkLst>
          <pc:docMk/>
          <pc:sldMk cId="3396699440" sldId="430"/>
        </pc:sldMkLst>
        <pc:spChg chg="mod">
          <ac:chgData name="cường nguyễn" userId="ca11ea2e2c9e006c" providerId="LiveId" clId="{BA93B93E-3D04-4719-AE45-2BDCBE8CE8B0}" dt="2022-03-07T08:50:50.628" v="5282" actId="113"/>
          <ac:spMkLst>
            <pc:docMk/>
            <pc:sldMk cId="3396699440" sldId="430"/>
            <ac:spMk id="3" creationId="{8543F780-2824-4CF6-8718-6495C3EBF57A}"/>
          </ac:spMkLst>
        </pc:spChg>
      </pc:sldChg>
      <pc:sldChg chg="modSp add mod">
        <pc:chgData name="cường nguyễn" userId="ca11ea2e2c9e006c" providerId="LiveId" clId="{BA93B93E-3D04-4719-AE45-2BDCBE8CE8B0}" dt="2022-03-07T08:54:06.276" v="6381" actId="27636"/>
        <pc:sldMkLst>
          <pc:docMk/>
          <pc:sldMk cId="2704113408" sldId="431"/>
        </pc:sldMkLst>
        <pc:spChg chg="mod">
          <ac:chgData name="cường nguyễn" userId="ca11ea2e2c9e006c" providerId="LiveId" clId="{BA93B93E-3D04-4719-AE45-2BDCBE8CE8B0}" dt="2022-03-07T08:54:06.276" v="6381" actId="27636"/>
          <ac:spMkLst>
            <pc:docMk/>
            <pc:sldMk cId="2704113408" sldId="431"/>
            <ac:spMk id="3" creationId="{8543F780-2824-4CF6-8718-6495C3EBF57A}"/>
          </ac:spMkLst>
        </pc:spChg>
      </pc:sldChg>
      <pc:sldChg chg="modSp add mod modNotesTx">
        <pc:chgData name="cường nguyễn" userId="ca11ea2e2c9e006c" providerId="LiveId" clId="{BA93B93E-3D04-4719-AE45-2BDCBE8CE8B0}" dt="2022-03-07T09:16:06.148" v="10134" actId="20577"/>
        <pc:sldMkLst>
          <pc:docMk/>
          <pc:sldMk cId="4031629920" sldId="432"/>
        </pc:sldMkLst>
        <pc:spChg chg="mod">
          <ac:chgData name="cường nguyễn" userId="ca11ea2e2c9e006c" providerId="LiveId" clId="{BA93B93E-3D04-4719-AE45-2BDCBE8CE8B0}" dt="2022-03-07T09:00:10.032" v="6398" actId="20577"/>
          <ac:spMkLst>
            <pc:docMk/>
            <pc:sldMk cId="4031629920" sldId="432"/>
            <ac:spMk id="2" creationId="{1071BD77-0BDC-4A59-B44E-3E7B0DE84C5A}"/>
          </ac:spMkLst>
        </pc:spChg>
        <pc:spChg chg="mod">
          <ac:chgData name="cường nguyễn" userId="ca11ea2e2c9e006c" providerId="LiveId" clId="{BA93B93E-3D04-4719-AE45-2BDCBE8CE8B0}" dt="2022-03-07T09:15:37.813" v="9967" actId="207"/>
          <ac:spMkLst>
            <pc:docMk/>
            <pc:sldMk cId="4031629920" sldId="432"/>
            <ac:spMk id="3" creationId="{8543F780-2824-4CF6-8718-6495C3EBF57A}"/>
          </ac:spMkLst>
        </pc:spChg>
      </pc:sldChg>
      <pc:sldChg chg="modSp add mod">
        <pc:chgData name="cường nguyễn" userId="ca11ea2e2c9e006c" providerId="LiveId" clId="{BA93B93E-3D04-4719-AE45-2BDCBE8CE8B0}" dt="2022-03-07T09:06:20.392" v="7823" actId="123"/>
        <pc:sldMkLst>
          <pc:docMk/>
          <pc:sldMk cId="2530424146" sldId="433"/>
        </pc:sldMkLst>
        <pc:spChg chg="mod">
          <ac:chgData name="cường nguyễn" userId="ca11ea2e2c9e006c" providerId="LiveId" clId="{BA93B93E-3D04-4719-AE45-2BDCBE8CE8B0}" dt="2022-03-07T09:03:46.982" v="7005" actId="20577"/>
          <ac:spMkLst>
            <pc:docMk/>
            <pc:sldMk cId="2530424146" sldId="433"/>
            <ac:spMk id="2" creationId="{1071BD77-0BDC-4A59-B44E-3E7B0DE84C5A}"/>
          </ac:spMkLst>
        </pc:spChg>
        <pc:spChg chg="mod">
          <ac:chgData name="cường nguyễn" userId="ca11ea2e2c9e006c" providerId="LiveId" clId="{BA93B93E-3D04-4719-AE45-2BDCBE8CE8B0}" dt="2022-03-07T09:06:20.392" v="7823" actId="123"/>
          <ac:spMkLst>
            <pc:docMk/>
            <pc:sldMk cId="2530424146" sldId="433"/>
            <ac:spMk id="3" creationId="{8543F780-2824-4CF6-8718-6495C3EBF57A}"/>
          </ac:spMkLst>
        </pc:spChg>
      </pc:sldChg>
      <pc:sldChg chg="modSp add mod modNotesTx">
        <pc:chgData name="cường nguyễn" userId="ca11ea2e2c9e006c" providerId="LiveId" clId="{BA93B93E-3D04-4719-AE45-2BDCBE8CE8B0}" dt="2022-03-07T09:10:13.624" v="9042" actId="20577"/>
        <pc:sldMkLst>
          <pc:docMk/>
          <pc:sldMk cId="2885257994" sldId="434"/>
        </pc:sldMkLst>
        <pc:spChg chg="mod">
          <ac:chgData name="cường nguyễn" userId="ca11ea2e2c9e006c" providerId="LiveId" clId="{BA93B93E-3D04-4719-AE45-2BDCBE8CE8B0}" dt="2022-03-07T09:06:32.505" v="7842" actId="20577"/>
          <ac:spMkLst>
            <pc:docMk/>
            <pc:sldMk cId="2885257994" sldId="434"/>
            <ac:spMk id="2" creationId="{1071BD77-0BDC-4A59-B44E-3E7B0DE84C5A}"/>
          </ac:spMkLst>
        </pc:spChg>
        <pc:spChg chg="mod">
          <ac:chgData name="cường nguyễn" userId="ca11ea2e2c9e006c" providerId="LiveId" clId="{BA93B93E-3D04-4719-AE45-2BDCBE8CE8B0}" dt="2022-03-07T09:10:13.624" v="9042" actId="20577"/>
          <ac:spMkLst>
            <pc:docMk/>
            <pc:sldMk cId="2885257994" sldId="434"/>
            <ac:spMk id="3" creationId="{8543F780-2824-4CF6-8718-6495C3EBF57A}"/>
          </ac:spMkLst>
        </pc:spChg>
      </pc:sldChg>
      <pc:sldChg chg="modSp add mod">
        <pc:chgData name="cường nguyễn" userId="ca11ea2e2c9e006c" providerId="LiveId" clId="{BA93B93E-3D04-4719-AE45-2BDCBE8CE8B0}" dt="2022-03-07T09:13:27.239" v="9923" actId="14100"/>
        <pc:sldMkLst>
          <pc:docMk/>
          <pc:sldMk cId="231685755" sldId="435"/>
        </pc:sldMkLst>
        <pc:spChg chg="mod">
          <ac:chgData name="cường nguyễn" userId="ca11ea2e2c9e006c" providerId="LiveId" clId="{BA93B93E-3D04-4719-AE45-2BDCBE8CE8B0}" dt="2022-03-07T09:10:25.614" v="9056" actId="20577"/>
          <ac:spMkLst>
            <pc:docMk/>
            <pc:sldMk cId="231685755" sldId="435"/>
            <ac:spMk id="2" creationId="{1071BD77-0BDC-4A59-B44E-3E7B0DE84C5A}"/>
          </ac:spMkLst>
        </pc:spChg>
        <pc:spChg chg="mod">
          <ac:chgData name="cường nguyễn" userId="ca11ea2e2c9e006c" providerId="LiveId" clId="{BA93B93E-3D04-4719-AE45-2BDCBE8CE8B0}" dt="2022-03-07T09:13:27.239" v="9923" actId="14100"/>
          <ac:spMkLst>
            <pc:docMk/>
            <pc:sldMk cId="231685755" sldId="435"/>
            <ac:spMk id="3" creationId="{8543F780-2824-4CF6-8718-6495C3EBF57A}"/>
          </ac:spMkLst>
        </pc:spChg>
      </pc:sldChg>
      <pc:sldChg chg="modSp add mod modNotesTx">
        <pc:chgData name="cường nguyễn" userId="ca11ea2e2c9e006c" providerId="LiveId" clId="{BA93B93E-3D04-4719-AE45-2BDCBE8CE8B0}" dt="2022-03-07T09:21:24.795" v="11397" actId="114"/>
        <pc:sldMkLst>
          <pc:docMk/>
          <pc:sldMk cId="2554060067" sldId="436"/>
        </pc:sldMkLst>
        <pc:spChg chg="mod">
          <ac:chgData name="cường nguyễn" userId="ca11ea2e2c9e006c" providerId="LiveId" clId="{BA93B93E-3D04-4719-AE45-2BDCBE8CE8B0}" dt="2022-03-07T09:16:28.259" v="10189" actId="20577"/>
          <ac:spMkLst>
            <pc:docMk/>
            <pc:sldMk cId="2554060067" sldId="436"/>
            <ac:spMk id="2" creationId="{1071BD77-0BDC-4A59-B44E-3E7B0DE84C5A}"/>
          </ac:spMkLst>
        </pc:spChg>
        <pc:spChg chg="mod">
          <ac:chgData name="cường nguyễn" userId="ca11ea2e2c9e006c" providerId="LiveId" clId="{BA93B93E-3D04-4719-AE45-2BDCBE8CE8B0}" dt="2022-03-07T09:21:24.795" v="11397" actId="114"/>
          <ac:spMkLst>
            <pc:docMk/>
            <pc:sldMk cId="2554060067" sldId="436"/>
            <ac:spMk id="3" creationId="{8543F780-2824-4CF6-8718-6495C3EBF57A}"/>
          </ac:spMkLst>
        </pc:spChg>
      </pc:sldChg>
      <pc:sldChg chg="modSp add mod">
        <pc:chgData name="cường nguyễn" userId="ca11ea2e2c9e006c" providerId="LiveId" clId="{BA93B93E-3D04-4719-AE45-2BDCBE8CE8B0}" dt="2022-03-07T09:27:05.391" v="12303" actId="114"/>
        <pc:sldMkLst>
          <pc:docMk/>
          <pc:sldMk cId="1645954275" sldId="437"/>
        </pc:sldMkLst>
        <pc:spChg chg="mod">
          <ac:chgData name="cường nguyễn" userId="ca11ea2e2c9e006c" providerId="LiveId" clId="{BA93B93E-3D04-4719-AE45-2BDCBE8CE8B0}" dt="2022-03-07T09:21:45.907" v="11433" actId="20577"/>
          <ac:spMkLst>
            <pc:docMk/>
            <pc:sldMk cId="1645954275" sldId="437"/>
            <ac:spMk id="2" creationId="{1071BD77-0BDC-4A59-B44E-3E7B0DE84C5A}"/>
          </ac:spMkLst>
        </pc:spChg>
        <pc:spChg chg="mod">
          <ac:chgData name="cường nguyễn" userId="ca11ea2e2c9e006c" providerId="LiveId" clId="{BA93B93E-3D04-4719-AE45-2BDCBE8CE8B0}" dt="2022-03-07T09:27:05.391" v="12303" actId="114"/>
          <ac:spMkLst>
            <pc:docMk/>
            <pc:sldMk cId="1645954275" sldId="437"/>
            <ac:spMk id="3" creationId="{8543F780-2824-4CF6-8718-6495C3EBF57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B29A5-B599-4CC2-BCA1-B0FAA5E2B1D1}" type="datetimeFigureOut">
              <a:rPr lang="en-US" smtClean="0"/>
              <a:t>3/15/22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BB61E3-22B1-4EF9-A134-8EC201C5B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33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5CD8D-B1D9-4658-A4F0-38CA8D83ED5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432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đống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logic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quan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BB61E3-22B1-4EF9-A134-8EC201C5B2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30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ra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BB61E3-22B1-4EF9-A134-8EC201C5B2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02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Cong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ctrinh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 Thành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BB61E3-22B1-4EF9-A134-8EC201C5B2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058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5CD8D-B1D9-4658-A4F0-38CA8D83ED5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1822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BB61E3-22B1-4EF9-A134-8EC201C5B2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013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BB61E3-22B1-4EF9-A134-8EC201C5B2E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231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Ý </a:t>
            </a:r>
            <a:r>
              <a:rPr lang="en-US" dirty="0" err="1"/>
              <a:t>nghĩa</a:t>
            </a:r>
            <a:r>
              <a:rPr lang="en-US" dirty="0"/>
              <a:t>: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rồi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BB61E3-22B1-4EF9-A134-8EC201C5B2E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436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Ý </a:t>
            </a:r>
            <a:r>
              <a:rPr lang="en-US" dirty="0" err="1"/>
              <a:t>nghĩa</a:t>
            </a:r>
            <a:r>
              <a:rPr lang="en-US" dirty="0"/>
              <a:t>: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rồi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BB61E3-22B1-4EF9-A134-8EC201C5B2E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639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,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BB61E3-22B1-4EF9-A134-8EC201C5B2E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057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rãi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BB61E3-22B1-4EF9-A134-8EC201C5B2E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9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BB61E3-22B1-4EF9-A134-8EC201C5B2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071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: </a:t>
            </a:r>
            <a:r>
              <a:rPr lang="en-US" dirty="0" err="1"/>
              <a:t>Vd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observer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1-n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BB61E3-22B1-4EF9-A134-8EC201C5B2E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680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: </a:t>
            </a:r>
            <a:r>
              <a:rPr lang="en-US" dirty="0" err="1"/>
              <a:t>Vd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observer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1-n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BB61E3-22B1-4EF9-A134-8EC201C5B2E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980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Interface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abstract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cũng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2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mẫu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thiết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kế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sử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dụng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trong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LT – HĐT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rất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nhiều</a:t>
            </a:r>
            <a:endParaRPr lang="en-US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BB61E3-22B1-4EF9-A134-8EC201C5B2E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396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: </a:t>
            </a:r>
            <a:r>
              <a:rPr lang="en-US" dirty="0" err="1"/>
              <a:t>Vd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observer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1-n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BB61E3-22B1-4EF9-A134-8EC201C5B2E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9063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BB61E3-22B1-4EF9-A134-8EC201C5B2E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108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BB61E3-22B1-4EF9-A134-8EC201C5B2E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897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khuôn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huống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BB61E3-22B1-4EF9-A134-8EC201C5B2E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429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khuôn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huống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BB61E3-22B1-4EF9-A134-8EC201C5B2E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68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BB61E3-22B1-4EF9-A134-8EC201C5B2E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89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BB61E3-22B1-4EF9-A134-8EC201C5B2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33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.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ẩn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udnjg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trọn</a:t>
            </a:r>
            <a:r>
              <a:rPr lang="en-US" dirty="0"/>
              <a:t> </a:t>
            </a:r>
            <a:r>
              <a:rPr lang="en-US" dirty="0" err="1"/>
              <a:t>vẹn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BB61E3-22B1-4EF9-A134-8EC201C5B2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78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tầng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BB61E3-22B1-4EF9-A134-8EC201C5B2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32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BB61E3-22B1-4EF9-A134-8EC201C5B2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99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ứn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chặt</a:t>
            </a:r>
            <a:r>
              <a:rPr lang="en-US" dirty="0"/>
              <a:t> </a:t>
            </a:r>
            <a:r>
              <a:rPr lang="en-US" dirty="0" err="1"/>
              <a:t>chẽ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lỏng</a:t>
            </a:r>
            <a:r>
              <a:rPr lang="en-US" dirty="0"/>
              <a:t> </a:t>
            </a:r>
            <a:r>
              <a:rPr lang="en-US" dirty="0" err="1"/>
              <a:t>lẻo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BB61E3-22B1-4EF9-A134-8EC201C5B2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57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UI: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logic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ah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lại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BB61E3-22B1-4EF9-A134-8EC201C5B2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99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hay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.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client/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logic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BB61E3-22B1-4EF9-A134-8EC201C5B2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9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8F4C6E8-BD65-4181-AC9F-6AD6482B128E}" type="datetimeFigureOut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7BCFE74-5DD9-4CE1-8E22-16AF9E83CC8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7519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C6E8-BD65-4181-AC9F-6AD6482B128E}" type="datetimeFigureOut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FE74-5DD9-4CE1-8E22-16AF9E83C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3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C6E8-BD65-4181-AC9F-6AD6482B128E}" type="datetimeFigureOut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FE74-5DD9-4CE1-8E22-16AF9E83C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09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C6E8-BD65-4181-AC9F-6AD6482B128E}" type="datetimeFigureOut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FE74-5DD9-4CE1-8E22-16AF9E83C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36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8F4C6E8-BD65-4181-AC9F-6AD6482B128E}" type="datetimeFigureOut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7BCFE74-5DD9-4CE1-8E22-16AF9E83CC8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56688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C6E8-BD65-4181-AC9F-6AD6482B128E}" type="datetimeFigureOut">
              <a:rPr lang="en-US" smtClean="0"/>
              <a:t>3/15/22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FE74-5DD9-4CE1-8E22-16AF9E83C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530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C6E8-BD65-4181-AC9F-6AD6482B128E}" type="datetimeFigureOut">
              <a:rPr lang="en-US" smtClean="0"/>
              <a:t>3/15/22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FE74-5DD9-4CE1-8E22-16AF9E83C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434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C6E8-BD65-4181-AC9F-6AD6482B128E}" type="datetimeFigureOut">
              <a:rPr lang="en-US" smtClean="0"/>
              <a:t>3/15/22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FE74-5DD9-4CE1-8E22-16AF9E83C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2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C6E8-BD65-4181-AC9F-6AD6482B128E}" type="datetimeFigureOut">
              <a:rPr lang="en-US" smtClean="0"/>
              <a:t>3/15/22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FE74-5DD9-4CE1-8E22-16AF9E83C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34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38F4C6E8-BD65-4181-AC9F-6AD6482B128E}" type="datetimeFigureOut">
              <a:rPr lang="en-US" smtClean="0"/>
              <a:t>3/15/22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7BCFE74-5DD9-4CE1-8E22-16AF9E83CC8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104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8F4C6E8-BD65-4181-AC9F-6AD6482B128E}" type="datetimeFigureOut">
              <a:rPr lang="en-US" smtClean="0"/>
              <a:t>3/15/22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7BCFE74-5DD9-4CE1-8E22-16AF9E83C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15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F4C6E8-BD65-4181-AC9F-6AD6482B128E}" type="datetimeFigureOut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BCFE74-5DD9-4CE1-8E22-16AF9E83CC8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93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esign_pattern/index.htm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esign_pattern/index.htm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3A01C9-378B-4D21-90FB-33091CA542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kiến trúc phần mềm dựa trên thành phần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D21E203-3AD5-403E-998D-BF918FE74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522" y="5493376"/>
            <a:ext cx="10895763" cy="1228100"/>
          </a:xfrm>
        </p:spPr>
        <p:txBody>
          <a:bodyPr>
            <a:normAutofit/>
          </a:bodyPr>
          <a:lstStyle/>
          <a:p>
            <a:pPr algn="l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Khái niệm thành phần</a:t>
            </a:r>
          </a:p>
          <a:p>
            <a:pPr algn="l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thành phần phần mềm</a:t>
            </a:r>
          </a:p>
          <a:p>
            <a:pPr algn="l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Kiến trúc dựa trên thành phần</a:t>
            </a:r>
          </a:p>
        </p:txBody>
      </p:sp>
    </p:spTree>
    <p:extLst>
      <p:ext uri="{BB962C8B-B14F-4D97-AF65-F5344CB8AC3E}">
        <p14:creationId xmlns:p14="http://schemas.microsoft.com/office/powerpoint/2010/main" val="3958568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1BD77-0BDC-4A59-B44E-3E7B0DE84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80902"/>
          </a:xfrm>
        </p:spPr>
        <p:txBody>
          <a:bodyPr>
            <a:normAutofit/>
          </a:bodyPr>
          <a:lstStyle/>
          <a:p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3F780-2824-4CF6-8718-6495C3EBF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92827"/>
            <a:ext cx="10178322" cy="4286766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Tầng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diễn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đặt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chức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phép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người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dùng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kiểu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thành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sau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Thành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giao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người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dùng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Thành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logic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diễn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định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hành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vi logic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cấu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trúc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độc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đặt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giao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người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dùng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8844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1BD77-0BDC-4A59-B44E-3E7B0DE84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80902"/>
          </a:xfrm>
        </p:spPr>
        <p:txBody>
          <a:bodyPr>
            <a:normAutofit/>
          </a:bodyPr>
          <a:lstStyle/>
          <a:p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3F780-2824-4CF6-8718-6495C3EBF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92827"/>
            <a:ext cx="10178322" cy="4286766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kiểu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thành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sau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đây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thường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dặt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tầng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dịch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Giao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diện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dịch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Dịch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giao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qua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gửi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điệp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Kiểu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thông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điệp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Khi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trao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đổi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qua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tầng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dịch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vụ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20435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1BD77-0BDC-4A59-B44E-3E7B0DE84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80902"/>
          </a:xfrm>
        </p:spPr>
        <p:txBody>
          <a:bodyPr>
            <a:normAutofit/>
          </a:bodyPr>
          <a:lstStyle/>
          <a:p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3F780-2824-4CF6-8718-6495C3EBF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92827"/>
            <a:ext cx="10178322" cy="4286766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kiểu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thành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sau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đây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thường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dặt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tầng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nghiệp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vụ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Façade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ứng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dụng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thành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phần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logic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nghiệp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vụ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2">
              <a:lnSpc>
                <a:spcPct val="150000"/>
              </a:lnSpc>
              <a:buFontTx/>
              <a:buChar char="-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thành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phần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luồng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nghiệp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vụ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2">
              <a:lnSpc>
                <a:spcPct val="150000"/>
              </a:lnSpc>
              <a:buFontTx/>
              <a:buChar char="-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thành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phần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thực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thể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nghiệp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vụ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75868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1BD77-0BDC-4A59-B44E-3E7B0DE84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80902"/>
          </a:xfrm>
        </p:spPr>
        <p:txBody>
          <a:bodyPr>
            <a:normAutofit/>
          </a:bodyPr>
          <a:lstStyle/>
          <a:p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3F780-2824-4CF6-8718-6495C3EBF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92827"/>
            <a:ext cx="10178322" cy="4286766"/>
          </a:xfrm>
        </p:spPr>
        <p:txBody>
          <a:bodyPr>
            <a:normAutofit fontScale="92500"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kiểu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thành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sau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đây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thường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dặt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tầng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liệu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Thành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phần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truy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nhập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dữ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liệu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thành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này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trừu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tượng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hóa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logic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yêu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cầu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truy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sở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liệu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Tác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nhân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dịch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vụ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Khi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thành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nghiệp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chức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cung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cấp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bởi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dịch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ngoài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đặt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gọi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dịch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nghĩa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truyền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dịch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3805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1BD77-0BDC-4A59-B44E-3E7B0DE84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80902"/>
          </a:xfrm>
        </p:spPr>
        <p:txBody>
          <a:bodyPr>
            <a:normAutofit fontScale="90000"/>
          </a:bodyPr>
          <a:lstStyle/>
          <a:p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3F780-2824-4CF6-8718-6495C3EBF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92827"/>
            <a:ext cx="10178322" cy="4286766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Thành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này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bao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gồm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Thành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phần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cài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đặt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an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toàn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định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danh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…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Thành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phần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cài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đặt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quản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lý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tác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vụ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ngoại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dõi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…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Thành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phần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cài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đặt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giao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tiếp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giao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tiếp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dịch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06616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3A01C9-378B-4D21-90FB-33091CA542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5: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D21E203-3AD5-403E-998D-BF918FE74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522" y="5493376"/>
            <a:ext cx="10895763" cy="1228100"/>
          </a:xfrm>
        </p:spPr>
        <p:txBody>
          <a:bodyPr>
            <a:normAutofit/>
          </a:bodyPr>
          <a:lstStyle/>
          <a:p>
            <a:pPr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804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1BD77-0BDC-4A59-B44E-3E7B0DE84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80902"/>
          </a:xfrm>
        </p:spPr>
        <p:txBody>
          <a:bodyPr>
            <a:normAutofit/>
          </a:bodyPr>
          <a:lstStyle/>
          <a:p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KHÁI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3F780-2824-4CF6-8718-6495C3EBF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92827"/>
            <a:ext cx="10178322" cy="4286766"/>
          </a:xfrm>
        </p:spPr>
        <p:txBody>
          <a:bodyPr>
            <a:normAutofit fontScale="92500"/>
          </a:bodyPr>
          <a:lstStyle/>
          <a:p>
            <a:pPr lvl="1">
              <a:lnSpc>
                <a:spcPct val="150000"/>
              </a:lnSpc>
              <a:buFontTx/>
              <a:buChar char="-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một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giải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pháp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đã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áp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dụng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rộng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rãi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để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giải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quyết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những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vấn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đề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thường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xảy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ra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giống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nhau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trong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thực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tế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đề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xuất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bởi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Kts Christopher Alexander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năm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1970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1986: Kent Beck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War Cunningham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đã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áp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dụng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ý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tưởng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của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Alex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thiết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kế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phát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triển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phần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mềm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đặc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biệt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lập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trình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hướng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đối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tượng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1994: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cuốn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“design pattern: Elements of Reusable Object-Oriented Software”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cùa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Gang of Four (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GoF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với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23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đề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xuất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mẫu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thiết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kế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1568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1BD77-0BDC-4A59-B44E-3E7B0DE84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80902"/>
          </a:xfrm>
        </p:spPr>
        <p:txBody>
          <a:bodyPr>
            <a:normAutofit/>
          </a:bodyPr>
          <a:lstStyle/>
          <a:p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3F780-2824-4CF6-8718-6495C3EBF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92827"/>
            <a:ext cx="10178322" cy="4286766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FontTx/>
              <a:buChar char="-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Mẫu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thiết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kế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một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hiệu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quả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để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truyền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tải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những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thiết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kế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có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chất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lượng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Nó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có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thể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từ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vựng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của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một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phần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tử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thiết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kế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để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giải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quyết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vấn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đề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đang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gặp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phải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hay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một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ngôn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ngữ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chung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để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trao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đổi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kinh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nghiệm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Mẫu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thiết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kế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không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phải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một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phát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minh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đúng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ra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một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phần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tài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liệu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bàn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về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giải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quyết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vấn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đề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xem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hữu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hiệu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nhất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qua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kinh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nghiệm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xây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dựng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nhiều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hệ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thống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phần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mềm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59812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1BD77-0BDC-4A59-B44E-3E7B0DE84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80902"/>
          </a:xfrm>
        </p:spPr>
        <p:txBody>
          <a:bodyPr>
            <a:normAutofit/>
          </a:bodyPr>
          <a:lstStyle/>
          <a:p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3F780-2824-4CF6-8718-6495C3EBF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92827"/>
            <a:ext cx="10178322" cy="4286766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50000"/>
              </a:lnSpc>
              <a:buFontTx/>
              <a:buChar char="-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Không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phải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gì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tốt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nhất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trong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thực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tế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đều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xem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mẫu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nó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phải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thỏa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mãn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luật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ít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nhất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”.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Luật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này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rằng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mẫu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đó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phải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chứng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tỏ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lặp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lặp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lại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tốt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nhất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trong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hệ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thống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đã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xây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dựng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Mẫu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thiết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kế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xem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xét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trong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bối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cảnh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lập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trình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hướng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đối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tượng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Nhưng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cũng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có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thể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áp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dụng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trong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nhiều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lĩnh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vực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nhau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với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tiếp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cận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lập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trình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nhau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39494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1BD77-0BDC-4A59-B44E-3E7B0DE84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80902"/>
          </a:xfrm>
        </p:spPr>
        <p:txBody>
          <a:bodyPr>
            <a:normAutofit/>
          </a:bodyPr>
          <a:lstStyle/>
          <a:p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3F780-2824-4CF6-8718-6495C3EBF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92827"/>
            <a:ext cx="10178322" cy="4286766"/>
          </a:xfrm>
        </p:spPr>
        <p:txBody>
          <a:bodyPr>
            <a:normAutofit fontScale="92500"/>
          </a:bodyPr>
          <a:lstStyle/>
          <a:p>
            <a:pPr lvl="1">
              <a:lnSpc>
                <a:spcPct val="150000"/>
              </a:lnSpc>
              <a:buFontTx/>
              <a:buChar char="-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Mẫu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thiết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kế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xem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xét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trong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bối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cảnh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lập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trình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hướng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đối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tượng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Nhưng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cũng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có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thể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áp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dụng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trong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nhiều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lĩnh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vực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nhau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với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tiếp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cận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lập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trình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nhau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Chỉ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với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một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thay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đổi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nhỏ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một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mẫu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thiết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kế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có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thể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điều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chỉnh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để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tạo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mẫu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thiết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kế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mới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mẫu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thiết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kế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không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cung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cấp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giải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pháp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mọi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vấn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đề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trong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thiết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kế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nó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chỉ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giải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pháp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tái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sử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dụng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để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giải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quyết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vấn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đề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05213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1BD77-0BDC-4A59-B44E-3E7B0DE84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Nhắc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LT HĐT, LT HTP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3F780-2824-4CF6-8718-6495C3EBF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71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1BD77-0BDC-4A59-B44E-3E7B0DE84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80902"/>
          </a:xfrm>
        </p:spPr>
        <p:txBody>
          <a:bodyPr>
            <a:normAutofit/>
          </a:bodyPr>
          <a:lstStyle/>
          <a:p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507AA50-19EF-430A-84AC-CD6196F912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5128394"/>
              </p:ext>
            </p:extLst>
          </p:nvPr>
        </p:nvGraphicFramePr>
        <p:xfrm>
          <a:off x="762000" y="1197033"/>
          <a:ext cx="11108576" cy="564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4288">
                  <a:extLst>
                    <a:ext uri="{9D8B030D-6E8A-4147-A177-3AD203B41FA5}">
                      <a16:colId xmlns:a16="http://schemas.microsoft.com/office/drawing/2014/main" val="1243201815"/>
                    </a:ext>
                  </a:extLst>
                </a:gridCol>
                <a:gridCol w="5554288">
                  <a:extLst>
                    <a:ext uri="{9D8B030D-6E8A-4147-A177-3AD203B41FA5}">
                      <a16:colId xmlns:a16="http://schemas.microsoft.com/office/drawing/2014/main" val="2248899105"/>
                    </a:ext>
                  </a:extLst>
                </a:gridCol>
              </a:tblGrid>
              <a:tr h="42934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Mẫu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Framework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648158"/>
                  </a:ext>
                </a:extLst>
              </a:tr>
              <a:tr h="990802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Mẫu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giải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pháp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lặp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lặp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lại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đối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vấn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đề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nảy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sinh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vòng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đời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ứng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mềm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Framework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nhóm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cộng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nhau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cung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kiến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trúc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lại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ứng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830419"/>
                  </a:ext>
                </a:extLst>
              </a:tr>
              <a:tr h="1288043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Mục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đích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Giúp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cải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tiến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chất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lượng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mềm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lại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bảo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mở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rộng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Giảm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gian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phát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triển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Mục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đích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Giúp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cải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tiến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chất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lượng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mềm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lại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bảo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mở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rộng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Giảm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gian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phát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triển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962555"/>
                  </a:ext>
                </a:extLst>
              </a:tr>
              <a:tr h="401825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Mẫu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cấu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trúc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logic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Framework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dạng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mềm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385265"/>
                  </a:ext>
                </a:extLst>
              </a:tr>
              <a:tr h="693562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mẫu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thường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độc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lập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ngôn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ngữ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lập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chi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tiết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cài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đặt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Đặc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trưng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cài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đặt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970453"/>
                  </a:ext>
                </a:extLst>
              </a:tr>
              <a:tr h="401825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quát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hơn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nhiều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ứng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Cung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miền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cụ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821133"/>
                  </a:ext>
                </a:extLst>
              </a:tr>
              <a:tr h="693562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tồn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tại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dưới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dạng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mềm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nó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cần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cài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đặt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mỗi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ứng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đầy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đủ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ứng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xây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dựng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bằng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cách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thừa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cái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sẵn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030586"/>
                  </a:ext>
                </a:extLst>
              </a:tr>
              <a:tr h="693562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Framework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chưa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nhiều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mẫu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31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302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1BD77-0BDC-4A59-B44E-3E7B0DE84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80902"/>
          </a:xfrm>
        </p:spPr>
        <p:txBody>
          <a:bodyPr>
            <a:normAutofit/>
          </a:bodyPr>
          <a:lstStyle/>
          <a:p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3F780-2824-4CF6-8718-6495C3EBF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92827"/>
            <a:ext cx="10178322" cy="4286766"/>
          </a:xfrm>
        </p:spPr>
        <p:txBody>
          <a:bodyPr>
            <a:normAutofit fontScale="92500"/>
          </a:bodyPr>
          <a:lstStyle/>
          <a:p>
            <a:pPr lvl="1">
              <a:lnSpc>
                <a:spcPct val="150000"/>
              </a:lnSpc>
              <a:buFontTx/>
              <a:buChar char="-"/>
            </a:pP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Tên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mẫu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ngắn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gọn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(1-2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từ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–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thể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hiện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sao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mục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đích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của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mô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hình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duy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nhất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đặc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trưng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mẫu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đó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Phân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loại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mẫu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chia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nhiều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loại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nhau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 </a:t>
            </a:r>
          </a:p>
          <a:p>
            <a:pPr lvl="2">
              <a:lnSpc>
                <a:spcPct val="150000"/>
              </a:lnSpc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Mẫu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(creational)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mẫu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tượng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2">
              <a:lnSpc>
                <a:spcPct val="150000"/>
              </a:lnSpc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Mẫu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cấu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trúc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(structural):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sắp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xếp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cấu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trúc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tổng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lớn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hơn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2">
              <a:lnSpc>
                <a:spcPct val="150000"/>
              </a:lnSpc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Mẫu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vi (behavioral)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quan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vi,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giữa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tượng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17742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1BD77-0BDC-4A59-B44E-3E7B0DE84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80902"/>
          </a:xfrm>
        </p:spPr>
        <p:txBody>
          <a:bodyPr>
            <a:normAutofit/>
          </a:bodyPr>
          <a:lstStyle/>
          <a:p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3F780-2824-4CF6-8718-6495C3EBF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92827"/>
            <a:ext cx="10178322" cy="4286766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FontTx/>
              <a:buChar char="-"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Mục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ngắn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gọn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Định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mẫu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mẫu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đó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Động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mẫu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quyết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Khả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năng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áp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lĩnh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mẫu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dụng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Cấu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trúc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UML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nhằm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hoạt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mẫu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6699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1BD77-0BDC-4A59-B44E-3E7B0DE84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80902"/>
          </a:xfrm>
        </p:spPr>
        <p:txBody>
          <a:bodyPr>
            <a:normAutofit/>
          </a:bodyPr>
          <a:lstStyle/>
          <a:p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3F780-2824-4CF6-8718-6495C3EBF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92827"/>
            <a:ext cx="10178322" cy="4882788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50000"/>
              </a:lnSpc>
              <a:buFontTx/>
              <a:buChar char="-"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bên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tham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quan,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hoặc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yêu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hiện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Cộng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Kết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mẫu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này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Cài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đặt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ý,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thủ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dẫn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mẫu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này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Mã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nguồn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mẫu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mẫu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đầy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đủ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ngôn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LT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áp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mẫu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tế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mẫu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liên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quan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mẫu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đồng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04113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1BD77-0BDC-4A59-B44E-3E7B0DE84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80902"/>
          </a:xfrm>
        </p:spPr>
        <p:txBody>
          <a:bodyPr>
            <a:normAutofit/>
          </a:bodyPr>
          <a:lstStyle/>
          <a:p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3F780-2824-4CF6-8718-6495C3EBF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92827"/>
            <a:ext cx="10178322" cy="488278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23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mẫu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GoF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nổi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tiếng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nay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chia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3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</a:p>
          <a:p>
            <a:pPr lvl="2">
              <a:lnSpc>
                <a:spcPct val="150000"/>
              </a:lnSpc>
              <a:buFontTx/>
              <a:buChar char="-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Nhóm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tạo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dựng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2">
              <a:lnSpc>
                <a:spcPct val="150000"/>
              </a:lnSpc>
              <a:buFontTx/>
              <a:buChar char="-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Nhóm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cấu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trúc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2">
              <a:lnSpc>
                <a:spcPct val="150000"/>
              </a:lnSpc>
              <a:buFontTx/>
              <a:buChar char="-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Nhóm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hành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vi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  <a:hlinkClick r:id="rId3"/>
              </a:rPr>
              <a:t>https://www.tutorialspoint.com/design_pattern/index.htm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Interface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abstract</a:t>
            </a:r>
          </a:p>
        </p:txBody>
      </p:sp>
    </p:spTree>
    <p:extLst>
      <p:ext uri="{BB962C8B-B14F-4D97-AF65-F5344CB8AC3E}">
        <p14:creationId xmlns:p14="http://schemas.microsoft.com/office/powerpoint/2010/main" val="4031629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1BD77-0BDC-4A59-B44E-3E7B0DE84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80902"/>
          </a:xfrm>
        </p:spPr>
        <p:txBody>
          <a:bodyPr>
            <a:normAutofit/>
          </a:bodyPr>
          <a:lstStyle/>
          <a:p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3F780-2824-4CF6-8718-6495C3EBF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92827"/>
            <a:ext cx="10178322" cy="4882788"/>
          </a:xfrm>
        </p:spPr>
        <p:txBody>
          <a:bodyPr>
            <a:normAutofit fontScale="85000" lnSpcReduction="10000"/>
          </a:bodyPr>
          <a:lstStyle/>
          <a:p>
            <a:pPr lvl="1" algn="just">
              <a:lnSpc>
                <a:spcPct val="150000"/>
              </a:lnSpc>
              <a:buFontTx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Mục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đích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Nhằm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quyết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việc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thường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xuyên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tượng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 algn="just">
              <a:lnSpc>
                <a:spcPct val="150000"/>
              </a:lnSpc>
              <a:buFontTx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mẫu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chế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thống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nhất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tượng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 algn="just">
              <a:lnSpc>
                <a:spcPct val="150000"/>
              </a:lnSpc>
              <a:buFontTx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phép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đóng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gói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chi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lớp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khởi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ra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 algn="just">
              <a:lnSpc>
                <a:spcPct val="150000"/>
              </a:lnSpc>
              <a:buFontTx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khuyến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khích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interface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nhằm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giảm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liên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kết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 algn="just">
              <a:lnSpc>
                <a:spcPct val="150000"/>
              </a:lnSpc>
              <a:buFontTx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Gồm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mẫu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Abstract Factory, Factory Method, Builder, Prototype, Singleton</a:t>
            </a:r>
          </a:p>
        </p:txBody>
      </p:sp>
    </p:spTree>
    <p:extLst>
      <p:ext uri="{BB962C8B-B14F-4D97-AF65-F5344CB8AC3E}">
        <p14:creationId xmlns:p14="http://schemas.microsoft.com/office/powerpoint/2010/main" val="25304241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1BD77-0BDC-4A59-B44E-3E7B0DE84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80902"/>
          </a:xfrm>
        </p:spPr>
        <p:txBody>
          <a:bodyPr>
            <a:normAutofit/>
          </a:bodyPr>
          <a:lstStyle/>
          <a:p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3F780-2824-4CF6-8718-6495C3EBF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92827"/>
            <a:ext cx="10178322" cy="4882788"/>
          </a:xfrm>
        </p:spPr>
        <p:txBody>
          <a:bodyPr>
            <a:normAutofit fontScale="85000" lnSpcReduction="20000"/>
          </a:bodyPr>
          <a:lstStyle/>
          <a:p>
            <a:pPr lvl="1" algn="just">
              <a:lnSpc>
                <a:spcPct val="150000"/>
              </a:lnSpc>
              <a:buFontTx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Mục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đích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Nhằm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quyết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vấn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tượng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ủy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nhiệm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những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tượng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Điều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này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dẫn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kiến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trúc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tầng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thành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thấp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 algn="just">
              <a:lnSpc>
                <a:spcPct val="150000"/>
              </a:lnSpc>
              <a:buFontTx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điều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giao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tiếp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giữa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tượng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tượng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truy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tượng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thường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giao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thích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lvl="1" algn="just">
              <a:lnSpc>
                <a:spcPct val="150000"/>
              </a:lnSpc>
              <a:buFontTx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Cung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cấp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cấu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trúc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tượng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quan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hợp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thành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đầy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đủ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quan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kế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thừa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liên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thuộc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lvl="1" algn="just">
              <a:lnSpc>
                <a:spcPct val="150000"/>
              </a:lnSpc>
              <a:buFontTx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Gồm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mẫu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Adapter,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Brigde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Composite, Decorator, Façade, Proxy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Flyweight.</a:t>
            </a:r>
          </a:p>
        </p:txBody>
      </p:sp>
    </p:spTree>
    <p:extLst>
      <p:ext uri="{BB962C8B-B14F-4D97-AF65-F5344CB8AC3E}">
        <p14:creationId xmlns:p14="http://schemas.microsoft.com/office/powerpoint/2010/main" val="28852579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1BD77-0BDC-4A59-B44E-3E7B0DE84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80902"/>
          </a:xfrm>
        </p:spPr>
        <p:txBody>
          <a:bodyPr>
            <a:normAutofit/>
          </a:bodyPr>
          <a:lstStyle/>
          <a:p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3F780-2824-4CF6-8718-6495C3EBF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147156"/>
            <a:ext cx="10178322" cy="5328459"/>
          </a:xfrm>
        </p:spPr>
        <p:txBody>
          <a:bodyPr>
            <a:normAutofit/>
          </a:bodyPr>
          <a:lstStyle/>
          <a:p>
            <a:pPr lvl="1" algn="just">
              <a:lnSpc>
                <a:spcPct val="150000"/>
              </a:lnSpc>
              <a:buFontTx/>
              <a:buChar char="-"/>
            </a:pP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Mục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đích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liên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quan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đến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quan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hệ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gán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trách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nhiệm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để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cung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cấp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chức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năng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giữa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đối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tượng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trong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hệ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thống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 algn="just">
              <a:lnSpc>
                <a:spcPct val="150000"/>
              </a:lnSpc>
              <a:buFontTx/>
              <a:buChar char="-"/>
            </a:pP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Mô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tả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cơ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chế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giao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tiếp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giữa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đối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tượng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định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cơ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chế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chọn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thuật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toán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nhau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tại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thời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chạy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 algn="just">
              <a:lnSpc>
                <a:spcPct val="150000"/>
              </a:lnSpc>
              <a:buFontTx/>
              <a:buChar char="-"/>
            </a:pP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Đối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với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mẫu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của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nhóm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này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cần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dựa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biểu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đồ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giao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tiếp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biểu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đồ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tuần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tự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để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giải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thích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chuyển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giao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chức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năng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 algn="just">
              <a:lnSpc>
                <a:spcPct val="150000"/>
              </a:lnSpc>
              <a:buFontTx/>
              <a:buChar char="-"/>
            </a:pP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Gồm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Interpreter, Template Method, Chain of responsibility, Command, Iterator, Mediator, memento, Observer, State, Strategy, Visitor</a:t>
            </a:r>
          </a:p>
        </p:txBody>
      </p:sp>
    </p:spTree>
    <p:extLst>
      <p:ext uri="{BB962C8B-B14F-4D97-AF65-F5344CB8AC3E}">
        <p14:creationId xmlns:p14="http://schemas.microsoft.com/office/powerpoint/2010/main" val="2316857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1BD77-0BDC-4A59-B44E-3E7B0DE84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80902"/>
          </a:xfrm>
        </p:spPr>
        <p:txBody>
          <a:bodyPr>
            <a:normAutofit/>
          </a:bodyPr>
          <a:lstStyle/>
          <a:p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Khi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3F780-2824-4CF6-8718-6495C3EBF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147156"/>
            <a:ext cx="10178322" cy="5328459"/>
          </a:xfrm>
        </p:spPr>
        <p:txBody>
          <a:bodyPr>
            <a:normAutofit/>
          </a:bodyPr>
          <a:lstStyle/>
          <a:p>
            <a:pPr lvl="1" algn="just">
              <a:lnSpc>
                <a:spcPct val="150000"/>
              </a:lnSpc>
              <a:buFontTx/>
              <a:buChar char="-"/>
            </a:pP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Mẫu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thiết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kế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hiểu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tái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sử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dụng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ý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tưởng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hơn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tái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sử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dụng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mã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lệnh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Ý </a:t>
            </a: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khi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có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sự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đối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lập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không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hiểu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ý </a:t>
            </a: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thì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có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thể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sử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dụng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mẫu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thiết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kế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làm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nền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tảng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giải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quyết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vấn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đề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lvl="1" algn="just">
              <a:lnSpc>
                <a:spcPct val="150000"/>
              </a:lnSpc>
              <a:buFontTx/>
              <a:buChar char="-"/>
            </a:pP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Mẫu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thiết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kế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hỗ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trợ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tái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sử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dụng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kiến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trúc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mô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hình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thiết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kế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phần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mềm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mô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lớn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Khác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với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Framework. </a:t>
            </a: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Mẫu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thiết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kế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giúp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nhà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phát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triển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hình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dung </a:t>
            </a: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nhận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biết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cấu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trúc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tĩnh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động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cũng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như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tương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tác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</a:p>
          <a:p>
            <a:pPr lvl="1" algn="just">
              <a:lnSpc>
                <a:spcPct val="150000"/>
              </a:lnSpc>
              <a:buFontTx/>
              <a:buChar char="-"/>
            </a:pP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Mẫu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thiết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kế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tương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thích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không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phụ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thuộc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vào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ngôn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ngữ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lập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trình</a:t>
            </a:r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540600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1BD77-0BDC-4A59-B44E-3E7B0DE84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80902"/>
          </a:xfrm>
        </p:spPr>
        <p:txBody>
          <a:bodyPr>
            <a:normAutofit/>
          </a:bodyPr>
          <a:lstStyle/>
          <a:p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3F780-2824-4CF6-8718-6495C3EBF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147156"/>
            <a:ext cx="10178322" cy="5328459"/>
          </a:xfrm>
        </p:spPr>
        <p:txBody>
          <a:bodyPr>
            <a:normAutofit/>
          </a:bodyPr>
          <a:lstStyle/>
          <a:p>
            <a:pPr lvl="1" algn="just">
              <a:lnSpc>
                <a:spcPct val="150000"/>
              </a:lnSpc>
              <a:buFontTx/>
              <a:buChar char="-"/>
            </a:pP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mẫu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thiết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kế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cần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phải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thay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đổi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để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phù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hợp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với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tình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huống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cụ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thể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Dưới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đây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một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số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lí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do:</a:t>
            </a:r>
          </a:p>
          <a:p>
            <a:pPr lvl="2" algn="just">
              <a:lnSpc>
                <a:spcPct val="150000"/>
              </a:lnSpc>
              <a:buFontTx/>
              <a:buChar char="-"/>
            </a:pP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Sự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khác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biệt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về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ngôn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ngữ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biên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dịch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2" algn="just">
              <a:lnSpc>
                <a:spcPct val="150000"/>
              </a:lnSpc>
              <a:buFontTx/>
              <a:buChar char="-"/>
            </a:pP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Sự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khác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biệt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về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quan điểm</a:t>
            </a:r>
          </a:p>
          <a:p>
            <a:pPr lvl="2" algn="just">
              <a:lnSpc>
                <a:spcPct val="150000"/>
              </a:lnSpc>
              <a:buFontTx/>
              <a:buChar char="-"/>
            </a:pP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Sự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khác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biệt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về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kiểu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mô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hình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</a:t>
            </a:r>
            <a:r>
              <a:rPr lang="en-US" sz="23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vd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sz="23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mô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3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hình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3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của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3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doanh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3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nghiệp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framework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lvl="2" algn="just">
              <a:lnSpc>
                <a:spcPct val="150000"/>
              </a:lnSpc>
              <a:buFontTx/>
              <a:buChar char="-"/>
            </a:pP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Vấn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đề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khác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nhau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ví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dụ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sz="23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một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3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số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3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thành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3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phần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sz="23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lớp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3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không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3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cần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3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sử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3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dụng</a:t>
            </a:r>
            <a:endParaRPr lang="en-US" sz="2300" i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2" algn="just">
              <a:lnSpc>
                <a:spcPct val="150000"/>
              </a:lnSpc>
              <a:buFontTx/>
              <a:buChar char="-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Thành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phần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kế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thừa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kế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thừa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sz="23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3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ngôn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3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ngữ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3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lập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3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trình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3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khác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3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nhau</a:t>
            </a:r>
            <a:endParaRPr lang="en-US" sz="2300" i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2" algn="just">
              <a:lnSpc>
                <a:spcPct val="150000"/>
              </a:lnSpc>
              <a:buFontTx/>
              <a:buChar char="-"/>
            </a:pP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Đơn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giản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hóa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</a:p>
          <a:p>
            <a:pPr lvl="2" algn="just">
              <a:lnSpc>
                <a:spcPct val="150000"/>
              </a:lnSpc>
              <a:buFontTx/>
              <a:buChar char="-"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45954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1BD77-0BDC-4A59-B44E-3E7B0DE84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LT HTP (COP)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3F780-2824-4CF6-8718-6495C3EBF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92827"/>
            <a:ext cx="10178322" cy="4286766"/>
          </a:xfrm>
        </p:spPr>
        <p:txBody>
          <a:bodyPr>
            <a:normAutofit/>
          </a:bodyPr>
          <a:lstStyle/>
          <a:p>
            <a:pPr lvl="1"/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“Chia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lvl="1"/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đem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xuyên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chép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trắng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đen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COP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709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1BD77-0BDC-4A59-B44E-3E7B0DE84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80902"/>
          </a:xfrm>
        </p:spPr>
        <p:txBody>
          <a:bodyPr>
            <a:normAutofit/>
          </a:bodyPr>
          <a:lstStyle/>
          <a:p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MỘT SỐ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THIẾT KẾ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3F780-2824-4CF6-8718-6495C3EBF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147156"/>
            <a:ext cx="10178322" cy="5328459"/>
          </a:xfrm>
        </p:spPr>
        <p:txBody>
          <a:bodyPr>
            <a:normAutofit/>
          </a:bodyPr>
          <a:lstStyle/>
          <a:p>
            <a:pPr lvl="2" algn="just">
              <a:lnSpc>
                <a:spcPct val="150000"/>
              </a:lnSpc>
              <a:buFontTx/>
              <a:buChar char="-"/>
            </a:pP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Sinh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Viên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Nghiên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cứu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báo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cáo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trình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bày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một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số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mẫu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thiết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kế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2" algn="just"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  <a:hlinkClick r:id="rId3"/>
              </a:rPr>
              <a:t>https://www.tutorialspoint.com/design_pattern/index.htm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2" algn="just">
              <a:lnSpc>
                <a:spcPct val="150000"/>
              </a:lnSpc>
              <a:buFontTx/>
              <a:buChar char="-"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53674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1BD77-0BDC-4A59-B44E-3E7B0DE84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3F780-2824-4CF6-8718-6495C3EBF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92827"/>
            <a:ext cx="10178322" cy="4286766"/>
          </a:xfrm>
        </p:spPr>
        <p:txBody>
          <a:bodyPr>
            <a:normAutofit/>
          </a:bodyPr>
          <a:lstStyle/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thỏa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331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1BD77-0BDC-4A59-B44E-3E7B0DE84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3F780-2824-4CF6-8718-6495C3EBF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92827"/>
            <a:ext cx="10178322" cy="4286766"/>
          </a:xfrm>
        </p:spPr>
        <p:txBody>
          <a:bodyPr>
            <a:normAutofit/>
          </a:bodyPr>
          <a:lstStyle/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083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1BD77-0BDC-4A59-B44E-3E7B0DE84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3F780-2824-4CF6-8718-6495C3EBF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92827"/>
            <a:ext cx="10178322" cy="428676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</a:p>
          <a:p>
            <a:pPr marL="457200" lvl="1" indent="0">
              <a:buNone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Nhìn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chung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xem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thành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mềm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đóng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gói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chức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liên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quan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hợp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thành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qua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giao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diện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72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1BD77-0BDC-4A59-B44E-3E7B0DE84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3F780-2824-4CF6-8718-6495C3EBF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92827"/>
            <a:ext cx="10178322" cy="4286766"/>
          </a:xfrm>
        </p:spPr>
        <p:txBody>
          <a:bodyPr>
            <a:normAutofit fontScale="92500"/>
          </a:bodyPr>
          <a:lstStyle/>
          <a:p>
            <a:pPr marL="457200" lvl="1" indent="0">
              <a:buNone/>
            </a:pP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Hướng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dẫn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thiết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kế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thành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phần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971550" lvl="1" indent="-514350"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Áp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nguyên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kế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SOLID:</a:t>
            </a:r>
          </a:p>
          <a:p>
            <a:pPr marL="457200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- </a:t>
            </a:r>
            <a:r>
              <a:rPr lang="en-US" sz="2800" b="1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b="0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ingle responsibility </a:t>
            </a:r>
            <a:r>
              <a:rPr lang="en-US" sz="2800" b="0" i="0" dirty="0" err="1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priciple</a:t>
            </a:r>
            <a:r>
              <a:rPr lang="en-US" sz="2800" b="0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(SRP): </a:t>
            </a:r>
            <a:r>
              <a:rPr lang="en-US" sz="2800" b="0" i="0" dirty="0" err="1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800" b="0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b="0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đơ</a:t>
            </a:r>
            <a:r>
              <a:rPr lang="en-US" sz="2800" dirty="0" err="1">
                <a:solidFill>
                  <a:srgbClr val="292B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>
                <a:solidFill>
                  <a:srgbClr val="292B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292B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endParaRPr lang="en-US" sz="2800" dirty="0">
              <a:solidFill>
                <a:srgbClr val="292B2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800" b="0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2800" b="1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800" b="0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pen/Closed principle (OCP): </a:t>
            </a:r>
            <a:r>
              <a:rPr lang="en-US" sz="2800" b="0" i="0" dirty="0" err="1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800" b="0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b="0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800" b="0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endParaRPr lang="en-US" sz="2800" b="0" i="0" dirty="0">
              <a:solidFill>
                <a:srgbClr val="292B2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800" dirty="0">
                <a:solidFill>
                  <a:srgbClr val="292B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2800" b="1" i="0" dirty="0" err="1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b="0" i="0" dirty="0" err="1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iskov</a:t>
            </a:r>
            <a:r>
              <a:rPr lang="en-US" sz="2800" b="0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substitution </a:t>
            </a:r>
            <a:r>
              <a:rPr lang="en-US" sz="2800" b="0" i="0" dirty="0" err="1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principe</a:t>
            </a:r>
            <a:r>
              <a:rPr lang="en-US" sz="2800" b="0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(LSP): </a:t>
            </a:r>
            <a:r>
              <a:rPr lang="en-US" sz="2800" b="0" i="0" dirty="0" err="1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800" b="0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b="0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800" b="0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800" b="0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Liskov</a:t>
            </a:r>
            <a:endParaRPr lang="en-US" sz="2800" b="0" i="0" dirty="0">
              <a:solidFill>
                <a:srgbClr val="292B2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800" b="0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2800" b="1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="0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nterface segregation principle (ISP): </a:t>
            </a:r>
            <a:r>
              <a:rPr lang="en-US" sz="2800" b="0" i="0" dirty="0" err="1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800" b="0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b="0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b="0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800" b="0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sz="2800" b="0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endParaRPr lang="en-US" sz="2800" b="0" i="0" dirty="0">
              <a:solidFill>
                <a:srgbClr val="292B2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800" b="0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2800" b="1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b="0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ependency inversion principle (DIP) : </a:t>
            </a:r>
            <a:r>
              <a:rPr lang="en-US" sz="2800" b="0" i="0" dirty="0" err="1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800" b="0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b="0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đảo</a:t>
            </a:r>
            <a:r>
              <a:rPr lang="en-US" sz="2800" b="0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800" b="0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36668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1BD77-0BDC-4A59-B44E-3E7B0DE84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3F780-2824-4CF6-8718-6495C3EBF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92827"/>
            <a:ext cx="10178322" cy="428676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Hướng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dẫn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thiết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kế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thành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phần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thành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kế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hợp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chặt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gộp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chức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liên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quan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thành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phần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3. Thành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dựa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chi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thành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khác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4.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Hiểu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giao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tiếp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giữa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thành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nhau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457200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5.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Áp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nguyên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kiến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trúc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dựa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thành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thay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thế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mở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rộng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1695250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1BD77-0BDC-4A59-B44E-3E7B0DE84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3F780-2824-4CF6-8718-6495C3EBF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92827"/>
            <a:ext cx="10178322" cy="4286766"/>
          </a:xfrm>
        </p:spPr>
        <p:txBody>
          <a:bodyPr>
            <a:normAutofit/>
          </a:bodyPr>
          <a:lstStyle/>
          <a:p>
            <a:pPr marL="971550" lvl="1" indent="-514350">
              <a:lnSpc>
                <a:spcPct val="150000"/>
              </a:lnSpc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thành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tầng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diễn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971550" lvl="1" indent="-514350">
              <a:lnSpc>
                <a:spcPct val="150000"/>
              </a:lnSpc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thành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tầng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dịch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vụ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971550" lvl="1" indent="-514350">
              <a:lnSpc>
                <a:spcPct val="150000"/>
              </a:lnSpc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thành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tầng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nghiệp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vụ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971550" lvl="1" indent="-514350">
              <a:lnSpc>
                <a:spcPct val="150000"/>
              </a:lnSpc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thành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tầng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liệu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971550" lvl="1" indent="-514350">
              <a:lnSpc>
                <a:spcPct val="150000"/>
              </a:lnSpc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thành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chung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4932577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722</TotalTime>
  <Words>3187</Words>
  <Application>Microsoft Macintosh PowerPoint</Application>
  <PresentationFormat>Widescreen</PresentationFormat>
  <Paragraphs>217</Paragraphs>
  <Slides>30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Gill Sans MT</vt:lpstr>
      <vt:lpstr>Impact</vt:lpstr>
      <vt:lpstr>Times New Roman</vt:lpstr>
      <vt:lpstr>Badge</vt:lpstr>
      <vt:lpstr>Chương 4: kiến trúc phần mềm dựa trên thành phần</vt:lpstr>
      <vt:lpstr>Nhắc lại LT HĐT, LT HTP</vt:lpstr>
      <vt:lpstr>Đặc trưng của LT HTP (COP)</vt:lpstr>
      <vt:lpstr>Khái niệm thành phần</vt:lpstr>
      <vt:lpstr>Khái niệm thành phần</vt:lpstr>
      <vt:lpstr>Khái niệm thành phần</vt:lpstr>
      <vt:lpstr>Phát triển phần mềm dựa trên thành phần</vt:lpstr>
      <vt:lpstr>Phát triển phần mềm dựa trên thành phần</vt:lpstr>
      <vt:lpstr>Phân bố thành phần theo tầng</vt:lpstr>
      <vt:lpstr>1. Các thành phần tầng trình diễn</vt:lpstr>
      <vt:lpstr>2. Các thành phần tầng Dịch vụ</vt:lpstr>
      <vt:lpstr>3. Các thành phần tầng Nghiệp vụ</vt:lpstr>
      <vt:lpstr>4. Các thành phần tầng Dữ liệu</vt:lpstr>
      <vt:lpstr>5. Các thành phần tầng Xử lý chung</vt:lpstr>
      <vt:lpstr>Chương 5: Kiến trúc và mẫu thiết kế</vt:lpstr>
      <vt:lpstr>KHÁI niệm mẫu thiết kế</vt:lpstr>
      <vt:lpstr>Một số ý kiến về mẫu thiết kế</vt:lpstr>
      <vt:lpstr>Một số ý kiến về mẫu thiết kế</vt:lpstr>
      <vt:lpstr>Một số Lưu ý về mẫu thiết kế</vt:lpstr>
      <vt:lpstr>Mẫu thiết kế và Framework</vt:lpstr>
      <vt:lpstr>Định dạng mẫu thiết kế </vt:lpstr>
      <vt:lpstr>Định dạng mẫu thiết kế </vt:lpstr>
      <vt:lpstr>Định dạng mẫu thiết kế </vt:lpstr>
      <vt:lpstr>Phân loại mẫu thiết kế </vt:lpstr>
      <vt:lpstr>Nhóm mẫu tạo dựng</vt:lpstr>
      <vt:lpstr>Nhóm mẫu Cấu trúc</vt:lpstr>
      <vt:lpstr>Nhóm mẫu hành vi</vt:lpstr>
      <vt:lpstr>Khi nào sử dụng mẫu thiết kế</vt:lpstr>
      <vt:lpstr>Sử dụng như thế nào</vt:lpstr>
      <vt:lpstr>Chi Tiết MỘT SỐ Mẫu THIẾT KẾ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4: kiến trúc phần mềm dựa trên thành phần</dc:title>
  <dc:creator>cường nguyễn</dc:creator>
  <cp:lastModifiedBy>cường nguyễn</cp:lastModifiedBy>
  <cp:revision>1</cp:revision>
  <dcterms:created xsi:type="dcterms:W3CDTF">2021-04-11T01:33:32Z</dcterms:created>
  <dcterms:modified xsi:type="dcterms:W3CDTF">2022-03-15T07:21:31Z</dcterms:modified>
</cp:coreProperties>
</file>