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A62D-F68D-D222-3DD9-A0F0D46CCF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5A5B1-2A2A-C5E3-0641-E88F81545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2EF1-1C9F-F2C1-B130-C4E89A49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f64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7E1A-1A06-51E5-663B-F967C249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85313-7C96-2201-EDEB-24AAAEC04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3" y="1792936"/>
            <a:ext cx="5864694" cy="38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9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2D43-6F7D-26F0-5D1A-DF9DF796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normalisasi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D824BC-34C9-7742-25BB-A51323926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369" y="2577030"/>
            <a:ext cx="7709435" cy="17039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27EC53-3F97-EA29-5A38-A6C434AC6125}"/>
              </a:ext>
            </a:extLst>
          </p:cNvPr>
          <p:cNvSpPr txBox="1"/>
          <p:nvPr/>
        </p:nvSpPr>
        <p:spPr>
          <a:xfrm>
            <a:off x="1863369" y="220769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F64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ABA02B-D815-A29F-7F11-F32AD3F22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902" y="5065064"/>
            <a:ext cx="6984806" cy="1275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8E5826-4CB3-57DF-EF13-07DBAA8E7882}"/>
              </a:ext>
            </a:extLst>
          </p:cNvPr>
          <p:cNvSpPr txBox="1"/>
          <p:nvPr/>
        </p:nvSpPr>
        <p:spPr>
          <a:xfrm>
            <a:off x="1932495" y="476053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32</a:t>
            </a:r>
          </a:p>
        </p:txBody>
      </p:sp>
    </p:spTree>
    <p:extLst>
      <p:ext uri="{BB962C8B-B14F-4D97-AF65-F5344CB8AC3E}">
        <p14:creationId xmlns:p14="http://schemas.microsoft.com/office/powerpoint/2010/main" val="256401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05FF-0AAC-DB29-65A9-055A3B1A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statistic f64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69C8D-8B21-DD57-AF34-A9A2C443F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Hasilnya</a:t>
            </a:r>
            <a:r>
              <a:rPr lang="en-US" dirty="0"/>
              <a:t>:</a:t>
            </a:r>
          </a:p>
          <a:p>
            <a:r>
              <a:rPr lang="en-US" b="0" i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mean: 2.1191381982532675e-16 , 1.0630385460785874e-16 </a:t>
            </a:r>
          </a:p>
          <a:p>
            <a:r>
              <a:rPr lang="en-US" b="0" i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var: 1.0000000000000002 , 1.0000000000000002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676C8-521E-AF75-86FD-58FB2621B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1857155"/>
            <a:ext cx="4575712" cy="2150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20E17-4F05-B2DB-8A0B-5041F6EA2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88" y="5257690"/>
            <a:ext cx="2697857" cy="12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2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0F8A-BBD8-2BF5-F372-6F037FD6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Menghitung</a:t>
            </a:r>
            <a:r>
              <a:rPr lang="en-US" dirty="0"/>
              <a:t> statistic f32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A6023-618C-FF00-95FF-FFB44688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Hasilnya</a:t>
            </a:r>
            <a:r>
              <a:rPr lang="en-US" dirty="0"/>
              <a:t>:</a:t>
            </a:r>
          </a:p>
          <a:p>
            <a:r>
              <a:rPr lang="en-US" b="0" i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mean: 6.854534e-08 , -6.273389e-08 </a:t>
            </a:r>
          </a:p>
          <a:p>
            <a:r>
              <a:rPr lang="en-US" b="0" i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var: 1.0000001 , 1.0000001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E1149-28DD-22D8-54CA-17DD06210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19" y="2066735"/>
            <a:ext cx="4740662" cy="1883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4314F-567D-70A7-FDEC-9CF14DA8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5272710"/>
            <a:ext cx="3172238" cy="130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3B2E-5A92-6D2C-75DA-687CBD8F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perbedaan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9AC6-D627-D6FC-B360-4C16A9A5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010CE-EB26-4687-F607-2BB068559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04" y="2011679"/>
            <a:ext cx="9984548" cy="168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78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953A-3BE1-0C86-1622-B038C115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B6CEA-DF87-F13C-02B3-215A6460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bisa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dilihat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bahwa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terdapat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error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pembulatan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hal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menyebabkan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berbedanya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perhitungan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float 32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float 64.</a:t>
            </a:r>
          </a:p>
          <a:p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hal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tersebut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terjadi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karena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float 32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mrnyimpan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digit yang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lebih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kecil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dibanding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float 64,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maka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pada float 32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terjadi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pembulatan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, dan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itu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penyebab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error </a:t>
            </a:r>
            <a:r>
              <a:rPr lang="en-US" b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pembulatan</a:t>
            </a:r>
            <a:r>
              <a:rPr lang="en-US" b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41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214D-0EEF-54C8-B691-65FF7CFB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A4A5-CE94-C24A-32AB-A0D203CD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Kahan Summation,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pada data di float 32 dan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mempengaruhinya</a:t>
            </a:r>
            <a:r>
              <a:rPr lang="en-US" dirty="0"/>
              <a:t> pad data </a:t>
            </a:r>
            <a:r>
              <a:rPr lang="en-US" dirty="0" err="1"/>
              <a:t>dengan</a:t>
            </a:r>
            <a:r>
              <a:rPr lang="en-US" dirty="0"/>
              <a:t> float 64. </a:t>
            </a:r>
          </a:p>
          <a:p>
            <a:r>
              <a:rPr lang="en-US" dirty="0" err="1"/>
              <a:t>normalisasi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memnjadi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score normal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zscore</a:t>
            </a:r>
            <a:r>
              <a:rPr lang="en-US" dirty="0"/>
              <a:t>,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digit yang </a:t>
            </a:r>
            <a:r>
              <a:rPr lang="en-US" dirty="0" err="1"/>
              <a:t>disimpan</a:t>
            </a:r>
            <a:r>
              <a:rPr lang="en-US" dirty="0"/>
              <a:t> dan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738639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DC29-0DD3-4183-8753-F8A016C6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rekomendasi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F4CA-100F-F0AB-C98B-A7DAEF0D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error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normalisasi</a:t>
            </a:r>
            <a:r>
              <a:rPr lang="en-US" dirty="0"/>
              <a:t> data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penjumlahan</a:t>
            </a:r>
            <a:r>
              <a:rPr lang="en-US" dirty="0"/>
              <a:t> yang </a:t>
            </a:r>
            <a:r>
              <a:rPr lang="en-US" dirty="0" err="1"/>
              <a:t>stabil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kahan</a:t>
            </a:r>
            <a:r>
              <a:rPr lang="en-US" dirty="0"/>
              <a:t> summation</a:t>
            </a:r>
          </a:p>
          <a:p>
            <a:r>
              <a:rPr lang="en-US" dirty="0"/>
              <a:t>-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presisi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float 64</a:t>
            </a:r>
          </a:p>
        </p:txBody>
      </p:sp>
    </p:spTree>
    <p:extLst>
      <p:ext uri="{BB962C8B-B14F-4D97-AF65-F5344CB8AC3E}">
        <p14:creationId xmlns:p14="http://schemas.microsoft.com/office/powerpoint/2010/main" val="262218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3BED-83C1-AFCC-FDD3-350CE9115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BDE72-589D-3D89-870E-FFD01B4E5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741" y="1603262"/>
            <a:ext cx="6221166" cy="32240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08BB7-EC0D-A09F-A682-EC101F2D3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71" y="4949895"/>
            <a:ext cx="7277237" cy="58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5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8733-01A3-0967-9D77-3CD5EB1D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4F10-AC6C-5986-26F2-35199858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FB957-B84D-BEFB-5E18-6E82C821C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29" y="1361189"/>
            <a:ext cx="4239204" cy="53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2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2313-FFD2-5504-B354-86BF6075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float 32 dan 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FE6D-C6D4-F43B-89AC-82556F36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5DC2A-C765-9F5E-26F4-1230EF31D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1" y="2315827"/>
            <a:ext cx="8549954" cy="20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4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7622-9CEA-B2AB-0225-15F3A97E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1567-51DE-F76D-94C5-BF972D49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b="0" i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mean f32: 0.00047283235 dan 5530939.5 </a:t>
            </a:r>
          </a:p>
          <a:p>
            <a:r>
              <a:rPr lang="en-US" b="0" i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b="0" i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mean f64: 0.0004728323749064097 dan 5530939.379675194 </a:t>
            </a:r>
          </a:p>
          <a:p>
            <a:r>
              <a:rPr lang="en-US" b="0" i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Perbedaan</a:t>
            </a:r>
            <a:r>
              <a:rPr lang="en-US" b="0" i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Mean: 2.018945308244341e-11 dan 0.12032480631023645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97A69-C522-38CF-A563-D12CDA140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81" y="1792936"/>
            <a:ext cx="10072901" cy="25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9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8329-D376-3BA3-3BC1-6FC77B11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6310-8BB3-9ECF-6727-3962A35E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b="0" i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varians</a:t>
            </a:r>
            <a:r>
              <a:rPr lang="en-US" b="0" i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f32: 6.900365e-08 dan 6490596300000.0 </a:t>
            </a:r>
          </a:p>
          <a:p>
            <a:r>
              <a:rPr lang="en-US" b="0" i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US" b="0" i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varians</a:t>
            </a:r>
            <a:r>
              <a:rPr lang="en-US" b="0" i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f64: 6.900364982875588e-08 dan 6490596413402.332 </a:t>
            </a:r>
          </a:p>
          <a:p>
            <a:r>
              <a:rPr lang="en-US" b="0" i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Perbedaan</a:t>
            </a:r>
            <a:r>
              <a:rPr lang="en-US" b="0" i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varians</a:t>
            </a:r>
            <a:r>
              <a:rPr lang="en-US" b="0" i="0" dirty="0">
                <a:solidFill>
                  <a:srgbClr val="BECFDA"/>
                </a:solidFill>
                <a:effectLst/>
                <a:latin typeface="Consolas" panose="020B0609020204030204" pitchFamily="49" charset="0"/>
              </a:rPr>
              <a:t>: 2.5881495102796277e-15 dan 102362.33203125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97473-2230-E7E0-E89D-86D7A800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01" y="1792936"/>
            <a:ext cx="9649860" cy="256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6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0B92-852A-793E-E133-8ADCBB22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A02F-B1E1-2FD8-97DF-1EB4A4BA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7FC71-44CE-5F2E-04D0-566655258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1" y="1837713"/>
            <a:ext cx="3600411" cy="1084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8C9B61-B283-1DF8-F356-18EA14D87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32" y="3096275"/>
            <a:ext cx="4276012" cy="18433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1176B4-1E41-E8C5-A18E-1E1D67861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343" y="1792936"/>
            <a:ext cx="4713483" cy="1164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FA71ED-5977-148E-2E52-66F6079FFC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291" y="2988200"/>
            <a:ext cx="4415417" cy="222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0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D4A0-2EA3-9889-D516-81792CAB9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Kahan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509F5-141D-B053-EEB9-D775D8276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DDAA8-1431-0AD6-D408-F82CB2CB0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19" y="1935555"/>
            <a:ext cx="6441814" cy="32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41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981F-2C7C-7878-4062-F29517BE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f32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AE4E4-9522-D714-ABDB-C828E740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937BD-C59F-EAD0-13EC-86BEE0D65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4" y="2011680"/>
            <a:ext cx="6158809" cy="1957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B698D-B211-5063-DACB-3FFA9D81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23" y="4044700"/>
            <a:ext cx="5944475" cy="21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2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123</TotalTime>
  <Words>224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Consolas</vt:lpstr>
      <vt:lpstr>Corbel</vt:lpstr>
      <vt:lpstr>Wingdings</vt:lpstr>
      <vt:lpstr>Banded</vt:lpstr>
      <vt:lpstr>Tugas 1</vt:lpstr>
      <vt:lpstr>Data yang digunakan</vt:lpstr>
      <vt:lpstr>Data yang digunakan</vt:lpstr>
      <vt:lpstr>Mengubah data menjadi float 32 dan 64</vt:lpstr>
      <vt:lpstr>mean</vt:lpstr>
      <vt:lpstr>var</vt:lpstr>
      <vt:lpstr>PowerPoint Presentation</vt:lpstr>
      <vt:lpstr>Kahan sum</vt:lpstr>
      <vt:lpstr>Hasil f32</vt:lpstr>
      <vt:lpstr>Hasil f64</vt:lpstr>
      <vt:lpstr>normalisasi</vt:lpstr>
      <vt:lpstr>Menghitung statistic f64</vt:lpstr>
      <vt:lpstr>Menghitung statistic f32</vt:lpstr>
      <vt:lpstr>perbedaan</vt:lpstr>
      <vt:lpstr>error</vt:lpstr>
      <vt:lpstr>PowerPoint Presentation</vt:lpstr>
      <vt:lpstr>rekomendasi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kirby joseph</dc:creator>
  <cp:lastModifiedBy>kirby joseph</cp:lastModifiedBy>
  <cp:revision>1</cp:revision>
  <dcterms:created xsi:type="dcterms:W3CDTF">2025-02-09T14:01:45Z</dcterms:created>
  <dcterms:modified xsi:type="dcterms:W3CDTF">2025-02-09T16:05:10Z</dcterms:modified>
</cp:coreProperties>
</file>