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Rustic Printed" charset="1" panose="00000000000000000000"/>
      <p:regular r:id="rId30"/>
    </p:embeddedFont>
    <p:embeddedFont>
      <p:font typeface="Canva Sans Medium" charset="1" panose="020B0603030501040103"/>
      <p:regular r:id="rId31"/>
    </p:embeddedFont>
    <p:embeddedFont>
      <p:font typeface="Canva Sans" charset="1" panose="020B05030305010401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9.png" Type="http://schemas.openxmlformats.org/officeDocument/2006/relationships/image"/><Relationship Id="rId4" Target="../media/image35.pn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4616628" y="2158907"/>
            <a:ext cx="9054745" cy="2754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TUGAS 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4142913">
            <a:off x="12361563" y="2621106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5" y="0"/>
                </a:lnTo>
                <a:lnTo>
                  <a:pt x="2770525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6823717">
            <a:off x="2885331" y="608599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612842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9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9" y="1581362"/>
                </a:lnTo>
                <a:lnTo>
                  <a:pt x="1467459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3026394" y="6430583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LU DECOMPOSITION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7089" y="4424312"/>
            <a:ext cx="14702002" cy="1440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8"/>
              </a:lnSpc>
              <a:spcBef>
                <a:spcPct val="0"/>
              </a:spcBef>
            </a:pPr>
            <a:r>
              <a:rPr lang="en-US" b="true" sz="2895" spc="17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LU decomposition merupakan suatu cara memecahkan suatu persamaan linear yang menggunakan matriks atas dan matriks bawah dan terkadang matriks permutasi.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84278" y="3150331"/>
            <a:ext cx="9883983" cy="4706659"/>
          </a:xfrm>
          <a:custGeom>
            <a:avLst/>
            <a:gdLst/>
            <a:ahLst/>
            <a:cxnLst/>
            <a:rect r="r" b="b" t="t" l="l"/>
            <a:pathLst>
              <a:path h="4706659" w="9883983">
                <a:moveTo>
                  <a:pt x="0" y="0"/>
                </a:moveTo>
                <a:lnTo>
                  <a:pt x="9883983" y="0"/>
                </a:lnTo>
                <a:lnTo>
                  <a:pt x="9883983" y="4706659"/>
                </a:lnTo>
                <a:lnTo>
                  <a:pt x="0" y="4706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LU DECOMPOSITION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799655" y="2552702"/>
            <a:ext cx="8134027" cy="6503961"/>
          </a:xfrm>
          <a:custGeom>
            <a:avLst/>
            <a:gdLst/>
            <a:ahLst/>
            <a:cxnLst/>
            <a:rect r="r" b="b" t="t" l="l"/>
            <a:pathLst>
              <a:path h="6503961" w="8134027">
                <a:moveTo>
                  <a:pt x="0" y="0"/>
                </a:moveTo>
                <a:lnTo>
                  <a:pt x="8134026" y="0"/>
                </a:lnTo>
                <a:lnTo>
                  <a:pt x="8134026" y="6503961"/>
                </a:lnTo>
                <a:lnTo>
                  <a:pt x="0" y="6503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LU DECOMPOSITION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371764" y="2389866"/>
            <a:ext cx="6887536" cy="5507269"/>
          </a:xfrm>
          <a:custGeom>
            <a:avLst/>
            <a:gdLst/>
            <a:ahLst/>
            <a:cxnLst/>
            <a:rect r="r" b="b" t="t" l="l"/>
            <a:pathLst>
              <a:path h="5507269" w="6887536">
                <a:moveTo>
                  <a:pt x="0" y="0"/>
                </a:moveTo>
                <a:lnTo>
                  <a:pt x="6887536" y="0"/>
                </a:lnTo>
                <a:lnTo>
                  <a:pt x="6887536" y="5507268"/>
                </a:lnTo>
                <a:lnTo>
                  <a:pt x="0" y="55072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PRBANDINGAN HASIL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103935" y="4889937"/>
            <a:ext cx="11475698" cy="3451675"/>
          </a:xfrm>
          <a:custGeom>
            <a:avLst/>
            <a:gdLst/>
            <a:ahLst/>
            <a:cxnLst/>
            <a:rect r="r" b="b" t="t" l="l"/>
            <a:pathLst>
              <a:path h="3451675" w="11475698">
                <a:moveTo>
                  <a:pt x="0" y="0"/>
                </a:moveTo>
                <a:lnTo>
                  <a:pt x="11475699" y="0"/>
                </a:lnTo>
                <a:lnTo>
                  <a:pt x="11475699" y="3451675"/>
                </a:lnTo>
                <a:lnTo>
                  <a:pt x="0" y="34516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50889" y="4823262"/>
            <a:ext cx="10402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64514" y="2814699"/>
            <a:ext cx="5620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LU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PERSAMAANYA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72753" y="4119023"/>
            <a:ext cx="12902492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24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0.2656163x1+24.1663105x2+ 17.5355315x3+6.3591484x4+0.1557581x5=y1</a:t>
            </a:r>
          </a:p>
          <a:p>
            <a:pPr algn="ctr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4.822346x1+182.318394x2+(-46.293888)x3+(-28.619722)x4+1.053506x5=y2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JACOBI ITERATION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25904" y="2816574"/>
            <a:ext cx="1450631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Jacobi merupakan metode iterasi yang menebak biali diagonal matrix sampai mendapatkan jawaban yang memasuki kriteria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Karena methode ini sangat berdasarkan diagonal matrix, maka jika diagonal matrix tidak dominant, hasil mungkin kurang akurat.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322848" y="2744562"/>
            <a:ext cx="12709885" cy="889692"/>
          </a:xfrm>
          <a:custGeom>
            <a:avLst/>
            <a:gdLst/>
            <a:ahLst/>
            <a:cxnLst/>
            <a:rect r="r" b="b" t="t" l="l"/>
            <a:pathLst>
              <a:path h="889692" w="12709885">
                <a:moveTo>
                  <a:pt x="0" y="0"/>
                </a:moveTo>
                <a:lnTo>
                  <a:pt x="12709886" y="0"/>
                </a:lnTo>
                <a:lnTo>
                  <a:pt x="12709886" y="889692"/>
                </a:lnTo>
                <a:lnTo>
                  <a:pt x="0" y="889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17640" y="3824754"/>
            <a:ext cx="7620286" cy="5272966"/>
          </a:xfrm>
          <a:custGeom>
            <a:avLst/>
            <a:gdLst/>
            <a:ahLst/>
            <a:cxnLst/>
            <a:rect r="r" b="b" t="t" l="l"/>
            <a:pathLst>
              <a:path h="5272966" w="7620286">
                <a:moveTo>
                  <a:pt x="0" y="0"/>
                </a:moveTo>
                <a:lnTo>
                  <a:pt x="7620286" y="0"/>
                </a:lnTo>
                <a:lnTo>
                  <a:pt x="7620286" y="5272966"/>
                </a:lnTo>
                <a:lnTo>
                  <a:pt x="0" y="52729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18736" y="4018938"/>
            <a:ext cx="9123861" cy="1438763"/>
          </a:xfrm>
          <a:custGeom>
            <a:avLst/>
            <a:gdLst/>
            <a:ahLst/>
            <a:cxnLst/>
            <a:rect r="r" b="b" t="t" l="l"/>
            <a:pathLst>
              <a:path h="1438763" w="9123861">
                <a:moveTo>
                  <a:pt x="0" y="0"/>
                </a:moveTo>
                <a:lnTo>
                  <a:pt x="9123861" y="0"/>
                </a:lnTo>
                <a:lnTo>
                  <a:pt x="9123861" y="1438763"/>
                </a:lnTo>
                <a:lnTo>
                  <a:pt x="0" y="14387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59958" y="6300098"/>
            <a:ext cx="9082639" cy="1153351"/>
          </a:xfrm>
          <a:custGeom>
            <a:avLst/>
            <a:gdLst/>
            <a:ahLst/>
            <a:cxnLst/>
            <a:rect r="r" b="b" t="t" l="l"/>
            <a:pathLst>
              <a:path h="1153351" w="9082639">
                <a:moveTo>
                  <a:pt x="0" y="0"/>
                </a:moveTo>
                <a:lnTo>
                  <a:pt x="9082639" y="0"/>
                </a:lnTo>
                <a:lnTo>
                  <a:pt x="9082639" y="1153351"/>
                </a:lnTo>
                <a:lnTo>
                  <a:pt x="0" y="11533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JACOBI ITERATION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F2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GAUS SEIDEL ITERATION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42873" y="3074036"/>
            <a:ext cx="12722411" cy="1973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4"/>
              </a:lnSpc>
              <a:spcBef>
                <a:spcPct val="0"/>
              </a:spcBef>
            </a:pPr>
            <a:r>
              <a:rPr lang="en-US" b="true" sz="2899" spc="17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Gaus seidell merupakan metode itrasi dimana mereka pertama menebak semua nialai x kecuali 1 terus menebak x yang tidak di tebak terus menggunakan semua nilai x selain x yang akan ditebak, untuk menebak niali x selanjutnya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F2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09942" y="2552702"/>
            <a:ext cx="11153697" cy="1094660"/>
          </a:xfrm>
          <a:custGeom>
            <a:avLst/>
            <a:gdLst/>
            <a:ahLst/>
            <a:cxnLst/>
            <a:rect r="r" b="b" t="t" l="l"/>
            <a:pathLst>
              <a:path h="1094660" w="11153697">
                <a:moveTo>
                  <a:pt x="0" y="0"/>
                </a:moveTo>
                <a:lnTo>
                  <a:pt x="11153697" y="0"/>
                </a:lnTo>
                <a:lnTo>
                  <a:pt x="11153697" y="1094659"/>
                </a:lnTo>
                <a:lnTo>
                  <a:pt x="0" y="1094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77675" y="3909458"/>
            <a:ext cx="6409115" cy="5348842"/>
          </a:xfrm>
          <a:custGeom>
            <a:avLst/>
            <a:gdLst/>
            <a:ahLst/>
            <a:cxnLst/>
            <a:rect r="r" b="b" t="t" l="l"/>
            <a:pathLst>
              <a:path h="5348842" w="6409115">
                <a:moveTo>
                  <a:pt x="0" y="0"/>
                </a:moveTo>
                <a:lnTo>
                  <a:pt x="6409116" y="0"/>
                </a:lnTo>
                <a:lnTo>
                  <a:pt x="6409116" y="5348842"/>
                </a:lnTo>
                <a:lnTo>
                  <a:pt x="0" y="5348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86791" y="3909458"/>
            <a:ext cx="9154560" cy="1651951"/>
          </a:xfrm>
          <a:custGeom>
            <a:avLst/>
            <a:gdLst/>
            <a:ahLst/>
            <a:cxnLst/>
            <a:rect r="r" b="b" t="t" l="l"/>
            <a:pathLst>
              <a:path h="1651951" w="9154560">
                <a:moveTo>
                  <a:pt x="0" y="0"/>
                </a:moveTo>
                <a:lnTo>
                  <a:pt x="9154560" y="0"/>
                </a:lnTo>
                <a:lnTo>
                  <a:pt x="9154560" y="1651951"/>
                </a:lnTo>
                <a:lnTo>
                  <a:pt x="0" y="16519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60117" y="5828109"/>
            <a:ext cx="8999183" cy="1296492"/>
          </a:xfrm>
          <a:custGeom>
            <a:avLst/>
            <a:gdLst/>
            <a:ahLst/>
            <a:cxnLst/>
            <a:rect r="r" b="b" t="t" l="l"/>
            <a:pathLst>
              <a:path h="1296492" w="8999183">
                <a:moveTo>
                  <a:pt x="0" y="0"/>
                </a:moveTo>
                <a:lnTo>
                  <a:pt x="8999183" y="0"/>
                </a:lnTo>
                <a:lnTo>
                  <a:pt x="8999183" y="1296492"/>
                </a:lnTo>
                <a:lnTo>
                  <a:pt x="0" y="1296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GAUS SEIDEL ITERATION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F2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70375" y="931466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PERBANDINGAN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64447" y="2769792"/>
            <a:ext cx="7620286" cy="5272966"/>
          </a:xfrm>
          <a:custGeom>
            <a:avLst/>
            <a:gdLst/>
            <a:ahLst/>
            <a:cxnLst/>
            <a:rect r="r" b="b" t="t" l="l"/>
            <a:pathLst>
              <a:path h="5272966" w="7620286">
                <a:moveTo>
                  <a:pt x="0" y="0"/>
                </a:moveTo>
                <a:lnTo>
                  <a:pt x="7620286" y="0"/>
                </a:lnTo>
                <a:lnTo>
                  <a:pt x="7620286" y="5272966"/>
                </a:lnTo>
                <a:lnTo>
                  <a:pt x="0" y="52729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30048" y="4701170"/>
            <a:ext cx="7646037" cy="4297111"/>
          </a:xfrm>
          <a:custGeom>
            <a:avLst/>
            <a:gdLst/>
            <a:ahLst/>
            <a:cxnLst/>
            <a:rect r="r" b="b" t="t" l="l"/>
            <a:pathLst>
              <a:path h="4297111" w="7646037">
                <a:moveTo>
                  <a:pt x="0" y="0"/>
                </a:moveTo>
                <a:lnTo>
                  <a:pt x="7646037" y="0"/>
                </a:lnTo>
                <a:lnTo>
                  <a:pt x="7646037" y="4297111"/>
                </a:lnTo>
                <a:lnTo>
                  <a:pt x="0" y="42971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6848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78885" y="1500884"/>
            <a:ext cx="6409115" cy="5348842"/>
          </a:xfrm>
          <a:custGeom>
            <a:avLst/>
            <a:gdLst/>
            <a:ahLst/>
            <a:cxnLst/>
            <a:rect r="r" b="b" t="t" l="l"/>
            <a:pathLst>
              <a:path h="5348842" w="6409115">
                <a:moveTo>
                  <a:pt x="0" y="0"/>
                </a:moveTo>
                <a:lnTo>
                  <a:pt x="6409115" y="0"/>
                </a:lnTo>
                <a:lnTo>
                  <a:pt x="6409115" y="5348842"/>
                </a:lnTo>
                <a:lnTo>
                  <a:pt x="0" y="53488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70375" y="8172648"/>
            <a:ext cx="12552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jacobi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27944" y="3851772"/>
            <a:ext cx="16199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lansung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24963" y="6996956"/>
            <a:ext cx="22940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gaus seidel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981075"/>
            <a:ext cx="8435223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YANG DIGUNAKAN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85909" y="2212116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205008"/>
            <a:ext cx="3793212" cy="381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5"/>
              </a:lnSpc>
              <a:spcBef>
                <a:spcPct val="0"/>
              </a:spcBef>
            </a:pPr>
            <a:r>
              <a:rPr lang="en-US" b="true" sz="2841" spc="179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DATA MERUPAKAN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FF00B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PERBANDINGAN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4693013"/>
            <a:ext cx="6562198" cy="1034808"/>
          </a:xfrm>
          <a:custGeom>
            <a:avLst/>
            <a:gdLst/>
            <a:ahLst/>
            <a:cxnLst/>
            <a:rect r="r" b="b" t="t" l="l"/>
            <a:pathLst>
              <a:path h="1034808" w="6562198">
                <a:moveTo>
                  <a:pt x="0" y="0"/>
                </a:moveTo>
                <a:lnTo>
                  <a:pt x="6562198" y="0"/>
                </a:lnTo>
                <a:lnTo>
                  <a:pt x="6562198" y="1034808"/>
                </a:lnTo>
                <a:lnTo>
                  <a:pt x="0" y="1034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1217" y="6190284"/>
            <a:ext cx="6969681" cy="885039"/>
          </a:xfrm>
          <a:custGeom>
            <a:avLst/>
            <a:gdLst/>
            <a:ahLst/>
            <a:cxnLst/>
            <a:rect r="r" b="b" t="t" l="l"/>
            <a:pathLst>
              <a:path h="885039" w="6969681">
                <a:moveTo>
                  <a:pt x="0" y="0"/>
                </a:moveTo>
                <a:lnTo>
                  <a:pt x="6969681" y="0"/>
                </a:lnTo>
                <a:lnTo>
                  <a:pt x="6969681" y="885039"/>
                </a:lnTo>
                <a:lnTo>
                  <a:pt x="0" y="885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60418" y="4693013"/>
            <a:ext cx="7249586" cy="1308196"/>
          </a:xfrm>
          <a:custGeom>
            <a:avLst/>
            <a:gdLst/>
            <a:ahLst/>
            <a:cxnLst/>
            <a:rect r="r" b="b" t="t" l="l"/>
            <a:pathLst>
              <a:path h="1308196" w="7249586">
                <a:moveTo>
                  <a:pt x="0" y="0"/>
                </a:moveTo>
                <a:lnTo>
                  <a:pt x="7249585" y="0"/>
                </a:lnTo>
                <a:lnTo>
                  <a:pt x="7249585" y="1308196"/>
                </a:lnTo>
                <a:lnTo>
                  <a:pt x="0" y="13081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99612" y="6087420"/>
            <a:ext cx="7571197" cy="1090766"/>
          </a:xfrm>
          <a:custGeom>
            <a:avLst/>
            <a:gdLst/>
            <a:ahLst/>
            <a:cxnLst/>
            <a:rect r="r" b="b" t="t" l="l"/>
            <a:pathLst>
              <a:path h="1090766" w="7571197">
                <a:moveTo>
                  <a:pt x="0" y="0"/>
                </a:moveTo>
                <a:lnTo>
                  <a:pt x="7571197" y="0"/>
                </a:lnTo>
                <a:lnTo>
                  <a:pt x="7571197" y="1090766"/>
                </a:lnTo>
                <a:lnTo>
                  <a:pt x="0" y="10907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50782" y="3645898"/>
            <a:ext cx="12552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jacobi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30866" y="3687980"/>
            <a:ext cx="22940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gaus seidel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FF00B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PERBANDINGAN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43275" y="3093086"/>
            <a:ext cx="10156267" cy="284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b="true" sz="2399" spc="14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Persamaan linear sering ditemukan karena bisa digunakan untuk membuat suatu model dari suatu phenomena dimana satu variabel berubah secara constant dengan variabel yang lain</a:t>
            </a:r>
          </a:p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399" spc="14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jadi persamaan linear sangatberguna di banyak jenis analaisa data seperti membuat prediksi dan menganalisa data di dunnia asli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FF00B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PERBANDINGAN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43275" y="3093086"/>
            <a:ext cx="10156267" cy="162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399" spc="14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Metode langsung akan memberikan hasil yang lebih akurat akan tetapi akan memakan lebih banyak waktu dan resources untuk data yang besar karena hasrus mengerjakan semua perhitungan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43275" y="5451470"/>
            <a:ext cx="10156267" cy="121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399" spc="14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Metode iteratif lebih bagus untuk data yang besar karena memakan waktu yang lebih kecil dan resource yang lebih kecil tetapi akan memberi hasil yang kurang akurat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FF00B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50889" y="981075"/>
            <a:ext cx="977407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PERBANDINGAN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43275" y="3093086"/>
            <a:ext cx="10156267" cy="162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399" spc="14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untuk model matrix yang ill conditioned, lebih bagus menggunakan metode iteratif karena walaupun kecil pada matrix yang illconditioned, suatu eror pembulatan dapat merubah jawaban secara besar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43275" y="5451470"/>
            <a:ext cx="10156267" cy="162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399" spc="14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Untuk data besar tetapi memliki matrix yang saprse, tergantung seberapa sparse matrixnya, dapat digunakan metode langsung karena pada matrix sparse tidak membutuhkan banyak kalkulasi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6FF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53579" y="3917951"/>
            <a:ext cx="5780842" cy="198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 spc="-600">
                <a:solidFill>
                  <a:srgbClr val="F2FF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TERIMA KASIH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987187" y="2613523"/>
            <a:ext cx="14313627" cy="6351672"/>
          </a:xfrm>
          <a:custGeom>
            <a:avLst/>
            <a:gdLst/>
            <a:ahLst/>
            <a:cxnLst/>
            <a:rect r="r" b="b" t="t" l="l"/>
            <a:pathLst>
              <a:path h="6351672" w="14313627">
                <a:moveTo>
                  <a:pt x="0" y="0"/>
                </a:moveTo>
                <a:lnTo>
                  <a:pt x="14313626" y="0"/>
                </a:lnTo>
                <a:lnTo>
                  <a:pt x="14313626" y="6351672"/>
                </a:lnTo>
                <a:lnTo>
                  <a:pt x="0" y="6351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36887" y="1269878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08405" y="2151208"/>
            <a:ext cx="13351977" cy="6876268"/>
          </a:xfrm>
          <a:custGeom>
            <a:avLst/>
            <a:gdLst/>
            <a:ahLst/>
            <a:cxnLst/>
            <a:rect r="r" b="b" t="t" l="l"/>
            <a:pathLst>
              <a:path h="6876268" w="13351977">
                <a:moveTo>
                  <a:pt x="0" y="0"/>
                </a:moveTo>
                <a:lnTo>
                  <a:pt x="13351977" y="0"/>
                </a:lnTo>
                <a:lnTo>
                  <a:pt x="13351977" y="6876268"/>
                </a:lnTo>
                <a:lnTo>
                  <a:pt x="0" y="68762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36887" y="774657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X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264666"/>
            <a:ext cx="16230600" cy="2698337"/>
          </a:xfrm>
          <a:custGeom>
            <a:avLst/>
            <a:gdLst/>
            <a:ahLst/>
            <a:cxnLst/>
            <a:rect r="r" b="b" t="t" l="l"/>
            <a:pathLst>
              <a:path h="2698337" w="16230600">
                <a:moveTo>
                  <a:pt x="0" y="0"/>
                </a:moveTo>
                <a:lnTo>
                  <a:pt x="16230600" y="0"/>
                </a:lnTo>
                <a:lnTo>
                  <a:pt x="16230600" y="2698337"/>
                </a:lnTo>
                <a:lnTo>
                  <a:pt x="0" y="2698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36887" y="774657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XTX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345234" y="2346284"/>
            <a:ext cx="9335463" cy="8235703"/>
          </a:xfrm>
          <a:custGeom>
            <a:avLst/>
            <a:gdLst/>
            <a:ahLst/>
            <a:cxnLst/>
            <a:rect r="r" b="b" t="t" l="l"/>
            <a:pathLst>
              <a:path h="8235703" w="9335463">
                <a:moveTo>
                  <a:pt x="0" y="0"/>
                </a:moveTo>
                <a:lnTo>
                  <a:pt x="9335463" y="0"/>
                </a:lnTo>
                <a:lnTo>
                  <a:pt x="9335463" y="8235702"/>
                </a:lnTo>
                <a:lnTo>
                  <a:pt x="0" y="82357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36887" y="774657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89470" y="3021585"/>
            <a:ext cx="13909059" cy="4836005"/>
          </a:xfrm>
          <a:custGeom>
            <a:avLst/>
            <a:gdLst/>
            <a:ahLst/>
            <a:cxnLst/>
            <a:rect r="r" b="b" t="t" l="l"/>
            <a:pathLst>
              <a:path h="4836005" w="13909059">
                <a:moveTo>
                  <a:pt x="0" y="0"/>
                </a:moveTo>
                <a:lnTo>
                  <a:pt x="13909060" y="0"/>
                </a:lnTo>
                <a:lnTo>
                  <a:pt x="13909060" y="4836004"/>
                </a:lnTo>
                <a:lnTo>
                  <a:pt x="0" y="48360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36887" y="774657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XTY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14697" y="1134818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GAUSS ELIMINASI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7089" y="4424312"/>
            <a:ext cx="14702002" cy="288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8"/>
              </a:lnSpc>
            </a:pPr>
            <a:r>
              <a:rPr lang="en-US" sz="2895" spc="1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Gauss eliminasi merupakan suatu cara memecahkan sistem persamaan linear denngan operasi row elementer pada coefient dalam matrix</a:t>
            </a:r>
          </a:p>
          <a:p>
            <a:pPr algn="ctr">
              <a:lnSpc>
                <a:spcPts val="3908"/>
              </a:lnSpc>
            </a:pPr>
            <a:r>
              <a:rPr lang="en-US" sz="2895" spc="1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dapat digunakan 3 operasi yaitu</a:t>
            </a:r>
          </a:p>
          <a:p>
            <a:pPr algn="ctr">
              <a:lnSpc>
                <a:spcPts val="3908"/>
              </a:lnSpc>
            </a:pPr>
            <a:r>
              <a:rPr lang="en-US" sz="2895" spc="1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 menukar row</a:t>
            </a:r>
          </a:p>
          <a:p>
            <a:pPr algn="ctr">
              <a:lnSpc>
                <a:spcPts val="3908"/>
              </a:lnSpc>
            </a:pPr>
            <a:r>
              <a:rPr lang="en-US" sz="2895" spc="1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mengalikan row dengan blangan non zero</a:t>
            </a:r>
          </a:p>
          <a:p>
            <a:pPr algn="ctr" marL="0" indent="0" lvl="0">
              <a:lnSpc>
                <a:spcPts val="3908"/>
              </a:lnSpc>
              <a:spcBef>
                <a:spcPct val="0"/>
              </a:spcBef>
            </a:pPr>
            <a:r>
              <a:rPr lang="en-US" sz="2895" spc="1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menanbahkan kelipatan suatu row kepada row lain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98161" y="4021992"/>
            <a:ext cx="14286498" cy="4297111"/>
          </a:xfrm>
          <a:custGeom>
            <a:avLst/>
            <a:gdLst/>
            <a:ahLst/>
            <a:cxnLst/>
            <a:rect r="r" b="b" t="t" l="l"/>
            <a:pathLst>
              <a:path h="4297111" w="14286498">
                <a:moveTo>
                  <a:pt x="0" y="0"/>
                </a:moveTo>
                <a:lnTo>
                  <a:pt x="14286498" y="0"/>
                </a:lnTo>
                <a:lnTo>
                  <a:pt x="14286498" y="4297110"/>
                </a:lnTo>
                <a:lnTo>
                  <a:pt x="0" y="42971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33559" y="1134691"/>
            <a:ext cx="7815701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GAUSS ELIMINASI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DAGgjy8bREY</dc:identifier>
  <dcterms:modified xsi:type="dcterms:W3CDTF">2011-08-01T06:04:30Z</dcterms:modified>
  <cp:revision>1</cp:revision>
  <dc:title>Blue and Green Organic Group Project Presentation</dc:title>
</cp:coreProperties>
</file>