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2" r:id="rId1"/>
  </p:sldMasterIdLst>
  <p:sldIdLst>
    <p:sldId id="256" r:id="rId2"/>
    <p:sldId id="257" r:id="rId3"/>
    <p:sldId id="270" r:id="rId4"/>
    <p:sldId id="271" r:id="rId5"/>
    <p:sldId id="258" r:id="rId6"/>
    <p:sldId id="259" r:id="rId7"/>
    <p:sldId id="26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83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829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363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9704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60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7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8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78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586B75A-687E-405C-8A0B-8D00578BA2C3}" type="datetimeFigureOut">
              <a:rPr lang="en-US" smtClean="0"/>
              <a:pPr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187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83DC-81E0-DED4-999F-467233E0C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E93EA-E3D8-23AB-5DD9-3201F5F7C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5C7DB-176D-0E21-0ACE-104AAC9FE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FBC7D-7FBD-ADBF-B6A0-D860FCD47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68499E-DE29-2B17-1BE6-9E086EB0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33" y="2311763"/>
            <a:ext cx="8947045" cy="420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193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92FEB-EDCF-0C3C-2929-B6ADD612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E8B1E-3D73-6714-939F-A773CB5D2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423D-78DD-7DCB-4907-E492A3661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2" y="2157731"/>
            <a:ext cx="8120265" cy="530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7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B60F-000E-A404-33DD-F02A2343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5477-F121-6B16-49BB-D350A1FC3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integrasi</a:t>
            </a:r>
            <a:r>
              <a:rPr lang="en-US" dirty="0"/>
              <a:t> python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mongodb</a:t>
            </a:r>
            <a:r>
              <a:rPr lang="en-US" dirty="0"/>
              <a:t> di </a:t>
            </a:r>
            <a:r>
              <a:rPr lang="en-US" dirty="0" err="1"/>
              <a:t>gunakan</a:t>
            </a:r>
            <a:r>
              <a:rPr lang="en-US" dirty="0"/>
              <a:t> package </a:t>
            </a:r>
            <a:r>
              <a:rPr lang="en-US" dirty="0" err="1"/>
              <a:t>pymongo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198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B688-856B-7C5A-EE24-2CC1301E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BA72-BD8F-5F46-C2DB-575589E7B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06E1B-BF7A-916D-7F44-08B01D069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8" y="2296570"/>
            <a:ext cx="8421275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484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7905-9F1E-A858-CEED-744657C4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00B3E-22EE-A7BC-593C-7D4A12952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8FF5E-5561-EAC1-B86A-295B374C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" y="1828800"/>
            <a:ext cx="12192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1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4901-40D3-71D3-CCAC-72A191C52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066FE-D535-B13F-114B-441B6EFB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4D0F10-FAAC-9ACB-2C9B-F4E49CB39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23" y="2601413"/>
            <a:ext cx="8659433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519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CB12-2CDE-B38C-94A8-0AE622DD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Integrasi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CD5C-40D8-4EB7-484D-3DE47FF42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6F2D6-3718-78AA-2AF8-267511CEE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60"/>
            <a:ext cx="12192000" cy="47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48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2ED3-3FD8-4774-830F-232934BF3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58B17-1EBF-79A5-672B-704F31770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data yang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software yang traditional</a:t>
            </a:r>
          </a:p>
          <a:p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data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enam</a:t>
            </a:r>
            <a:r>
              <a:rPr lang="en-US" dirty="0"/>
              <a:t> V: volume, variety, velocity, veracity, value, variability.</a:t>
            </a:r>
          </a:p>
        </p:txBody>
      </p:sp>
    </p:spTree>
    <p:extLst>
      <p:ext uri="{BB962C8B-B14F-4D97-AF65-F5344CB8AC3E}">
        <p14:creationId xmlns:p14="http://schemas.microsoft.com/office/powerpoint/2010/main" val="312520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4BFF-9186-59DB-1486-F899FAF94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Arcchitecture</a:t>
            </a:r>
            <a:r>
              <a:rPr lang="en-US" dirty="0"/>
              <a:t>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D6AA9-D500-8768-78CB-9211F4E33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0EFDC4-BB16-EEA5-8F7E-C9AD4887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99" y="1885285"/>
            <a:ext cx="10869542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988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0E82-2193-C3B9-0D42-E34E4045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Arcchitecture</a:t>
            </a:r>
            <a:r>
              <a:rPr lang="en-US" dirty="0"/>
              <a:t>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02623-3A57-F6EB-33D5-4492339C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 sources: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yang </a:t>
            </a:r>
            <a:r>
              <a:rPr lang="en-US" dirty="0" err="1"/>
              <a:t>diambil</a:t>
            </a:r>
            <a:endParaRPr lang="en-US" dirty="0"/>
          </a:p>
          <a:p>
            <a:r>
              <a:rPr lang="en-US" dirty="0"/>
              <a:t>Data ingest: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mengambil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data sources</a:t>
            </a:r>
          </a:p>
          <a:p>
            <a:r>
              <a:rPr lang="en-US" dirty="0" err="1"/>
              <a:t>Processesing</a:t>
            </a:r>
            <a:r>
              <a:rPr lang="en-US" dirty="0"/>
              <a:t>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data. </a:t>
            </a:r>
            <a:r>
              <a:rPr lang="en-US" dirty="0" err="1"/>
              <a:t>Terdapat</a:t>
            </a:r>
            <a:r>
              <a:rPr lang="en-US" dirty="0"/>
              <a:t> dua </a:t>
            </a:r>
            <a:r>
              <a:rPr lang="en-US" dirty="0" err="1"/>
              <a:t>jenis</a:t>
            </a:r>
            <a:r>
              <a:rPr lang="en-US" dirty="0"/>
              <a:t> data processing, batch dan stream. Batch processing </a:t>
            </a:r>
            <a:r>
              <a:rPr lang="en-US" dirty="0" err="1"/>
              <a:t>memprosess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batch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sedangkan</a:t>
            </a:r>
            <a:r>
              <a:rPr lang="en-US" dirty="0"/>
              <a:t> stream processing </a:t>
            </a:r>
            <a:r>
              <a:rPr lang="en-US" dirty="0" err="1"/>
              <a:t>memproses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realtime</a:t>
            </a:r>
            <a:r>
              <a:rPr lang="en-US" dirty="0"/>
              <a:t>.</a:t>
            </a:r>
          </a:p>
          <a:p>
            <a:r>
              <a:rPr lang="en-US" dirty="0"/>
              <a:t>Data organization: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mengorganisasikan</a:t>
            </a:r>
            <a:r>
              <a:rPr lang="en-US" dirty="0"/>
              <a:t> data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processing,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diakses</a:t>
            </a:r>
            <a:r>
              <a:rPr lang="en-US" dirty="0"/>
              <a:t>.</a:t>
            </a:r>
          </a:p>
          <a:p>
            <a:r>
              <a:rPr lang="en-US" dirty="0"/>
              <a:t>Data </a:t>
            </a:r>
            <a:r>
              <a:rPr lang="en-US" dirty="0" err="1"/>
              <a:t>comsuption</a:t>
            </a:r>
            <a:r>
              <a:rPr lang="en-US" dirty="0"/>
              <a:t>: </a:t>
            </a:r>
            <a:r>
              <a:rPr lang="en-US" dirty="0" err="1"/>
              <a:t>mengunakan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data organization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report, analytics,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visualisasi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802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57136-DA35-2903-EBE4-DC866EAB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Mengapa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B8D1-6EEE-FEDB-B4D4-BBB0D2A5F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big data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766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832A-179D-C062-68F4-D0DF63D0C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mongodb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7FEB1-1940-CE30-FEC5-ADBFDBFF5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Mongo </a:t>
            </a:r>
            <a:r>
              <a:rPr lang="en-US" dirty="0" err="1"/>
              <a:t>db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nosql</a:t>
            </a:r>
            <a:r>
              <a:rPr lang="en-US" dirty="0"/>
              <a:t> database.</a:t>
            </a:r>
          </a:p>
          <a:p>
            <a:r>
              <a:rPr lang="en-US" dirty="0" err="1"/>
              <a:t>Merupakan</a:t>
            </a:r>
            <a:r>
              <a:rPr lang="en-US" dirty="0"/>
              <a:t> source available database yang </a:t>
            </a:r>
            <a:r>
              <a:rPr lang="en-US" dirty="0" err="1"/>
              <a:t>dibuat</a:t>
            </a:r>
            <a:r>
              <a:rPr lang="en-US" dirty="0"/>
              <a:t> oleh MongoDB.inc pada </a:t>
            </a:r>
            <a:r>
              <a:rPr lang="en-US" dirty="0" err="1"/>
              <a:t>tahun</a:t>
            </a:r>
            <a:r>
              <a:rPr lang="en-US" dirty="0"/>
              <a:t> 2009.</a:t>
            </a:r>
          </a:p>
          <a:p>
            <a:r>
              <a:rPr lang="en-US" dirty="0" err="1"/>
              <a:t>Mengsupport</a:t>
            </a:r>
            <a:r>
              <a:rPr lang="en-US" dirty="0"/>
              <a:t> sharding, </a:t>
            </a:r>
            <a:r>
              <a:rPr lang="en-US" dirty="0" err="1"/>
              <a:t>replicasi</a:t>
            </a:r>
            <a:r>
              <a:rPr lang="en-US" dirty="0"/>
              <a:t> dan acid transaction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03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1016-940F-2DD7-CBDB-D08EF68D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CE871-7E8E-8FCD-1F83-EA17E90B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yang </a:t>
            </a:r>
            <a:r>
              <a:rPr lang="en-US" dirty="0" err="1"/>
              <a:t>daimbil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data </a:t>
            </a:r>
            <a:r>
              <a:rPr lang="en-US" dirty="0" err="1"/>
              <a:t>penjualan</a:t>
            </a:r>
            <a:r>
              <a:rPr lang="en-US" dirty="0"/>
              <a:t> jam </a:t>
            </a:r>
            <a:r>
              <a:rPr lang="en-US" dirty="0" err="1"/>
              <a:t>rolex</a:t>
            </a:r>
            <a:endParaRPr lang="en-US" dirty="0"/>
          </a:p>
          <a:p>
            <a:r>
              <a:rPr lang="en-US" dirty="0"/>
              <a:t>https://www.kaggle.com/datasets/jaepin/rolex-watch-listings?resource=download&amp;select=rolex-07-02-2025.csv</a:t>
            </a:r>
          </a:p>
        </p:txBody>
      </p:sp>
    </p:spTree>
    <p:extLst>
      <p:ext uri="{BB962C8B-B14F-4D97-AF65-F5344CB8AC3E}">
        <p14:creationId xmlns:p14="http://schemas.microsoft.com/office/powerpoint/2010/main" val="2270330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681D-92E1-A5FB-2B3B-62EE54458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3D7DF-C612-13B5-B14D-221607A8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FD8E05-D404-1A22-BC6E-C6E9121D8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139344"/>
            <a:ext cx="9439373" cy="493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630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9843F-162A-3CFF-34D8-130E7073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6D6A-37C8-798A-AA41-82BE7CAD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8F1B2-418D-CB41-E037-41D747B3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237370"/>
            <a:ext cx="10069330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77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242</TotalTime>
  <Words>230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MS Shell Dlg 2</vt:lpstr>
      <vt:lpstr>Wingdings</vt:lpstr>
      <vt:lpstr>Wingdings 3</vt:lpstr>
      <vt:lpstr>Madison</vt:lpstr>
      <vt:lpstr>Big data</vt:lpstr>
      <vt:lpstr>Big data </vt:lpstr>
      <vt:lpstr>Arcchitecture big data</vt:lpstr>
      <vt:lpstr>Arcchitecture big data</vt:lpstr>
      <vt:lpstr>Mengapa perlu big data</vt:lpstr>
      <vt:lpstr>mongodb</vt:lpstr>
      <vt:lpstr>Data set</vt:lpstr>
      <vt:lpstr>Membuat database</vt:lpstr>
      <vt:lpstr>Membuat collection</vt:lpstr>
      <vt:lpstr>Import data</vt:lpstr>
      <vt:lpstr>Hasil import</vt:lpstr>
      <vt:lpstr>Integrasi python</vt:lpstr>
      <vt:lpstr>Integrasi python</vt:lpstr>
      <vt:lpstr>Integrasi python</vt:lpstr>
      <vt:lpstr>Integrasi python</vt:lpstr>
      <vt:lpstr>Integrasi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kirby joseph</dc:creator>
  <cp:lastModifiedBy>kirby joseph</cp:lastModifiedBy>
  <cp:revision>2</cp:revision>
  <dcterms:created xsi:type="dcterms:W3CDTF">2025-02-11T11:50:33Z</dcterms:created>
  <dcterms:modified xsi:type="dcterms:W3CDTF">2025-02-12T11:13:50Z</dcterms:modified>
</cp:coreProperties>
</file>