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57" r:id="rId4"/>
    <p:sldId id="263" r:id="rId5"/>
    <p:sldId id="258" r:id="rId6"/>
    <p:sldId id="261" r:id="rId7"/>
    <p:sldId id="264" r:id="rId8"/>
    <p:sldId id="265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A3F6-F108-49BF-AF97-54C1D8655F5B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CC30-6764-4D64-8AE2-50E93044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8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A3F6-F108-49BF-AF97-54C1D8655F5B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CC30-6764-4D64-8AE2-50E93044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7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A3F6-F108-49BF-AF97-54C1D8655F5B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CC30-6764-4D64-8AE2-50E93044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00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A3F6-F108-49BF-AF97-54C1D8655F5B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CC30-6764-4D64-8AE2-50E93044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3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A3F6-F108-49BF-AF97-54C1D8655F5B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CC30-6764-4D64-8AE2-50E93044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2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A3F6-F108-49BF-AF97-54C1D8655F5B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CC30-6764-4D64-8AE2-50E93044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95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A3F6-F108-49BF-AF97-54C1D8655F5B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CC30-6764-4D64-8AE2-50E93044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71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A3F6-F108-49BF-AF97-54C1D8655F5B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CC30-6764-4D64-8AE2-50E93044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2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A3F6-F108-49BF-AF97-54C1D8655F5B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CC30-6764-4D64-8AE2-50E93044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9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A3F6-F108-49BF-AF97-54C1D8655F5B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9F2CC30-6764-4D64-8AE2-50E93044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9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A3F6-F108-49BF-AF97-54C1D8655F5B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CC30-6764-4D64-8AE2-50E93044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4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A3F6-F108-49BF-AF97-54C1D8655F5B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CC30-6764-4D64-8AE2-50E93044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3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A3F6-F108-49BF-AF97-54C1D8655F5B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CC30-6764-4D64-8AE2-50E93044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A3F6-F108-49BF-AF97-54C1D8655F5B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CC30-6764-4D64-8AE2-50E93044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8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A3F6-F108-49BF-AF97-54C1D8655F5B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CC30-6764-4D64-8AE2-50E93044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7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A3F6-F108-49BF-AF97-54C1D8655F5B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CC30-6764-4D64-8AE2-50E93044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6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A3F6-F108-49BF-AF97-54C1D8655F5B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CC30-6764-4D64-8AE2-50E93044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1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BBA3F6-F108-49BF-AF97-54C1D8655F5B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F2CC30-6764-4D64-8AE2-50E93044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5CF1-8617-0680-AB46-08CA269EF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F5B03-B06F-99FE-779E-6768A6B69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2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999C-FF63-9421-D883-C0E85E48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statistisi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menguasai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br>
              <a:rPr lang="en-US" dirty="0"/>
            </a:br>
            <a:r>
              <a:rPr lang="en-US" dirty="0"/>
              <a:t>(R/Python)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E48FF-759B-1DB5-AD7D-2EE812BF1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mengertinya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berkerjanya</a:t>
            </a:r>
            <a:r>
              <a:rPr lang="en-US" dirty="0"/>
              <a:t> AI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memperbaikinya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268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580DD-ECB5-BC51-C42A-BD05A153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4173A-309D-BE73-6146-2C23F7D30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Artificial intelligence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meniru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6A33F-88A5-ADAB-4CA3-49C98623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47A6F-9066-267F-2C08-12451D288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Ai </a:t>
            </a:r>
            <a:r>
              <a:rPr lang="en-US" dirty="0" err="1"/>
              <a:t>pertabah</a:t>
            </a:r>
            <a:r>
              <a:rPr lang="en-US" dirty="0"/>
              <a:t> </a:t>
            </a:r>
            <a:r>
              <a:rPr lang="en-US" dirty="0" err="1"/>
              <a:t>dipikirkan</a:t>
            </a:r>
            <a:r>
              <a:rPr lang="en-US" dirty="0"/>
              <a:t> pada 1950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turing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turing</a:t>
            </a:r>
            <a:r>
              <a:rPr lang="en-US" dirty="0"/>
              <a:t> test yang </a:t>
            </a:r>
            <a:r>
              <a:rPr lang="en-US" dirty="0" err="1"/>
              <a:t>menunjukan</a:t>
            </a:r>
            <a:r>
              <a:rPr lang="en-US" dirty="0"/>
              <a:t> computer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kecerdasan</a:t>
            </a:r>
            <a:endParaRPr lang="en-US" dirty="0"/>
          </a:p>
          <a:p>
            <a:r>
              <a:rPr lang="en-US" dirty="0" err="1"/>
              <a:t>Ilmu</a:t>
            </a:r>
            <a:r>
              <a:rPr lang="en-US" dirty="0"/>
              <a:t> Ai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dikembangkan</a:t>
            </a:r>
            <a:r>
              <a:rPr lang="en-US" dirty="0"/>
              <a:t> pad 1956 di Dartmouth college</a:t>
            </a:r>
          </a:p>
          <a:p>
            <a:r>
              <a:rPr lang="en-US" dirty="0"/>
              <a:t> pada </a:t>
            </a:r>
            <a:r>
              <a:rPr lang="en-US" dirty="0" err="1"/>
              <a:t>tahun</a:t>
            </a:r>
            <a:r>
              <a:rPr lang="en-US" dirty="0"/>
              <a:t> 1980, para </a:t>
            </a:r>
            <a:r>
              <a:rPr lang="en-US" dirty="0" err="1"/>
              <a:t>peneliti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Ai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kognisis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US" dirty="0"/>
          </a:p>
          <a:p>
            <a:r>
              <a:rPr lang="en-US" dirty="0"/>
              <a:t>Pada 2000 an,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yang </a:t>
            </a:r>
            <a:r>
              <a:rPr lang="en-US" dirty="0" err="1"/>
              <a:t>cepat</a:t>
            </a:r>
            <a:r>
              <a:rPr lang="en-US" dirty="0"/>
              <a:t>,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memicu</a:t>
            </a:r>
            <a:r>
              <a:rPr lang="en-US" dirty="0"/>
              <a:t> </a:t>
            </a:r>
            <a:r>
              <a:rPr lang="en-US" dirty="0" err="1"/>
              <a:t>revolusi</a:t>
            </a:r>
            <a:r>
              <a:rPr lang="en-US" dirty="0"/>
              <a:t> Ai </a:t>
            </a:r>
            <a:r>
              <a:rPr lang="en-US" dirty="0" err="1"/>
              <a:t>yag</a:t>
            </a:r>
            <a:r>
              <a:rPr lang="en-US" dirty="0"/>
              <a:t> </a:t>
            </a:r>
            <a:r>
              <a:rPr lang="en-US"/>
              <a:t>terbaru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8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3D054-52C0-D30F-0FA3-1B9B4485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Penerapan</a:t>
            </a:r>
            <a:r>
              <a:rPr lang="en-US" dirty="0"/>
              <a:t>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6F31D-45F2-19F6-A64C-9E82B3917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mengoperasi</a:t>
            </a:r>
            <a:r>
              <a:rPr lang="en-US" dirty="0"/>
              <a:t> </a:t>
            </a:r>
            <a:r>
              <a:rPr lang="en-US" dirty="0" err="1"/>
              <a:t>mesin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03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20FA-EACA-0839-3EF6-B63C394F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24FD2-B454-E7C5-8F33-4541E08D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illmu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Ai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explicit</a:t>
            </a:r>
          </a:p>
          <a:p>
            <a:r>
              <a:rPr lang="en-US" dirty="0"/>
              <a:t>Machine learning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supervised, semi supervised dan unsupervised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1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4DD0-84C4-5789-9CBC-66AE2593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Penerapan</a:t>
            </a:r>
            <a:r>
              <a:rPr lang="en-US" dirty="0"/>
              <a:t>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03D55-07C8-2937-C13C-21A8CFF2C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diberbagai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di </a:t>
            </a:r>
            <a:r>
              <a:rPr lang="en-US" dirty="0" err="1"/>
              <a:t>ajari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bermain</a:t>
            </a:r>
            <a:r>
              <a:rPr lang="en-US" dirty="0"/>
              <a:t> game</a:t>
            </a:r>
          </a:p>
        </p:txBody>
      </p:sp>
    </p:spTree>
    <p:extLst>
      <p:ext uri="{BB962C8B-B14F-4D97-AF65-F5344CB8AC3E}">
        <p14:creationId xmlns:p14="http://schemas.microsoft.com/office/powerpoint/2010/main" val="168249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1C5C-BF9B-9A1D-2545-8FF52B92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DD74-F970-C73F-FE5A-7BAA91D97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</a:t>
            </a:r>
            <a:r>
              <a:rPr lang="en-US" dirty="0" err="1"/>
              <a:t>merupakan</a:t>
            </a:r>
            <a:r>
              <a:rPr lang="en-US" dirty="0"/>
              <a:t> subset </a:t>
            </a:r>
            <a:r>
              <a:rPr lang="en-US" dirty="0" err="1"/>
              <a:t>dari</a:t>
            </a:r>
            <a:r>
              <a:rPr lang="en-US" dirty="0"/>
              <a:t> machine learning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terfokus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neural network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tugasnya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3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96F4-0A9E-F496-7BA1-57FEB69E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0A6C0-9DBD-76BB-77F6-14854A0D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yang </a:t>
            </a:r>
            <a:r>
              <a:rPr lang="en-US" dirty="0" err="1"/>
              <a:t>terinspirasi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neural network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hewan</a:t>
            </a:r>
            <a:endParaRPr lang="en-US" dirty="0"/>
          </a:p>
          <a:p>
            <a:r>
              <a:rPr lang="en-US" dirty="0" err="1"/>
              <a:t>Terbuat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nodes yang </a:t>
            </a:r>
            <a:r>
              <a:rPr lang="en-US" dirty="0" err="1"/>
              <a:t>terkoneksiyang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artificial neurons.</a:t>
            </a:r>
          </a:p>
          <a:p>
            <a:r>
              <a:rPr lang="en-US" dirty="0" err="1"/>
              <a:t>Setiap</a:t>
            </a:r>
            <a:r>
              <a:rPr lang="en-US" dirty="0"/>
              <a:t> artificial neurons </a:t>
            </a:r>
            <a:r>
              <a:rPr lang="en-US" dirty="0" err="1"/>
              <a:t>mendapatkan</a:t>
            </a:r>
            <a:r>
              <a:rPr lang="en-US" dirty="0"/>
              <a:t> signal </a:t>
            </a:r>
            <a:r>
              <a:rPr lang="en-US" dirty="0" err="1"/>
              <a:t>dari</a:t>
            </a:r>
            <a:r>
              <a:rPr lang="en-US" dirty="0"/>
              <a:t> neuron lain, dan di proses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signal </a:t>
            </a:r>
            <a:r>
              <a:rPr lang="en-US" dirty="0" err="1"/>
              <a:t>ke</a:t>
            </a:r>
            <a:r>
              <a:rPr lang="en-US" dirty="0"/>
              <a:t> neuron lain.</a:t>
            </a:r>
          </a:p>
        </p:txBody>
      </p:sp>
    </p:spTree>
    <p:extLst>
      <p:ext uri="{BB962C8B-B14F-4D97-AF65-F5344CB8AC3E}">
        <p14:creationId xmlns:p14="http://schemas.microsoft.com/office/powerpoint/2010/main" val="232495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9724-7655-413C-17A1-96883D3D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Statistisi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Statistika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BE745-EBEC-7565-FFF2-54F1EF6AA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Karena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statistika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analisa</a:t>
            </a:r>
            <a:r>
              <a:rPr lang="en-US" dirty="0"/>
              <a:t> data yang 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dan </a:t>
            </a:r>
            <a:r>
              <a:rPr lang="en-US" dirty="0" err="1"/>
              <a:t>akurat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4209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22">
      <a:dk1>
        <a:srgbClr val="1F2D29"/>
      </a:dk1>
      <a:lt1>
        <a:sysClr val="window" lastClr="FFFFFF"/>
      </a:lt1>
      <a:dk2>
        <a:srgbClr val="262626"/>
      </a:dk2>
      <a:lt2>
        <a:srgbClr val="FFFF00"/>
      </a:lt2>
      <a:accent1>
        <a:srgbClr val="CEFB69"/>
      </a:accent1>
      <a:accent2>
        <a:srgbClr val="FF0000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288</TotalTime>
  <Words>227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AI</vt:lpstr>
      <vt:lpstr>Definisi AI</vt:lpstr>
      <vt:lpstr>History AI</vt:lpstr>
      <vt:lpstr>Penerapan AI</vt:lpstr>
      <vt:lpstr>Machine learning</vt:lpstr>
      <vt:lpstr>Penerapan Machine learning</vt:lpstr>
      <vt:lpstr>Deep learning</vt:lpstr>
      <vt:lpstr>Neural network</vt:lpstr>
      <vt:lpstr>Mengapa Statistisi Perlu Mempelajari Komputasi Statistika</vt:lpstr>
      <vt:lpstr>Mengapa seorang statistisi perlu menguasai bahasa pemrograman (R/Python)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kirby joseph</dc:creator>
  <cp:lastModifiedBy>kirby joseph</cp:lastModifiedBy>
  <cp:revision>2</cp:revision>
  <dcterms:created xsi:type="dcterms:W3CDTF">2025-02-10T14:10:21Z</dcterms:created>
  <dcterms:modified xsi:type="dcterms:W3CDTF">2025-02-11T13:39:51Z</dcterms:modified>
</cp:coreProperties>
</file>