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ero Thai" charset="1" panose="00000500000000000000"/>
      <p:regular r:id="rId22"/>
    </p:embeddedFont>
    <p:embeddedFont>
      <p:font typeface="Intro Rust" charset="1" panose="00000500000000000000"/>
      <p:regular r:id="rId23"/>
    </p:embeddedFont>
    <p:embeddedFont>
      <p:font typeface="Open Sans Bold" charset="1" panose="020B0806030504020204"/>
      <p:regular r:id="rId24"/>
    </p:embeddedFont>
    <p:embeddedFont>
      <p:font typeface="Open Sans" charset="1" panose="020B06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073" y="4007702"/>
            <a:ext cx="2205514" cy="2271597"/>
          </a:xfrm>
          <a:custGeom>
            <a:avLst/>
            <a:gdLst/>
            <a:ahLst/>
            <a:cxnLst/>
            <a:rect r="r" b="b" t="t" l="l"/>
            <a:pathLst>
              <a:path h="2271597" w="2205514">
                <a:moveTo>
                  <a:pt x="0" y="0"/>
                </a:moveTo>
                <a:lnTo>
                  <a:pt x="2205514" y="0"/>
                </a:lnTo>
                <a:lnTo>
                  <a:pt x="2205514" y="2271596"/>
                </a:lnTo>
                <a:lnTo>
                  <a:pt x="0" y="227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8036" y="2464379"/>
            <a:ext cx="15071928" cy="5681838"/>
            <a:chOff x="0" y="0"/>
            <a:chExt cx="3969561" cy="1496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9561" cy="1496451"/>
            </a:xfrm>
            <a:custGeom>
              <a:avLst/>
              <a:gdLst/>
              <a:ahLst/>
              <a:cxnLst/>
              <a:rect r="r" b="b" t="t" l="l"/>
              <a:pathLst>
                <a:path h="1496451" w="3969561">
                  <a:moveTo>
                    <a:pt x="26197" y="0"/>
                  </a:moveTo>
                  <a:lnTo>
                    <a:pt x="3943364" y="0"/>
                  </a:lnTo>
                  <a:cubicBezTo>
                    <a:pt x="3950312" y="0"/>
                    <a:pt x="3956976" y="2760"/>
                    <a:pt x="3961888" y="7673"/>
                  </a:cubicBezTo>
                  <a:cubicBezTo>
                    <a:pt x="3966801" y="12586"/>
                    <a:pt x="3969561" y="19249"/>
                    <a:pt x="3969561" y="26197"/>
                  </a:cubicBezTo>
                  <a:lnTo>
                    <a:pt x="3969561" y="1470254"/>
                  </a:lnTo>
                  <a:cubicBezTo>
                    <a:pt x="3969561" y="1477202"/>
                    <a:pt x="3966801" y="1483865"/>
                    <a:pt x="3961888" y="1488778"/>
                  </a:cubicBezTo>
                  <a:cubicBezTo>
                    <a:pt x="3956976" y="1493691"/>
                    <a:pt x="3950312" y="1496451"/>
                    <a:pt x="3943364" y="1496451"/>
                  </a:cubicBezTo>
                  <a:lnTo>
                    <a:pt x="26197" y="1496451"/>
                  </a:lnTo>
                  <a:cubicBezTo>
                    <a:pt x="19249" y="1496451"/>
                    <a:pt x="12586" y="1493691"/>
                    <a:pt x="7673" y="1488778"/>
                  </a:cubicBezTo>
                  <a:cubicBezTo>
                    <a:pt x="2760" y="1483865"/>
                    <a:pt x="0" y="1477202"/>
                    <a:pt x="0" y="1470254"/>
                  </a:cubicBezTo>
                  <a:lnTo>
                    <a:pt x="0" y="26197"/>
                  </a:lnTo>
                  <a:cubicBezTo>
                    <a:pt x="0" y="19249"/>
                    <a:pt x="2760" y="12586"/>
                    <a:pt x="7673" y="7673"/>
                  </a:cubicBezTo>
                  <a:cubicBezTo>
                    <a:pt x="12586" y="2760"/>
                    <a:pt x="19249" y="0"/>
                    <a:pt x="26197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3969561" cy="1572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435254" y="1906187"/>
            <a:ext cx="5417493" cy="792789"/>
            <a:chOff x="0" y="0"/>
            <a:chExt cx="1426829" cy="20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26829" cy="208800"/>
            </a:xfrm>
            <a:custGeom>
              <a:avLst/>
              <a:gdLst/>
              <a:ahLst/>
              <a:cxnLst/>
              <a:rect r="r" b="b" t="t" l="l"/>
              <a:pathLst>
                <a:path h="208800" w="1426829">
                  <a:moveTo>
                    <a:pt x="72882" y="0"/>
                  </a:moveTo>
                  <a:lnTo>
                    <a:pt x="1353947" y="0"/>
                  </a:lnTo>
                  <a:cubicBezTo>
                    <a:pt x="1373277" y="0"/>
                    <a:pt x="1391815" y="7679"/>
                    <a:pt x="1405483" y="21347"/>
                  </a:cubicBezTo>
                  <a:cubicBezTo>
                    <a:pt x="1419151" y="35015"/>
                    <a:pt x="1426829" y="53553"/>
                    <a:pt x="1426829" y="72882"/>
                  </a:cubicBezTo>
                  <a:lnTo>
                    <a:pt x="1426829" y="135918"/>
                  </a:lnTo>
                  <a:cubicBezTo>
                    <a:pt x="1426829" y="155248"/>
                    <a:pt x="1419151" y="173786"/>
                    <a:pt x="1405483" y="187454"/>
                  </a:cubicBezTo>
                  <a:cubicBezTo>
                    <a:pt x="1391815" y="201122"/>
                    <a:pt x="1373277" y="208800"/>
                    <a:pt x="1353947" y="208800"/>
                  </a:cubicBezTo>
                  <a:lnTo>
                    <a:pt x="72882" y="208800"/>
                  </a:lnTo>
                  <a:cubicBezTo>
                    <a:pt x="53553" y="208800"/>
                    <a:pt x="35015" y="201122"/>
                    <a:pt x="21347" y="187454"/>
                  </a:cubicBezTo>
                  <a:cubicBezTo>
                    <a:pt x="7679" y="173786"/>
                    <a:pt x="0" y="155248"/>
                    <a:pt x="0" y="135918"/>
                  </a:cubicBezTo>
                  <a:lnTo>
                    <a:pt x="0" y="72882"/>
                  </a:lnTo>
                  <a:cubicBezTo>
                    <a:pt x="0" y="53553"/>
                    <a:pt x="7679" y="35015"/>
                    <a:pt x="21347" y="21347"/>
                  </a:cubicBezTo>
                  <a:cubicBezTo>
                    <a:pt x="35015" y="7679"/>
                    <a:pt x="53553" y="0"/>
                    <a:pt x="728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1426829" cy="323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73939"/>
                  </a:solidFill>
                  <a:latin typeface="Mero Thai"/>
                  <a:ea typeface="Mero Thai"/>
                  <a:cs typeface="Mero Thai"/>
                  <a:sym typeface="Mero Thai"/>
                </a:rPr>
                <a:t>ING. SOFTWARE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75874" y="4083902"/>
            <a:ext cx="14536252" cy="2360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38"/>
              </a:lnSpc>
            </a:pPr>
            <a:r>
              <a:rPr lang="en-US" sz="15999">
                <a:solidFill>
                  <a:srgbClr val="2C5371"/>
                </a:solidFill>
                <a:latin typeface="Intro Rust"/>
                <a:ea typeface="Intro Rust"/>
                <a:cs typeface="Intro Rust"/>
                <a:sym typeface="Intro Rust"/>
              </a:rPr>
              <a:t>Corto 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1036696">
            <a:off x="3342864" y="8553362"/>
            <a:ext cx="1547911" cy="2702702"/>
          </a:xfrm>
          <a:custGeom>
            <a:avLst/>
            <a:gdLst/>
            <a:ahLst/>
            <a:cxnLst/>
            <a:rect r="r" b="b" t="t" l="l"/>
            <a:pathLst>
              <a:path h="2702702" w="1547911">
                <a:moveTo>
                  <a:pt x="0" y="0"/>
                </a:moveTo>
                <a:lnTo>
                  <a:pt x="1547911" y="0"/>
                </a:lnTo>
                <a:lnTo>
                  <a:pt x="1547911" y="2702702"/>
                </a:lnTo>
                <a:lnTo>
                  <a:pt x="0" y="270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18161">
            <a:off x="-30042" y="8315171"/>
            <a:ext cx="1657468" cy="2234331"/>
          </a:xfrm>
          <a:custGeom>
            <a:avLst/>
            <a:gdLst/>
            <a:ahLst/>
            <a:cxnLst/>
            <a:rect r="r" b="b" t="t" l="l"/>
            <a:pathLst>
              <a:path h="2234331" w="1657468">
                <a:moveTo>
                  <a:pt x="0" y="0"/>
                </a:moveTo>
                <a:lnTo>
                  <a:pt x="1657467" y="0"/>
                </a:lnTo>
                <a:lnTo>
                  <a:pt x="1657467" y="2234332"/>
                </a:lnTo>
                <a:lnTo>
                  <a:pt x="0" y="2234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57675">
            <a:off x="16502170" y="6462428"/>
            <a:ext cx="2352168" cy="3043982"/>
          </a:xfrm>
          <a:custGeom>
            <a:avLst/>
            <a:gdLst/>
            <a:ahLst/>
            <a:cxnLst/>
            <a:rect r="r" b="b" t="t" l="l"/>
            <a:pathLst>
              <a:path h="3043982" w="2352168">
                <a:moveTo>
                  <a:pt x="0" y="0"/>
                </a:moveTo>
                <a:lnTo>
                  <a:pt x="2352167" y="0"/>
                </a:lnTo>
                <a:lnTo>
                  <a:pt x="2352167" y="3043982"/>
                </a:lnTo>
                <a:lnTo>
                  <a:pt x="0" y="3043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1107100">
            <a:off x="4718619" y="-416222"/>
            <a:ext cx="2008771" cy="2057400"/>
          </a:xfrm>
          <a:custGeom>
            <a:avLst/>
            <a:gdLst/>
            <a:ahLst/>
            <a:cxnLst/>
            <a:rect r="r" b="b" t="t" l="l"/>
            <a:pathLst>
              <a:path h="2057400" w="2008771">
                <a:moveTo>
                  <a:pt x="0" y="0"/>
                </a:moveTo>
                <a:lnTo>
                  <a:pt x="2008771" y="0"/>
                </a:lnTo>
                <a:lnTo>
                  <a:pt x="200877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625603" y="8510048"/>
            <a:ext cx="5036794" cy="4029435"/>
          </a:xfrm>
          <a:custGeom>
            <a:avLst/>
            <a:gdLst/>
            <a:ahLst/>
            <a:cxnLst/>
            <a:rect r="r" b="b" t="t" l="l"/>
            <a:pathLst>
              <a:path h="4029435" w="5036794">
                <a:moveTo>
                  <a:pt x="0" y="0"/>
                </a:moveTo>
                <a:lnTo>
                  <a:pt x="5036794" y="0"/>
                </a:lnTo>
                <a:lnTo>
                  <a:pt x="5036794" y="4029435"/>
                </a:lnTo>
                <a:lnTo>
                  <a:pt x="0" y="40294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639892">
            <a:off x="13385276" y="8581929"/>
            <a:ext cx="2343117" cy="2240872"/>
          </a:xfrm>
          <a:custGeom>
            <a:avLst/>
            <a:gdLst/>
            <a:ahLst/>
            <a:cxnLst/>
            <a:rect r="r" b="b" t="t" l="l"/>
            <a:pathLst>
              <a:path h="2240872" w="2343117">
                <a:moveTo>
                  <a:pt x="0" y="0"/>
                </a:moveTo>
                <a:lnTo>
                  <a:pt x="2343117" y="0"/>
                </a:lnTo>
                <a:lnTo>
                  <a:pt x="2343117" y="2240871"/>
                </a:lnTo>
                <a:lnTo>
                  <a:pt x="0" y="22408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806983">
            <a:off x="17210237" y="1066563"/>
            <a:ext cx="1580804" cy="2795634"/>
          </a:xfrm>
          <a:custGeom>
            <a:avLst/>
            <a:gdLst/>
            <a:ahLst/>
            <a:cxnLst/>
            <a:rect r="r" b="b" t="t" l="l"/>
            <a:pathLst>
              <a:path h="2795634" w="1580804">
                <a:moveTo>
                  <a:pt x="0" y="0"/>
                </a:moveTo>
                <a:lnTo>
                  <a:pt x="1580804" y="0"/>
                </a:lnTo>
                <a:lnTo>
                  <a:pt x="1580804" y="2795633"/>
                </a:lnTo>
                <a:lnTo>
                  <a:pt x="0" y="27956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832757">
            <a:off x="8540947" y="-1480745"/>
            <a:ext cx="2389865" cy="2778912"/>
          </a:xfrm>
          <a:custGeom>
            <a:avLst/>
            <a:gdLst/>
            <a:ahLst/>
            <a:cxnLst/>
            <a:rect r="r" b="b" t="t" l="l"/>
            <a:pathLst>
              <a:path h="2778912" w="2389865">
                <a:moveTo>
                  <a:pt x="0" y="0"/>
                </a:moveTo>
                <a:lnTo>
                  <a:pt x="2389864" y="0"/>
                </a:lnTo>
                <a:lnTo>
                  <a:pt x="2389864" y="2778912"/>
                </a:lnTo>
                <a:lnTo>
                  <a:pt x="0" y="27789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656220">
            <a:off x="12929071" y="-456013"/>
            <a:ext cx="2640671" cy="2362200"/>
          </a:xfrm>
          <a:custGeom>
            <a:avLst/>
            <a:gdLst/>
            <a:ahLst/>
            <a:cxnLst/>
            <a:rect r="r" b="b" t="t" l="l"/>
            <a:pathLst>
              <a:path h="2362200" w="2640671">
                <a:moveTo>
                  <a:pt x="0" y="0"/>
                </a:moveTo>
                <a:lnTo>
                  <a:pt x="2640671" y="0"/>
                </a:lnTo>
                <a:lnTo>
                  <a:pt x="2640671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46184" y="245181"/>
            <a:ext cx="3508440" cy="2940711"/>
          </a:xfrm>
          <a:custGeom>
            <a:avLst/>
            <a:gdLst/>
            <a:ahLst/>
            <a:cxnLst/>
            <a:rect r="r" b="b" t="t" l="l"/>
            <a:pathLst>
              <a:path h="2940711" w="3508440">
                <a:moveTo>
                  <a:pt x="0" y="0"/>
                </a:moveTo>
                <a:lnTo>
                  <a:pt x="3508440" y="0"/>
                </a:lnTo>
                <a:lnTo>
                  <a:pt x="3508440" y="2940711"/>
                </a:lnTo>
                <a:lnTo>
                  <a:pt x="0" y="294071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94551" y="-2369476"/>
            <a:ext cx="23639001" cy="15770477"/>
            <a:chOff x="0" y="0"/>
            <a:chExt cx="6225910" cy="4153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25910" cy="4153541"/>
            </a:xfrm>
            <a:custGeom>
              <a:avLst/>
              <a:gdLst/>
              <a:ahLst/>
              <a:cxnLst/>
              <a:rect r="r" b="b" t="t" l="l"/>
              <a:pathLst>
                <a:path h="4153541" w="6225910">
                  <a:moveTo>
                    <a:pt x="16703" y="0"/>
                  </a:moveTo>
                  <a:lnTo>
                    <a:pt x="6209207" y="0"/>
                  </a:lnTo>
                  <a:cubicBezTo>
                    <a:pt x="6218432" y="0"/>
                    <a:pt x="6225910" y="7478"/>
                    <a:pt x="6225910" y="16703"/>
                  </a:cubicBezTo>
                  <a:lnTo>
                    <a:pt x="6225910" y="4136839"/>
                  </a:lnTo>
                  <a:cubicBezTo>
                    <a:pt x="6225910" y="4146063"/>
                    <a:pt x="6218432" y="4153541"/>
                    <a:pt x="6209207" y="4153541"/>
                  </a:cubicBezTo>
                  <a:lnTo>
                    <a:pt x="16703" y="4153541"/>
                  </a:lnTo>
                  <a:cubicBezTo>
                    <a:pt x="7478" y="4153541"/>
                    <a:pt x="0" y="4146063"/>
                    <a:pt x="0" y="4136839"/>
                  </a:cubicBezTo>
                  <a:lnTo>
                    <a:pt x="0" y="16703"/>
                  </a:lnTo>
                  <a:cubicBezTo>
                    <a:pt x="0" y="7478"/>
                    <a:pt x="7478" y="0"/>
                    <a:pt x="167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6225910" cy="42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4721901" cy="8728656"/>
            <a:chOff x="0" y="0"/>
            <a:chExt cx="1241036" cy="22941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1036" cy="2294113"/>
            </a:xfrm>
            <a:custGeom>
              <a:avLst/>
              <a:gdLst/>
              <a:ahLst/>
              <a:cxnLst/>
              <a:rect r="r" b="b" t="t" l="l"/>
              <a:pathLst>
                <a:path h="2294113" w="1241036">
                  <a:moveTo>
                    <a:pt x="83618" y="0"/>
                  </a:moveTo>
                  <a:lnTo>
                    <a:pt x="1157417" y="0"/>
                  </a:lnTo>
                  <a:cubicBezTo>
                    <a:pt x="1203599" y="0"/>
                    <a:pt x="1241036" y="37437"/>
                    <a:pt x="1241036" y="83618"/>
                  </a:cubicBezTo>
                  <a:lnTo>
                    <a:pt x="1241036" y="2210495"/>
                  </a:lnTo>
                  <a:cubicBezTo>
                    <a:pt x="1241036" y="2232672"/>
                    <a:pt x="1232226" y="2253941"/>
                    <a:pt x="1216545" y="2269622"/>
                  </a:cubicBezTo>
                  <a:cubicBezTo>
                    <a:pt x="1200863" y="2285304"/>
                    <a:pt x="1179594" y="2294113"/>
                    <a:pt x="1157417" y="2294113"/>
                  </a:cubicBezTo>
                  <a:lnTo>
                    <a:pt x="83618" y="2294113"/>
                  </a:lnTo>
                  <a:cubicBezTo>
                    <a:pt x="61441" y="2294113"/>
                    <a:pt x="40173" y="2285304"/>
                    <a:pt x="24491" y="2269622"/>
                  </a:cubicBezTo>
                  <a:cubicBezTo>
                    <a:pt x="8810" y="2253941"/>
                    <a:pt x="0" y="2232672"/>
                    <a:pt x="0" y="2210495"/>
                  </a:cubicBezTo>
                  <a:lnTo>
                    <a:pt x="0" y="83618"/>
                  </a:lnTo>
                  <a:cubicBezTo>
                    <a:pt x="0" y="61441"/>
                    <a:pt x="8810" y="40173"/>
                    <a:pt x="24491" y="24491"/>
                  </a:cubicBezTo>
                  <a:cubicBezTo>
                    <a:pt x="40173" y="8810"/>
                    <a:pt x="61441" y="0"/>
                    <a:pt x="83618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241036" cy="23703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8378" y="1883947"/>
            <a:ext cx="3702544" cy="1411569"/>
            <a:chOff x="0" y="0"/>
            <a:chExt cx="973123" cy="3709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73123" cy="370996"/>
            </a:xfrm>
            <a:custGeom>
              <a:avLst/>
              <a:gdLst/>
              <a:ahLst/>
              <a:cxnLst/>
              <a:rect r="r" b="b" t="t" l="l"/>
              <a:pathLst>
                <a:path h="370996" w="973123">
                  <a:moveTo>
                    <a:pt x="106640" y="0"/>
                  </a:moveTo>
                  <a:lnTo>
                    <a:pt x="866483" y="0"/>
                  </a:lnTo>
                  <a:cubicBezTo>
                    <a:pt x="925379" y="0"/>
                    <a:pt x="973123" y="47744"/>
                    <a:pt x="973123" y="106640"/>
                  </a:cubicBezTo>
                  <a:lnTo>
                    <a:pt x="973123" y="264357"/>
                  </a:lnTo>
                  <a:cubicBezTo>
                    <a:pt x="973123" y="323252"/>
                    <a:pt x="925379" y="370996"/>
                    <a:pt x="866483" y="370996"/>
                  </a:cubicBezTo>
                  <a:lnTo>
                    <a:pt x="106640" y="370996"/>
                  </a:lnTo>
                  <a:cubicBezTo>
                    <a:pt x="78357" y="370996"/>
                    <a:pt x="51233" y="359761"/>
                    <a:pt x="31234" y="339762"/>
                  </a:cubicBezTo>
                  <a:cubicBezTo>
                    <a:pt x="11235" y="319764"/>
                    <a:pt x="0" y="292639"/>
                    <a:pt x="0" y="264357"/>
                  </a:cubicBezTo>
                  <a:lnTo>
                    <a:pt x="0" y="106640"/>
                  </a:lnTo>
                  <a:cubicBezTo>
                    <a:pt x="0" y="47744"/>
                    <a:pt x="47744" y="0"/>
                    <a:pt x="106640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973123" cy="447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45585" y="2211907"/>
            <a:ext cx="169429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Jefe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6783050" y="1028700"/>
            <a:ext cx="4721901" cy="8728656"/>
            <a:chOff x="0" y="0"/>
            <a:chExt cx="1241036" cy="22941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41036" cy="2294113"/>
            </a:xfrm>
            <a:custGeom>
              <a:avLst/>
              <a:gdLst/>
              <a:ahLst/>
              <a:cxnLst/>
              <a:rect r="r" b="b" t="t" l="l"/>
              <a:pathLst>
                <a:path h="2294113" w="1241036">
                  <a:moveTo>
                    <a:pt x="83618" y="0"/>
                  </a:moveTo>
                  <a:lnTo>
                    <a:pt x="1157417" y="0"/>
                  </a:lnTo>
                  <a:cubicBezTo>
                    <a:pt x="1203599" y="0"/>
                    <a:pt x="1241036" y="37437"/>
                    <a:pt x="1241036" y="83618"/>
                  </a:cubicBezTo>
                  <a:lnTo>
                    <a:pt x="1241036" y="2210495"/>
                  </a:lnTo>
                  <a:cubicBezTo>
                    <a:pt x="1241036" y="2232672"/>
                    <a:pt x="1232226" y="2253941"/>
                    <a:pt x="1216545" y="2269622"/>
                  </a:cubicBezTo>
                  <a:cubicBezTo>
                    <a:pt x="1200863" y="2285304"/>
                    <a:pt x="1179594" y="2294113"/>
                    <a:pt x="1157417" y="2294113"/>
                  </a:cubicBezTo>
                  <a:lnTo>
                    <a:pt x="83618" y="2294113"/>
                  </a:lnTo>
                  <a:cubicBezTo>
                    <a:pt x="61441" y="2294113"/>
                    <a:pt x="40173" y="2285304"/>
                    <a:pt x="24491" y="2269622"/>
                  </a:cubicBezTo>
                  <a:cubicBezTo>
                    <a:pt x="8810" y="2253941"/>
                    <a:pt x="0" y="2232672"/>
                    <a:pt x="0" y="2210495"/>
                  </a:cubicBezTo>
                  <a:lnTo>
                    <a:pt x="0" y="83618"/>
                  </a:lnTo>
                  <a:cubicBezTo>
                    <a:pt x="0" y="61441"/>
                    <a:pt x="8810" y="40173"/>
                    <a:pt x="24491" y="24491"/>
                  </a:cubicBezTo>
                  <a:cubicBezTo>
                    <a:pt x="40173" y="8810"/>
                    <a:pt x="61441" y="0"/>
                    <a:pt x="83618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241036" cy="23703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92728" y="1883947"/>
            <a:ext cx="3702544" cy="1411569"/>
            <a:chOff x="0" y="0"/>
            <a:chExt cx="973123" cy="3709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73123" cy="370996"/>
            </a:xfrm>
            <a:custGeom>
              <a:avLst/>
              <a:gdLst/>
              <a:ahLst/>
              <a:cxnLst/>
              <a:rect r="r" b="b" t="t" l="l"/>
              <a:pathLst>
                <a:path h="370996" w="973123">
                  <a:moveTo>
                    <a:pt x="106640" y="0"/>
                  </a:moveTo>
                  <a:lnTo>
                    <a:pt x="866483" y="0"/>
                  </a:lnTo>
                  <a:cubicBezTo>
                    <a:pt x="925379" y="0"/>
                    <a:pt x="973123" y="47744"/>
                    <a:pt x="973123" y="106640"/>
                  </a:cubicBezTo>
                  <a:lnTo>
                    <a:pt x="973123" y="264357"/>
                  </a:lnTo>
                  <a:cubicBezTo>
                    <a:pt x="973123" y="323252"/>
                    <a:pt x="925379" y="370996"/>
                    <a:pt x="866483" y="370996"/>
                  </a:cubicBezTo>
                  <a:lnTo>
                    <a:pt x="106640" y="370996"/>
                  </a:lnTo>
                  <a:cubicBezTo>
                    <a:pt x="78357" y="370996"/>
                    <a:pt x="51233" y="359761"/>
                    <a:pt x="31234" y="339762"/>
                  </a:cubicBezTo>
                  <a:cubicBezTo>
                    <a:pt x="11235" y="319764"/>
                    <a:pt x="0" y="292639"/>
                    <a:pt x="0" y="264357"/>
                  </a:cubicBezTo>
                  <a:lnTo>
                    <a:pt x="0" y="106640"/>
                  </a:lnTo>
                  <a:cubicBezTo>
                    <a:pt x="0" y="47744"/>
                    <a:pt x="47744" y="0"/>
                    <a:pt x="106640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973123" cy="447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775741" y="2211907"/>
            <a:ext cx="269841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Secretaria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533650" y="1028700"/>
            <a:ext cx="4721901" cy="8728656"/>
            <a:chOff x="0" y="0"/>
            <a:chExt cx="1241036" cy="229411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41036" cy="2294113"/>
            </a:xfrm>
            <a:custGeom>
              <a:avLst/>
              <a:gdLst/>
              <a:ahLst/>
              <a:cxnLst/>
              <a:rect r="r" b="b" t="t" l="l"/>
              <a:pathLst>
                <a:path h="2294113" w="1241036">
                  <a:moveTo>
                    <a:pt x="83618" y="0"/>
                  </a:moveTo>
                  <a:lnTo>
                    <a:pt x="1157417" y="0"/>
                  </a:lnTo>
                  <a:cubicBezTo>
                    <a:pt x="1203599" y="0"/>
                    <a:pt x="1241036" y="37437"/>
                    <a:pt x="1241036" y="83618"/>
                  </a:cubicBezTo>
                  <a:lnTo>
                    <a:pt x="1241036" y="2210495"/>
                  </a:lnTo>
                  <a:cubicBezTo>
                    <a:pt x="1241036" y="2232672"/>
                    <a:pt x="1232226" y="2253941"/>
                    <a:pt x="1216545" y="2269622"/>
                  </a:cubicBezTo>
                  <a:cubicBezTo>
                    <a:pt x="1200863" y="2285304"/>
                    <a:pt x="1179594" y="2294113"/>
                    <a:pt x="1157417" y="2294113"/>
                  </a:cubicBezTo>
                  <a:lnTo>
                    <a:pt x="83618" y="2294113"/>
                  </a:lnTo>
                  <a:cubicBezTo>
                    <a:pt x="61441" y="2294113"/>
                    <a:pt x="40173" y="2285304"/>
                    <a:pt x="24491" y="2269622"/>
                  </a:cubicBezTo>
                  <a:cubicBezTo>
                    <a:pt x="8810" y="2253941"/>
                    <a:pt x="0" y="2232672"/>
                    <a:pt x="0" y="2210495"/>
                  </a:cubicBezTo>
                  <a:lnTo>
                    <a:pt x="0" y="83618"/>
                  </a:lnTo>
                  <a:cubicBezTo>
                    <a:pt x="0" y="61441"/>
                    <a:pt x="8810" y="40173"/>
                    <a:pt x="24491" y="24491"/>
                  </a:cubicBezTo>
                  <a:cubicBezTo>
                    <a:pt x="40173" y="8810"/>
                    <a:pt x="61441" y="0"/>
                    <a:pt x="83618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76200"/>
              <a:ext cx="1241036" cy="23703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043328" y="1883947"/>
            <a:ext cx="3702544" cy="1411569"/>
            <a:chOff x="0" y="0"/>
            <a:chExt cx="973123" cy="37099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73123" cy="370996"/>
            </a:xfrm>
            <a:custGeom>
              <a:avLst/>
              <a:gdLst/>
              <a:ahLst/>
              <a:cxnLst/>
              <a:rect r="r" b="b" t="t" l="l"/>
              <a:pathLst>
                <a:path h="370996" w="973123">
                  <a:moveTo>
                    <a:pt x="106640" y="0"/>
                  </a:moveTo>
                  <a:lnTo>
                    <a:pt x="866483" y="0"/>
                  </a:lnTo>
                  <a:cubicBezTo>
                    <a:pt x="925379" y="0"/>
                    <a:pt x="973123" y="47744"/>
                    <a:pt x="973123" y="106640"/>
                  </a:cubicBezTo>
                  <a:lnTo>
                    <a:pt x="973123" y="264357"/>
                  </a:lnTo>
                  <a:cubicBezTo>
                    <a:pt x="973123" y="323252"/>
                    <a:pt x="925379" y="370996"/>
                    <a:pt x="866483" y="370996"/>
                  </a:cubicBezTo>
                  <a:lnTo>
                    <a:pt x="106640" y="370996"/>
                  </a:lnTo>
                  <a:cubicBezTo>
                    <a:pt x="78357" y="370996"/>
                    <a:pt x="51233" y="359761"/>
                    <a:pt x="31234" y="339762"/>
                  </a:cubicBezTo>
                  <a:cubicBezTo>
                    <a:pt x="11235" y="319764"/>
                    <a:pt x="0" y="292639"/>
                    <a:pt x="0" y="264357"/>
                  </a:cubicBezTo>
                  <a:lnTo>
                    <a:pt x="0" y="106640"/>
                  </a:lnTo>
                  <a:cubicBezTo>
                    <a:pt x="0" y="47744"/>
                    <a:pt x="47744" y="0"/>
                    <a:pt x="106640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973123" cy="447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485138" y="2211907"/>
            <a:ext cx="28189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Vendedor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3043328" y="3731931"/>
            <a:ext cx="3702544" cy="5779295"/>
            <a:chOff x="0" y="0"/>
            <a:chExt cx="973123" cy="151894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73123" cy="1518946"/>
            </a:xfrm>
            <a:custGeom>
              <a:avLst/>
              <a:gdLst/>
              <a:ahLst/>
              <a:cxnLst/>
              <a:rect r="r" b="b" t="t" l="l"/>
              <a:pathLst>
                <a:path h="1518946" w="973123">
                  <a:moveTo>
                    <a:pt x="106640" y="0"/>
                  </a:moveTo>
                  <a:lnTo>
                    <a:pt x="866483" y="0"/>
                  </a:lnTo>
                  <a:cubicBezTo>
                    <a:pt x="925379" y="0"/>
                    <a:pt x="973123" y="47744"/>
                    <a:pt x="973123" y="106640"/>
                  </a:cubicBezTo>
                  <a:lnTo>
                    <a:pt x="973123" y="1412306"/>
                  </a:lnTo>
                  <a:cubicBezTo>
                    <a:pt x="973123" y="1471202"/>
                    <a:pt x="925379" y="1518946"/>
                    <a:pt x="866483" y="1518946"/>
                  </a:cubicBezTo>
                  <a:lnTo>
                    <a:pt x="106640" y="1518946"/>
                  </a:lnTo>
                  <a:cubicBezTo>
                    <a:pt x="78357" y="1518946"/>
                    <a:pt x="51233" y="1507711"/>
                    <a:pt x="31234" y="1487712"/>
                  </a:cubicBezTo>
                  <a:cubicBezTo>
                    <a:pt x="11235" y="1467713"/>
                    <a:pt x="0" y="1440589"/>
                    <a:pt x="0" y="1412306"/>
                  </a:cubicBezTo>
                  <a:lnTo>
                    <a:pt x="0" y="106640"/>
                  </a:lnTo>
                  <a:cubicBezTo>
                    <a:pt x="0" y="47744"/>
                    <a:pt x="47744" y="0"/>
                    <a:pt x="106640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973123" cy="1595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3267075" y="3757728"/>
            <a:ext cx="3260735" cy="525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Verificar productos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Descripción de producto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Registrar pedidos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Verificar la prioridad de clientes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537455" y="3731931"/>
            <a:ext cx="3702544" cy="5779295"/>
            <a:chOff x="0" y="0"/>
            <a:chExt cx="973123" cy="151894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73123" cy="1518946"/>
            </a:xfrm>
            <a:custGeom>
              <a:avLst/>
              <a:gdLst/>
              <a:ahLst/>
              <a:cxnLst/>
              <a:rect r="r" b="b" t="t" l="l"/>
              <a:pathLst>
                <a:path h="1518946" w="973123">
                  <a:moveTo>
                    <a:pt x="106640" y="0"/>
                  </a:moveTo>
                  <a:lnTo>
                    <a:pt x="866483" y="0"/>
                  </a:lnTo>
                  <a:cubicBezTo>
                    <a:pt x="925379" y="0"/>
                    <a:pt x="973123" y="47744"/>
                    <a:pt x="973123" y="106640"/>
                  </a:cubicBezTo>
                  <a:lnTo>
                    <a:pt x="973123" y="1412306"/>
                  </a:lnTo>
                  <a:cubicBezTo>
                    <a:pt x="973123" y="1471202"/>
                    <a:pt x="925379" y="1518946"/>
                    <a:pt x="866483" y="1518946"/>
                  </a:cubicBezTo>
                  <a:lnTo>
                    <a:pt x="106640" y="1518946"/>
                  </a:lnTo>
                  <a:cubicBezTo>
                    <a:pt x="78357" y="1518946"/>
                    <a:pt x="51233" y="1507711"/>
                    <a:pt x="31234" y="1487712"/>
                  </a:cubicBezTo>
                  <a:cubicBezTo>
                    <a:pt x="11235" y="1467713"/>
                    <a:pt x="0" y="1440589"/>
                    <a:pt x="0" y="1412306"/>
                  </a:cubicBezTo>
                  <a:lnTo>
                    <a:pt x="0" y="106640"/>
                  </a:lnTo>
                  <a:cubicBezTo>
                    <a:pt x="0" y="47744"/>
                    <a:pt x="47744" y="0"/>
                    <a:pt x="106640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973123" cy="1595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400844" y="3731931"/>
            <a:ext cx="3702544" cy="5705873"/>
            <a:chOff x="0" y="0"/>
            <a:chExt cx="973123" cy="149964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73123" cy="1499649"/>
            </a:xfrm>
            <a:custGeom>
              <a:avLst/>
              <a:gdLst/>
              <a:ahLst/>
              <a:cxnLst/>
              <a:rect r="r" b="b" t="t" l="l"/>
              <a:pathLst>
                <a:path h="1499649" w="973123">
                  <a:moveTo>
                    <a:pt x="106640" y="0"/>
                  </a:moveTo>
                  <a:lnTo>
                    <a:pt x="866483" y="0"/>
                  </a:lnTo>
                  <a:cubicBezTo>
                    <a:pt x="925379" y="0"/>
                    <a:pt x="973123" y="47744"/>
                    <a:pt x="973123" y="106640"/>
                  </a:cubicBezTo>
                  <a:lnTo>
                    <a:pt x="973123" y="1393009"/>
                  </a:lnTo>
                  <a:cubicBezTo>
                    <a:pt x="973123" y="1421292"/>
                    <a:pt x="961888" y="1448416"/>
                    <a:pt x="941889" y="1468415"/>
                  </a:cubicBezTo>
                  <a:cubicBezTo>
                    <a:pt x="921890" y="1488414"/>
                    <a:pt x="894766" y="1499649"/>
                    <a:pt x="866483" y="1499649"/>
                  </a:cubicBezTo>
                  <a:lnTo>
                    <a:pt x="106640" y="1499649"/>
                  </a:lnTo>
                  <a:cubicBezTo>
                    <a:pt x="47744" y="1499649"/>
                    <a:pt x="0" y="1451904"/>
                    <a:pt x="0" y="1393009"/>
                  </a:cubicBezTo>
                  <a:lnTo>
                    <a:pt x="0" y="106640"/>
                  </a:lnTo>
                  <a:cubicBezTo>
                    <a:pt x="0" y="47744"/>
                    <a:pt x="47744" y="0"/>
                    <a:pt x="106640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973123" cy="15758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762362" y="3757728"/>
            <a:ext cx="3260735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Generar reportes de inventario 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Consultar historial de clientes para priorizar ventas 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Ver reporte de ventas y pendientes de cobro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621749" y="3757728"/>
            <a:ext cx="3260735" cy="52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Gestionar cuentas por cobrar 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Generar reportes de ventas e inventario 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Registrar un nuevo producto en el inventario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618351" y="-2369476"/>
            <a:ext cx="23639001" cy="15770477"/>
            <a:chOff x="0" y="0"/>
            <a:chExt cx="6225910" cy="4153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25910" cy="4153541"/>
            </a:xfrm>
            <a:custGeom>
              <a:avLst/>
              <a:gdLst/>
              <a:ahLst/>
              <a:cxnLst/>
              <a:rect r="r" b="b" t="t" l="l"/>
              <a:pathLst>
                <a:path h="4153541" w="6225910">
                  <a:moveTo>
                    <a:pt x="16703" y="0"/>
                  </a:moveTo>
                  <a:lnTo>
                    <a:pt x="6209207" y="0"/>
                  </a:lnTo>
                  <a:cubicBezTo>
                    <a:pt x="6218432" y="0"/>
                    <a:pt x="6225910" y="7478"/>
                    <a:pt x="6225910" y="16703"/>
                  </a:cubicBezTo>
                  <a:lnTo>
                    <a:pt x="6225910" y="4136839"/>
                  </a:lnTo>
                  <a:cubicBezTo>
                    <a:pt x="6225910" y="4146063"/>
                    <a:pt x="6218432" y="4153541"/>
                    <a:pt x="6209207" y="4153541"/>
                  </a:cubicBezTo>
                  <a:lnTo>
                    <a:pt x="16703" y="4153541"/>
                  </a:lnTo>
                  <a:cubicBezTo>
                    <a:pt x="7478" y="4153541"/>
                    <a:pt x="0" y="4146063"/>
                    <a:pt x="0" y="4136839"/>
                  </a:cubicBezTo>
                  <a:lnTo>
                    <a:pt x="0" y="16703"/>
                  </a:lnTo>
                  <a:cubicBezTo>
                    <a:pt x="0" y="7478"/>
                    <a:pt x="7478" y="0"/>
                    <a:pt x="167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6225910" cy="42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507651"/>
            <a:ext cx="16230600" cy="8249705"/>
            <a:chOff x="0" y="0"/>
            <a:chExt cx="4265815" cy="21682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5815" cy="2168233"/>
            </a:xfrm>
            <a:custGeom>
              <a:avLst/>
              <a:gdLst/>
              <a:ahLst/>
              <a:cxnLst/>
              <a:rect r="r" b="b" t="t" l="l"/>
              <a:pathLst>
                <a:path h="2168233" w="4265815">
                  <a:moveTo>
                    <a:pt x="24327" y="0"/>
                  </a:moveTo>
                  <a:lnTo>
                    <a:pt x="4241488" y="0"/>
                  </a:lnTo>
                  <a:cubicBezTo>
                    <a:pt x="4254924" y="0"/>
                    <a:pt x="4265815" y="10891"/>
                    <a:pt x="4265815" y="24327"/>
                  </a:cubicBezTo>
                  <a:lnTo>
                    <a:pt x="4265815" y="2143906"/>
                  </a:lnTo>
                  <a:cubicBezTo>
                    <a:pt x="4265815" y="2157341"/>
                    <a:pt x="4254924" y="2168233"/>
                    <a:pt x="4241488" y="2168233"/>
                  </a:cubicBezTo>
                  <a:lnTo>
                    <a:pt x="24327" y="2168233"/>
                  </a:lnTo>
                  <a:cubicBezTo>
                    <a:pt x="10891" y="2168233"/>
                    <a:pt x="0" y="2157341"/>
                    <a:pt x="0" y="214390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4265815" cy="2244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8378" y="1883947"/>
            <a:ext cx="14800797" cy="1411569"/>
            <a:chOff x="0" y="0"/>
            <a:chExt cx="3890026" cy="3709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90027" cy="370996"/>
            </a:xfrm>
            <a:custGeom>
              <a:avLst/>
              <a:gdLst/>
              <a:ahLst/>
              <a:cxnLst/>
              <a:rect r="r" b="b" t="t" l="l"/>
              <a:pathLst>
                <a:path h="370996" w="3890027">
                  <a:moveTo>
                    <a:pt x="26677" y="0"/>
                  </a:moveTo>
                  <a:lnTo>
                    <a:pt x="3863350" y="0"/>
                  </a:lnTo>
                  <a:cubicBezTo>
                    <a:pt x="3870425" y="0"/>
                    <a:pt x="3877210" y="2811"/>
                    <a:pt x="3882213" y="7813"/>
                  </a:cubicBezTo>
                  <a:cubicBezTo>
                    <a:pt x="3887216" y="12816"/>
                    <a:pt x="3890027" y="19602"/>
                    <a:pt x="3890027" y="26677"/>
                  </a:cubicBezTo>
                  <a:lnTo>
                    <a:pt x="3890027" y="344320"/>
                  </a:lnTo>
                  <a:cubicBezTo>
                    <a:pt x="3890027" y="359053"/>
                    <a:pt x="3878083" y="370996"/>
                    <a:pt x="3863350" y="370996"/>
                  </a:cubicBezTo>
                  <a:lnTo>
                    <a:pt x="26677" y="370996"/>
                  </a:lnTo>
                  <a:cubicBezTo>
                    <a:pt x="19602" y="370996"/>
                    <a:pt x="12816" y="368186"/>
                    <a:pt x="7813" y="363183"/>
                  </a:cubicBezTo>
                  <a:cubicBezTo>
                    <a:pt x="2811" y="358180"/>
                    <a:pt x="0" y="351395"/>
                    <a:pt x="0" y="344320"/>
                  </a:cubicBezTo>
                  <a:lnTo>
                    <a:pt x="0" y="26677"/>
                  </a:lnTo>
                  <a:cubicBezTo>
                    <a:pt x="0" y="19602"/>
                    <a:pt x="2811" y="12816"/>
                    <a:pt x="7813" y="7813"/>
                  </a:cubicBezTo>
                  <a:cubicBezTo>
                    <a:pt x="12816" y="2811"/>
                    <a:pt x="19602" y="0"/>
                    <a:pt x="26677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3890026" cy="4471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322493" y="2067020"/>
            <a:ext cx="9232566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</a:p>
          <a:p>
            <a:pPr algn="ctr">
              <a:lnSpc>
                <a:spcPts val="5599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537455" y="3731931"/>
            <a:ext cx="14801720" cy="5779295"/>
            <a:chOff x="0" y="0"/>
            <a:chExt cx="3890269" cy="151894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90269" cy="1518946"/>
            </a:xfrm>
            <a:custGeom>
              <a:avLst/>
              <a:gdLst/>
              <a:ahLst/>
              <a:cxnLst/>
              <a:rect r="r" b="b" t="t" l="l"/>
              <a:pathLst>
                <a:path h="1518946" w="3890269">
                  <a:moveTo>
                    <a:pt x="26675" y="0"/>
                  </a:moveTo>
                  <a:lnTo>
                    <a:pt x="3863594" y="0"/>
                  </a:lnTo>
                  <a:cubicBezTo>
                    <a:pt x="3878326" y="0"/>
                    <a:pt x="3890269" y="11943"/>
                    <a:pt x="3890269" y="26675"/>
                  </a:cubicBezTo>
                  <a:lnTo>
                    <a:pt x="3890269" y="1492271"/>
                  </a:lnTo>
                  <a:cubicBezTo>
                    <a:pt x="3890269" y="1507003"/>
                    <a:pt x="3878326" y="1518946"/>
                    <a:pt x="3863594" y="1518946"/>
                  </a:cubicBezTo>
                  <a:lnTo>
                    <a:pt x="26675" y="1518946"/>
                  </a:lnTo>
                  <a:cubicBezTo>
                    <a:pt x="11943" y="1518946"/>
                    <a:pt x="0" y="1507003"/>
                    <a:pt x="0" y="1492271"/>
                  </a:cubicBezTo>
                  <a:lnTo>
                    <a:pt x="0" y="26675"/>
                  </a:lnTo>
                  <a:cubicBezTo>
                    <a:pt x="0" y="11943"/>
                    <a:pt x="11943" y="0"/>
                    <a:pt x="26675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3890269" cy="15951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27124" y="4757279"/>
            <a:ext cx="14422382" cy="30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Desarrollar una plataforma digital que permita gestionar el inventario en tiempo real y refleje automáticamente los cambios en existencias. 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Implementar un sistema de seguridad con al menos tres niveles de acceso y una funcionalidad de copias de seguridad automáticas. 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Diseñar una interfaz intuitiva y accesible validada mediante pruebas de usabilidad con usuarios. </a:t>
            </a: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2762" y="-2272884"/>
            <a:ext cx="23639001" cy="15770477"/>
            <a:chOff x="0" y="0"/>
            <a:chExt cx="6225910" cy="4153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25910" cy="4153541"/>
            </a:xfrm>
            <a:custGeom>
              <a:avLst/>
              <a:gdLst/>
              <a:ahLst/>
              <a:cxnLst/>
              <a:rect r="r" b="b" t="t" l="l"/>
              <a:pathLst>
                <a:path h="4153541" w="6225910">
                  <a:moveTo>
                    <a:pt x="16703" y="0"/>
                  </a:moveTo>
                  <a:lnTo>
                    <a:pt x="6209207" y="0"/>
                  </a:lnTo>
                  <a:cubicBezTo>
                    <a:pt x="6218432" y="0"/>
                    <a:pt x="6225910" y="7478"/>
                    <a:pt x="6225910" y="16703"/>
                  </a:cubicBezTo>
                  <a:lnTo>
                    <a:pt x="6225910" y="4136839"/>
                  </a:lnTo>
                  <a:cubicBezTo>
                    <a:pt x="6225910" y="4146063"/>
                    <a:pt x="6218432" y="4153541"/>
                    <a:pt x="6209207" y="4153541"/>
                  </a:cubicBezTo>
                  <a:lnTo>
                    <a:pt x="16703" y="4153541"/>
                  </a:lnTo>
                  <a:cubicBezTo>
                    <a:pt x="7478" y="4153541"/>
                    <a:pt x="0" y="4146063"/>
                    <a:pt x="0" y="4136839"/>
                  </a:cubicBezTo>
                  <a:lnTo>
                    <a:pt x="0" y="16703"/>
                  </a:lnTo>
                  <a:cubicBezTo>
                    <a:pt x="0" y="7478"/>
                    <a:pt x="7478" y="0"/>
                    <a:pt x="167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6225910" cy="42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6283464" cy="2546797"/>
            <a:chOff x="0" y="0"/>
            <a:chExt cx="1651454" cy="6693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1454" cy="669363"/>
            </a:xfrm>
            <a:custGeom>
              <a:avLst/>
              <a:gdLst/>
              <a:ahLst/>
              <a:cxnLst/>
              <a:rect r="r" b="b" t="t" l="l"/>
              <a:pathLst>
                <a:path h="669363" w="1651454">
                  <a:moveTo>
                    <a:pt x="62838" y="0"/>
                  </a:moveTo>
                  <a:lnTo>
                    <a:pt x="1588617" y="0"/>
                  </a:lnTo>
                  <a:cubicBezTo>
                    <a:pt x="1623321" y="0"/>
                    <a:pt x="1651454" y="28133"/>
                    <a:pt x="1651454" y="62838"/>
                  </a:cubicBezTo>
                  <a:lnTo>
                    <a:pt x="1651454" y="606526"/>
                  </a:lnTo>
                  <a:cubicBezTo>
                    <a:pt x="1651454" y="623191"/>
                    <a:pt x="1644834" y="639174"/>
                    <a:pt x="1633050" y="650958"/>
                  </a:cubicBezTo>
                  <a:cubicBezTo>
                    <a:pt x="1621265" y="662743"/>
                    <a:pt x="1605282" y="669363"/>
                    <a:pt x="1588617" y="669363"/>
                  </a:cubicBezTo>
                  <a:lnTo>
                    <a:pt x="62838" y="669363"/>
                  </a:lnTo>
                  <a:cubicBezTo>
                    <a:pt x="28133" y="669363"/>
                    <a:pt x="0" y="641230"/>
                    <a:pt x="0" y="606526"/>
                  </a:cubicBezTo>
                  <a:lnTo>
                    <a:pt x="0" y="62838"/>
                  </a:lnTo>
                  <a:cubicBezTo>
                    <a:pt x="0" y="28133"/>
                    <a:pt x="28133" y="0"/>
                    <a:pt x="62838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51454" cy="745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8378" y="1268400"/>
            <a:ext cx="5264108" cy="2039414"/>
            <a:chOff x="0" y="0"/>
            <a:chExt cx="1383542" cy="5360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3542" cy="536010"/>
            </a:xfrm>
            <a:custGeom>
              <a:avLst/>
              <a:gdLst/>
              <a:ahLst/>
              <a:cxnLst/>
              <a:rect r="r" b="b" t="t" l="l"/>
              <a:pathLst>
                <a:path h="536010" w="1383542">
                  <a:moveTo>
                    <a:pt x="75006" y="0"/>
                  </a:moveTo>
                  <a:lnTo>
                    <a:pt x="1308536" y="0"/>
                  </a:lnTo>
                  <a:cubicBezTo>
                    <a:pt x="1328429" y="0"/>
                    <a:pt x="1347507" y="7902"/>
                    <a:pt x="1361573" y="21969"/>
                  </a:cubicBezTo>
                  <a:cubicBezTo>
                    <a:pt x="1375639" y="36035"/>
                    <a:pt x="1383542" y="55113"/>
                    <a:pt x="1383542" y="75006"/>
                  </a:cubicBezTo>
                  <a:lnTo>
                    <a:pt x="1383542" y="461004"/>
                  </a:lnTo>
                  <a:cubicBezTo>
                    <a:pt x="1383542" y="502429"/>
                    <a:pt x="1349960" y="536010"/>
                    <a:pt x="1308536" y="536010"/>
                  </a:cubicBezTo>
                  <a:lnTo>
                    <a:pt x="75006" y="536010"/>
                  </a:lnTo>
                  <a:cubicBezTo>
                    <a:pt x="55113" y="536010"/>
                    <a:pt x="36035" y="528108"/>
                    <a:pt x="21969" y="514041"/>
                  </a:cubicBezTo>
                  <a:cubicBezTo>
                    <a:pt x="7902" y="499975"/>
                    <a:pt x="0" y="480897"/>
                    <a:pt x="0" y="461004"/>
                  </a:cubicBezTo>
                  <a:lnTo>
                    <a:pt x="0" y="75006"/>
                  </a:lnTo>
                  <a:cubicBezTo>
                    <a:pt x="0" y="55113"/>
                    <a:pt x="7902" y="36035"/>
                    <a:pt x="21969" y="21969"/>
                  </a:cubicBezTo>
                  <a:cubicBezTo>
                    <a:pt x="36035" y="7902"/>
                    <a:pt x="55113" y="0"/>
                    <a:pt x="75006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383542" cy="612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110663" y="2943325"/>
            <a:ext cx="9527117" cy="5338058"/>
          </a:xfrm>
          <a:custGeom>
            <a:avLst/>
            <a:gdLst/>
            <a:ahLst/>
            <a:cxnLst/>
            <a:rect r="r" b="b" t="t" l="l"/>
            <a:pathLst>
              <a:path h="5338058" w="9527117">
                <a:moveTo>
                  <a:pt x="0" y="0"/>
                </a:moveTo>
                <a:lnTo>
                  <a:pt x="9527118" y="0"/>
                </a:lnTo>
                <a:lnTo>
                  <a:pt x="9527118" y="5338059"/>
                </a:lnTo>
                <a:lnTo>
                  <a:pt x="0" y="5338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23287" y="1624532"/>
            <a:ext cx="169429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Jefe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2762" y="-2272884"/>
            <a:ext cx="23639001" cy="15770477"/>
            <a:chOff x="0" y="0"/>
            <a:chExt cx="6225910" cy="4153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25910" cy="4153541"/>
            </a:xfrm>
            <a:custGeom>
              <a:avLst/>
              <a:gdLst/>
              <a:ahLst/>
              <a:cxnLst/>
              <a:rect r="r" b="b" t="t" l="l"/>
              <a:pathLst>
                <a:path h="4153541" w="6225910">
                  <a:moveTo>
                    <a:pt x="16703" y="0"/>
                  </a:moveTo>
                  <a:lnTo>
                    <a:pt x="6209207" y="0"/>
                  </a:lnTo>
                  <a:cubicBezTo>
                    <a:pt x="6218432" y="0"/>
                    <a:pt x="6225910" y="7478"/>
                    <a:pt x="6225910" y="16703"/>
                  </a:cubicBezTo>
                  <a:lnTo>
                    <a:pt x="6225910" y="4136839"/>
                  </a:lnTo>
                  <a:cubicBezTo>
                    <a:pt x="6225910" y="4146063"/>
                    <a:pt x="6218432" y="4153541"/>
                    <a:pt x="6209207" y="4153541"/>
                  </a:cubicBezTo>
                  <a:lnTo>
                    <a:pt x="16703" y="4153541"/>
                  </a:lnTo>
                  <a:cubicBezTo>
                    <a:pt x="7478" y="4153541"/>
                    <a:pt x="0" y="4146063"/>
                    <a:pt x="0" y="4136839"/>
                  </a:cubicBezTo>
                  <a:lnTo>
                    <a:pt x="0" y="16703"/>
                  </a:lnTo>
                  <a:cubicBezTo>
                    <a:pt x="0" y="7478"/>
                    <a:pt x="7478" y="0"/>
                    <a:pt x="167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6225910" cy="42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6283464" cy="2546797"/>
            <a:chOff x="0" y="0"/>
            <a:chExt cx="1651454" cy="6693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1454" cy="669363"/>
            </a:xfrm>
            <a:custGeom>
              <a:avLst/>
              <a:gdLst/>
              <a:ahLst/>
              <a:cxnLst/>
              <a:rect r="r" b="b" t="t" l="l"/>
              <a:pathLst>
                <a:path h="669363" w="1651454">
                  <a:moveTo>
                    <a:pt x="62838" y="0"/>
                  </a:moveTo>
                  <a:lnTo>
                    <a:pt x="1588617" y="0"/>
                  </a:lnTo>
                  <a:cubicBezTo>
                    <a:pt x="1623321" y="0"/>
                    <a:pt x="1651454" y="28133"/>
                    <a:pt x="1651454" y="62838"/>
                  </a:cubicBezTo>
                  <a:lnTo>
                    <a:pt x="1651454" y="606526"/>
                  </a:lnTo>
                  <a:cubicBezTo>
                    <a:pt x="1651454" y="623191"/>
                    <a:pt x="1644834" y="639174"/>
                    <a:pt x="1633050" y="650958"/>
                  </a:cubicBezTo>
                  <a:cubicBezTo>
                    <a:pt x="1621265" y="662743"/>
                    <a:pt x="1605282" y="669363"/>
                    <a:pt x="1588617" y="669363"/>
                  </a:cubicBezTo>
                  <a:lnTo>
                    <a:pt x="62838" y="669363"/>
                  </a:lnTo>
                  <a:cubicBezTo>
                    <a:pt x="28133" y="669363"/>
                    <a:pt x="0" y="641230"/>
                    <a:pt x="0" y="606526"/>
                  </a:cubicBezTo>
                  <a:lnTo>
                    <a:pt x="0" y="62838"/>
                  </a:lnTo>
                  <a:cubicBezTo>
                    <a:pt x="0" y="28133"/>
                    <a:pt x="28133" y="0"/>
                    <a:pt x="62838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51454" cy="745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8378" y="1268400"/>
            <a:ext cx="5264108" cy="2039414"/>
            <a:chOff x="0" y="0"/>
            <a:chExt cx="1383542" cy="5360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3542" cy="536010"/>
            </a:xfrm>
            <a:custGeom>
              <a:avLst/>
              <a:gdLst/>
              <a:ahLst/>
              <a:cxnLst/>
              <a:rect r="r" b="b" t="t" l="l"/>
              <a:pathLst>
                <a:path h="536010" w="1383542">
                  <a:moveTo>
                    <a:pt x="75006" y="0"/>
                  </a:moveTo>
                  <a:lnTo>
                    <a:pt x="1308536" y="0"/>
                  </a:lnTo>
                  <a:cubicBezTo>
                    <a:pt x="1328429" y="0"/>
                    <a:pt x="1347507" y="7902"/>
                    <a:pt x="1361573" y="21969"/>
                  </a:cubicBezTo>
                  <a:cubicBezTo>
                    <a:pt x="1375639" y="36035"/>
                    <a:pt x="1383542" y="55113"/>
                    <a:pt x="1383542" y="75006"/>
                  </a:cubicBezTo>
                  <a:lnTo>
                    <a:pt x="1383542" y="461004"/>
                  </a:lnTo>
                  <a:cubicBezTo>
                    <a:pt x="1383542" y="502429"/>
                    <a:pt x="1349960" y="536010"/>
                    <a:pt x="1308536" y="536010"/>
                  </a:cubicBezTo>
                  <a:lnTo>
                    <a:pt x="75006" y="536010"/>
                  </a:lnTo>
                  <a:cubicBezTo>
                    <a:pt x="55113" y="536010"/>
                    <a:pt x="36035" y="528108"/>
                    <a:pt x="21969" y="514041"/>
                  </a:cubicBezTo>
                  <a:cubicBezTo>
                    <a:pt x="7902" y="499975"/>
                    <a:pt x="0" y="480897"/>
                    <a:pt x="0" y="461004"/>
                  </a:cubicBezTo>
                  <a:lnTo>
                    <a:pt x="0" y="75006"/>
                  </a:lnTo>
                  <a:cubicBezTo>
                    <a:pt x="0" y="55113"/>
                    <a:pt x="7902" y="36035"/>
                    <a:pt x="21969" y="21969"/>
                  </a:cubicBezTo>
                  <a:cubicBezTo>
                    <a:pt x="36035" y="7902"/>
                    <a:pt x="55113" y="0"/>
                    <a:pt x="75006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383542" cy="612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109050" y="2769664"/>
            <a:ext cx="9636238" cy="5685380"/>
          </a:xfrm>
          <a:custGeom>
            <a:avLst/>
            <a:gdLst/>
            <a:ahLst/>
            <a:cxnLst/>
            <a:rect r="r" b="b" t="t" l="l"/>
            <a:pathLst>
              <a:path h="5685380" w="9636238">
                <a:moveTo>
                  <a:pt x="0" y="0"/>
                </a:moveTo>
                <a:lnTo>
                  <a:pt x="9636238" y="0"/>
                </a:lnTo>
                <a:lnTo>
                  <a:pt x="9636238" y="5685381"/>
                </a:lnTo>
                <a:lnTo>
                  <a:pt x="0" y="5685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01970" y="1638524"/>
            <a:ext cx="473692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Secretaria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2762" y="-2272884"/>
            <a:ext cx="23639001" cy="15770477"/>
            <a:chOff x="0" y="0"/>
            <a:chExt cx="6225910" cy="4153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25910" cy="4153541"/>
            </a:xfrm>
            <a:custGeom>
              <a:avLst/>
              <a:gdLst/>
              <a:ahLst/>
              <a:cxnLst/>
              <a:rect r="r" b="b" t="t" l="l"/>
              <a:pathLst>
                <a:path h="4153541" w="6225910">
                  <a:moveTo>
                    <a:pt x="16703" y="0"/>
                  </a:moveTo>
                  <a:lnTo>
                    <a:pt x="6209207" y="0"/>
                  </a:lnTo>
                  <a:cubicBezTo>
                    <a:pt x="6218432" y="0"/>
                    <a:pt x="6225910" y="7478"/>
                    <a:pt x="6225910" y="16703"/>
                  </a:cubicBezTo>
                  <a:lnTo>
                    <a:pt x="6225910" y="4136839"/>
                  </a:lnTo>
                  <a:cubicBezTo>
                    <a:pt x="6225910" y="4146063"/>
                    <a:pt x="6218432" y="4153541"/>
                    <a:pt x="6209207" y="4153541"/>
                  </a:cubicBezTo>
                  <a:lnTo>
                    <a:pt x="16703" y="4153541"/>
                  </a:lnTo>
                  <a:cubicBezTo>
                    <a:pt x="7478" y="4153541"/>
                    <a:pt x="0" y="4146063"/>
                    <a:pt x="0" y="4136839"/>
                  </a:cubicBezTo>
                  <a:lnTo>
                    <a:pt x="0" y="16703"/>
                  </a:lnTo>
                  <a:cubicBezTo>
                    <a:pt x="0" y="7478"/>
                    <a:pt x="7478" y="0"/>
                    <a:pt x="167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6225910" cy="42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6283464" cy="2546797"/>
            <a:chOff x="0" y="0"/>
            <a:chExt cx="1651454" cy="6693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1454" cy="669363"/>
            </a:xfrm>
            <a:custGeom>
              <a:avLst/>
              <a:gdLst/>
              <a:ahLst/>
              <a:cxnLst/>
              <a:rect r="r" b="b" t="t" l="l"/>
              <a:pathLst>
                <a:path h="669363" w="1651454">
                  <a:moveTo>
                    <a:pt x="62838" y="0"/>
                  </a:moveTo>
                  <a:lnTo>
                    <a:pt x="1588617" y="0"/>
                  </a:lnTo>
                  <a:cubicBezTo>
                    <a:pt x="1623321" y="0"/>
                    <a:pt x="1651454" y="28133"/>
                    <a:pt x="1651454" y="62838"/>
                  </a:cubicBezTo>
                  <a:lnTo>
                    <a:pt x="1651454" y="606526"/>
                  </a:lnTo>
                  <a:cubicBezTo>
                    <a:pt x="1651454" y="623191"/>
                    <a:pt x="1644834" y="639174"/>
                    <a:pt x="1633050" y="650958"/>
                  </a:cubicBezTo>
                  <a:cubicBezTo>
                    <a:pt x="1621265" y="662743"/>
                    <a:pt x="1605282" y="669363"/>
                    <a:pt x="1588617" y="669363"/>
                  </a:cubicBezTo>
                  <a:lnTo>
                    <a:pt x="62838" y="669363"/>
                  </a:lnTo>
                  <a:cubicBezTo>
                    <a:pt x="28133" y="669363"/>
                    <a:pt x="0" y="641230"/>
                    <a:pt x="0" y="606526"/>
                  </a:cubicBezTo>
                  <a:lnTo>
                    <a:pt x="0" y="62838"/>
                  </a:lnTo>
                  <a:cubicBezTo>
                    <a:pt x="0" y="28133"/>
                    <a:pt x="28133" y="0"/>
                    <a:pt x="62838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51454" cy="745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38378" y="1268400"/>
            <a:ext cx="5264108" cy="2039414"/>
            <a:chOff x="0" y="0"/>
            <a:chExt cx="1383542" cy="5360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3542" cy="536010"/>
            </a:xfrm>
            <a:custGeom>
              <a:avLst/>
              <a:gdLst/>
              <a:ahLst/>
              <a:cxnLst/>
              <a:rect r="r" b="b" t="t" l="l"/>
              <a:pathLst>
                <a:path h="536010" w="1383542">
                  <a:moveTo>
                    <a:pt x="75006" y="0"/>
                  </a:moveTo>
                  <a:lnTo>
                    <a:pt x="1308536" y="0"/>
                  </a:lnTo>
                  <a:cubicBezTo>
                    <a:pt x="1328429" y="0"/>
                    <a:pt x="1347507" y="7902"/>
                    <a:pt x="1361573" y="21969"/>
                  </a:cubicBezTo>
                  <a:cubicBezTo>
                    <a:pt x="1375639" y="36035"/>
                    <a:pt x="1383542" y="55113"/>
                    <a:pt x="1383542" y="75006"/>
                  </a:cubicBezTo>
                  <a:lnTo>
                    <a:pt x="1383542" y="461004"/>
                  </a:lnTo>
                  <a:cubicBezTo>
                    <a:pt x="1383542" y="502429"/>
                    <a:pt x="1349960" y="536010"/>
                    <a:pt x="1308536" y="536010"/>
                  </a:cubicBezTo>
                  <a:lnTo>
                    <a:pt x="75006" y="536010"/>
                  </a:lnTo>
                  <a:cubicBezTo>
                    <a:pt x="55113" y="536010"/>
                    <a:pt x="36035" y="528108"/>
                    <a:pt x="21969" y="514041"/>
                  </a:cubicBezTo>
                  <a:cubicBezTo>
                    <a:pt x="7902" y="499975"/>
                    <a:pt x="0" y="480897"/>
                    <a:pt x="0" y="461004"/>
                  </a:cubicBezTo>
                  <a:lnTo>
                    <a:pt x="0" y="75006"/>
                  </a:lnTo>
                  <a:cubicBezTo>
                    <a:pt x="0" y="55113"/>
                    <a:pt x="7902" y="36035"/>
                    <a:pt x="21969" y="21969"/>
                  </a:cubicBezTo>
                  <a:cubicBezTo>
                    <a:pt x="36035" y="7902"/>
                    <a:pt x="55113" y="0"/>
                    <a:pt x="75006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383542" cy="612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820793" y="2858905"/>
            <a:ext cx="9910379" cy="6474048"/>
          </a:xfrm>
          <a:custGeom>
            <a:avLst/>
            <a:gdLst/>
            <a:ahLst/>
            <a:cxnLst/>
            <a:rect r="r" b="b" t="t" l="l"/>
            <a:pathLst>
              <a:path h="6474048" w="9910379">
                <a:moveTo>
                  <a:pt x="0" y="0"/>
                </a:moveTo>
                <a:lnTo>
                  <a:pt x="9910379" y="0"/>
                </a:lnTo>
                <a:lnTo>
                  <a:pt x="9910379" y="6474048"/>
                </a:lnTo>
                <a:lnTo>
                  <a:pt x="0" y="6474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01970" y="1638524"/>
            <a:ext cx="4736923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Vendedor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45634" y="-1879209"/>
            <a:ext cx="22556003" cy="15770477"/>
            <a:chOff x="0" y="0"/>
            <a:chExt cx="5940676" cy="41535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940676" cy="4153541"/>
            </a:xfrm>
            <a:custGeom>
              <a:avLst/>
              <a:gdLst/>
              <a:ahLst/>
              <a:cxnLst/>
              <a:rect r="r" b="b" t="t" l="l"/>
              <a:pathLst>
                <a:path h="4153541" w="5940676">
                  <a:moveTo>
                    <a:pt x="17505" y="0"/>
                  </a:moveTo>
                  <a:lnTo>
                    <a:pt x="5923171" y="0"/>
                  </a:lnTo>
                  <a:cubicBezTo>
                    <a:pt x="5932839" y="0"/>
                    <a:pt x="5940676" y="7837"/>
                    <a:pt x="5940676" y="17505"/>
                  </a:cubicBezTo>
                  <a:lnTo>
                    <a:pt x="5940676" y="4136037"/>
                  </a:lnTo>
                  <a:cubicBezTo>
                    <a:pt x="5940676" y="4145704"/>
                    <a:pt x="5932839" y="4153541"/>
                    <a:pt x="5923171" y="4153541"/>
                  </a:cubicBezTo>
                  <a:lnTo>
                    <a:pt x="17505" y="4153541"/>
                  </a:lnTo>
                  <a:cubicBezTo>
                    <a:pt x="7837" y="4153541"/>
                    <a:pt x="0" y="4145704"/>
                    <a:pt x="0" y="4136037"/>
                  </a:cubicBezTo>
                  <a:lnTo>
                    <a:pt x="0" y="17505"/>
                  </a:lnTo>
                  <a:cubicBezTo>
                    <a:pt x="0" y="7837"/>
                    <a:pt x="7837" y="0"/>
                    <a:pt x="175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5940676" cy="4229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5775" y="455015"/>
            <a:ext cx="6283464" cy="4621274"/>
            <a:chOff x="0" y="0"/>
            <a:chExt cx="1651454" cy="12145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1454" cy="1214589"/>
            </a:xfrm>
            <a:custGeom>
              <a:avLst/>
              <a:gdLst/>
              <a:ahLst/>
              <a:cxnLst/>
              <a:rect r="r" b="b" t="t" l="l"/>
              <a:pathLst>
                <a:path h="1214589" w="1651454">
                  <a:moveTo>
                    <a:pt x="62838" y="0"/>
                  </a:moveTo>
                  <a:lnTo>
                    <a:pt x="1588617" y="0"/>
                  </a:lnTo>
                  <a:cubicBezTo>
                    <a:pt x="1623321" y="0"/>
                    <a:pt x="1651454" y="28133"/>
                    <a:pt x="1651454" y="62838"/>
                  </a:cubicBezTo>
                  <a:lnTo>
                    <a:pt x="1651454" y="1151751"/>
                  </a:lnTo>
                  <a:cubicBezTo>
                    <a:pt x="1651454" y="1168416"/>
                    <a:pt x="1644834" y="1184400"/>
                    <a:pt x="1633050" y="1196184"/>
                  </a:cubicBezTo>
                  <a:cubicBezTo>
                    <a:pt x="1621265" y="1207968"/>
                    <a:pt x="1605282" y="1214589"/>
                    <a:pt x="1588617" y="1214589"/>
                  </a:cubicBezTo>
                  <a:lnTo>
                    <a:pt x="62838" y="1214589"/>
                  </a:lnTo>
                  <a:cubicBezTo>
                    <a:pt x="28133" y="1214589"/>
                    <a:pt x="0" y="1186455"/>
                    <a:pt x="0" y="1151751"/>
                  </a:cubicBezTo>
                  <a:lnTo>
                    <a:pt x="0" y="62838"/>
                  </a:lnTo>
                  <a:cubicBezTo>
                    <a:pt x="0" y="28133"/>
                    <a:pt x="28133" y="0"/>
                    <a:pt x="62838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651454" cy="12907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5453" y="889961"/>
            <a:ext cx="5264108" cy="3700606"/>
            <a:chOff x="0" y="0"/>
            <a:chExt cx="1383542" cy="97261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3542" cy="972613"/>
            </a:xfrm>
            <a:custGeom>
              <a:avLst/>
              <a:gdLst/>
              <a:ahLst/>
              <a:cxnLst/>
              <a:rect r="r" b="b" t="t" l="l"/>
              <a:pathLst>
                <a:path h="972613" w="1383542">
                  <a:moveTo>
                    <a:pt x="75006" y="0"/>
                  </a:moveTo>
                  <a:lnTo>
                    <a:pt x="1308536" y="0"/>
                  </a:lnTo>
                  <a:cubicBezTo>
                    <a:pt x="1328429" y="0"/>
                    <a:pt x="1347507" y="7902"/>
                    <a:pt x="1361573" y="21969"/>
                  </a:cubicBezTo>
                  <a:cubicBezTo>
                    <a:pt x="1375639" y="36035"/>
                    <a:pt x="1383542" y="55113"/>
                    <a:pt x="1383542" y="75006"/>
                  </a:cubicBezTo>
                  <a:lnTo>
                    <a:pt x="1383542" y="897608"/>
                  </a:lnTo>
                  <a:cubicBezTo>
                    <a:pt x="1383542" y="939032"/>
                    <a:pt x="1349960" y="972613"/>
                    <a:pt x="1308536" y="972613"/>
                  </a:cubicBezTo>
                  <a:lnTo>
                    <a:pt x="75006" y="972613"/>
                  </a:lnTo>
                  <a:cubicBezTo>
                    <a:pt x="55113" y="972613"/>
                    <a:pt x="36035" y="964711"/>
                    <a:pt x="21969" y="950645"/>
                  </a:cubicBezTo>
                  <a:cubicBezTo>
                    <a:pt x="7902" y="936578"/>
                    <a:pt x="0" y="917500"/>
                    <a:pt x="0" y="897608"/>
                  </a:cubicBezTo>
                  <a:lnTo>
                    <a:pt x="0" y="75006"/>
                  </a:lnTo>
                  <a:cubicBezTo>
                    <a:pt x="0" y="55113"/>
                    <a:pt x="7902" y="36035"/>
                    <a:pt x="21969" y="21969"/>
                  </a:cubicBezTo>
                  <a:cubicBezTo>
                    <a:pt x="36035" y="7902"/>
                    <a:pt x="55113" y="0"/>
                    <a:pt x="75006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383542" cy="1048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46348" y="832304"/>
            <a:ext cx="5362317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</a:t>
            </a:r>
          </a:p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</a:t>
            </a:r>
          </a:p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1D1D1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funcionales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2576039" y="1333635"/>
            <a:ext cx="4845567" cy="1471829"/>
            <a:chOff x="0" y="0"/>
            <a:chExt cx="1273538" cy="3868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3538" cy="386834"/>
            </a:xfrm>
            <a:custGeom>
              <a:avLst/>
              <a:gdLst/>
              <a:ahLst/>
              <a:cxnLst/>
              <a:rect r="r" b="b" t="t" l="l"/>
              <a:pathLst>
                <a:path h="386834" w="1273538">
                  <a:moveTo>
                    <a:pt x="81484" y="0"/>
                  </a:moveTo>
                  <a:lnTo>
                    <a:pt x="1192054" y="0"/>
                  </a:lnTo>
                  <a:cubicBezTo>
                    <a:pt x="1213665" y="0"/>
                    <a:pt x="1234391" y="8585"/>
                    <a:pt x="1249672" y="23866"/>
                  </a:cubicBezTo>
                  <a:cubicBezTo>
                    <a:pt x="1264954" y="39147"/>
                    <a:pt x="1273538" y="59873"/>
                    <a:pt x="1273538" y="81484"/>
                  </a:cubicBezTo>
                  <a:lnTo>
                    <a:pt x="1273538" y="305350"/>
                  </a:lnTo>
                  <a:cubicBezTo>
                    <a:pt x="1273538" y="326961"/>
                    <a:pt x="1264954" y="347687"/>
                    <a:pt x="1249672" y="362968"/>
                  </a:cubicBezTo>
                  <a:cubicBezTo>
                    <a:pt x="1234391" y="378249"/>
                    <a:pt x="1213665" y="386834"/>
                    <a:pt x="1192054" y="386834"/>
                  </a:cubicBezTo>
                  <a:lnTo>
                    <a:pt x="81484" y="386834"/>
                  </a:lnTo>
                  <a:cubicBezTo>
                    <a:pt x="36482" y="386834"/>
                    <a:pt x="0" y="350352"/>
                    <a:pt x="0" y="305350"/>
                  </a:cubicBezTo>
                  <a:lnTo>
                    <a:pt x="0" y="81484"/>
                  </a:lnTo>
                  <a:cubicBezTo>
                    <a:pt x="0" y="36482"/>
                    <a:pt x="36482" y="0"/>
                    <a:pt x="81484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273538" cy="463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022669" y="1485288"/>
            <a:ext cx="3952306" cy="1168524"/>
            <a:chOff x="0" y="0"/>
            <a:chExt cx="1038767" cy="3071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38767" cy="307118"/>
            </a:xfrm>
            <a:custGeom>
              <a:avLst/>
              <a:gdLst/>
              <a:ahLst/>
              <a:cxnLst/>
              <a:rect r="r" b="b" t="t" l="l"/>
              <a:pathLst>
                <a:path h="307118" w="1038767">
                  <a:moveTo>
                    <a:pt x="99901" y="0"/>
                  </a:moveTo>
                  <a:lnTo>
                    <a:pt x="938866" y="0"/>
                  </a:lnTo>
                  <a:cubicBezTo>
                    <a:pt x="965362" y="0"/>
                    <a:pt x="990772" y="10525"/>
                    <a:pt x="1009507" y="29260"/>
                  </a:cubicBezTo>
                  <a:cubicBezTo>
                    <a:pt x="1028242" y="47995"/>
                    <a:pt x="1038767" y="73405"/>
                    <a:pt x="1038767" y="99901"/>
                  </a:cubicBezTo>
                  <a:lnTo>
                    <a:pt x="1038767" y="207217"/>
                  </a:lnTo>
                  <a:cubicBezTo>
                    <a:pt x="1038767" y="233712"/>
                    <a:pt x="1028242" y="259123"/>
                    <a:pt x="1009507" y="277858"/>
                  </a:cubicBezTo>
                  <a:cubicBezTo>
                    <a:pt x="990772" y="296593"/>
                    <a:pt x="965362" y="307118"/>
                    <a:pt x="938866" y="307118"/>
                  </a:cubicBezTo>
                  <a:lnTo>
                    <a:pt x="99901" y="307118"/>
                  </a:lnTo>
                  <a:cubicBezTo>
                    <a:pt x="73405" y="307118"/>
                    <a:pt x="47995" y="296593"/>
                    <a:pt x="29260" y="277858"/>
                  </a:cubicBezTo>
                  <a:cubicBezTo>
                    <a:pt x="10525" y="259123"/>
                    <a:pt x="0" y="233712"/>
                    <a:pt x="0" y="207217"/>
                  </a:cubicBezTo>
                  <a:lnTo>
                    <a:pt x="0" y="99901"/>
                  </a:lnTo>
                  <a:cubicBezTo>
                    <a:pt x="0" y="73405"/>
                    <a:pt x="10525" y="47995"/>
                    <a:pt x="29260" y="29260"/>
                  </a:cubicBezTo>
                  <a:cubicBezTo>
                    <a:pt x="47995" y="10525"/>
                    <a:pt x="73405" y="0"/>
                    <a:pt x="99901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1038767" cy="383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730472" y="2805464"/>
            <a:ext cx="4845567" cy="1471829"/>
            <a:chOff x="0" y="0"/>
            <a:chExt cx="1273538" cy="38683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73538" cy="386834"/>
            </a:xfrm>
            <a:custGeom>
              <a:avLst/>
              <a:gdLst/>
              <a:ahLst/>
              <a:cxnLst/>
              <a:rect r="r" b="b" t="t" l="l"/>
              <a:pathLst>
                <a:path h="386834" w="1273538">
                  <a:moveTo>
                    <a:pt x="81484" y="0"/>
                  </a:moveTo>
                  <a:lnTo>
                    <a:pt x="1192054" y="0"/>
                  </a:lnTo>
                  <a:cubicBezTo>
                    <a:pt x="1213665" y="0"/>
                    <a:pt x="1234391" y="8585"/>
                    <a:pt x="1249672" y="23866"/>
                  </a:cubicBezTo>
                  <a:cubicBezTo>
                    <a:pt x="1264954" y="39147"/>
                    <a:pt x="1273538" y="59873"/>
                    <a:pt x="1273538" y="81484"/>
                  </a:cubicBezTo>
                  <a:lnTo>
                    <a:pt x="1273538" y="305350"/>
                  </a:lnTo>
                  <a:cubicBezTo>
                    <a:pt x="1273538" y="326961"/>
                    <a:pt x="1264954" y="347687"/>
                    <a:pt x="1249672" y="362968"/>
                  </a:cubicBezTo>
                  <a:cubicBezTo>
                    <a:pt x="1234391" y="378249"/>
                    <a:pt x="1213665" y="386834"/>
                    <a:pt x="1192054" y="386834"/>
                  </a:cubicBezTo>
                  <a:lnTo>
                    <a:pt x="81484" y="386834"/>
                  </a:lnTo>
                  <a:cubicBezTo>
                    <a:pt x="36482" y="386834"/>
                    <a:pt x="0" y="350352"/>
                    <a:pt x="0" y="305350"/>
                  </a:cubicBezTo>
                  <a:lnTo>
                    <a:pt x="0" y="81484"/>
                  </a:lnTo>
                  <a:cubicBezTo>
                    <a:pt x="0" y="36482"/>
                    <a:pt x="36482" y="0"/>
                    <a:pt x="81484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1273538" cy="463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177102" y="2957117"/>
            <a:ext cx="3952306" cy="1168524"/>
            <a:chOff x="0" y="0"/>
            <a:chExt cx="1038767" cy="3071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38767" cy="307118"/>
            </a:xfrm>
            <a:custGeom>
              <a:avLst/>
              <a:gdLst/>
              <a:ahLst/>
              <a:cxnLst/>
              <a:rect r="r" b="b" t="t" l="l"/>
              <a:pathLst>
                <a:path h="307118" w="1038767">
                  <a:moveTo>
                    <a:pt x="99901" y="0"/>
                  </a:moveTo>
                  <a:lnTo>
                    <a:pt x="938866" y="0"/>
                  </a:lnTo>
                  <a:cubicBezTo>
                    <a:pt x="965362" y="0"/>
                    <a:pt x="990772" y="10525"/>
                    <a:pt x="1009507" y="29260"/>
                  </a:cubicBezTo>
                  <a:cubicBezTo>
                    <a:pt x="1028242" y="47995"/>
                    <a:pt x="1038767" y="73405"/>
                    <a:pt x="1038767" y="99901"/>
                  </a:cubicBezTo>
                  <a:lnTo>
                    <a:pt x="1038767" y="207217"/>
                  </a:lnTo>
                  <a:cubicBezTo>
                    <a:pt x="1038767" y="233712"/>
                    <a:pt x="1028242" y="259123"/>
                    <a:pt x="1009507" y="277858"/>
                  </a:cubicBezTo>
                  <a:cubicBezTo>
                    <a:pt x="990772" y="296593"/>
                    <a:pt x="965362" y="307118"/>
                    <a:pt x="938866" y="307118"/>
                  </a:cubicBezTo>
                  <a:lnTo>
                    <a:pt x="99901" y="307118"/>
                  </a:lnTo>
                  <a:cubicBezTo>
                    <a:pt x="73405" y="307118"/>
                    <a:pt x="47995" y="296593"/>
                    <a:pt x="29260" y="277858"/>
                  </a:cubicBezTo>
                  <a:cubicBezTo>
                    <a:pt x="10525" y="259123"/>
                    <a:pt x="0" y="233712"/>
                    <a:pt x="0" y="207217"/>
                  </a:cubicBezTo>
                  <a:lnTo>
                    <a:pt x="0" y="99901"/>
                  </a:lnTo>
                  <a:cubicBezTo>
                    <a:pt x="0" y="73405"/>
                    <a:pt x="10525" y="47995"/>
                    <a:pt x="29260" y="29260"/>
                  </a:cubicBezTo>
                  <a:cubicBezTo>
                    <a:pt x="47995" y="10525"/>
                    <a:pt x="73405" y="0"/>
                    <a:pt x="99901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1038767" cy="383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886022" y="3541379"/>
            <a:ext cx="4845567" cy="1686563"/>
            <a:chOff x="0" y="0"/>
            <a:chExt cx="1273538" cy="4432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73538" cy="443272"/>
            </a:xfrm>
            <a:custGeom>
              <a:avLst/>
              <a:gdLst/>
              <a:ahLst/>
              <a:cxnLst/>
              <a:rect r="r" b="b" t="t" l="l"/>
              <a:pathLst>
                <a:path h="443272" w="1273538">
                  <a:moveTo>
                    <a:pt x="81484" y="0"/>
                  </a:moveTo>
                  <a:lnTo>
                    <a:pt x="1192054" y="0"/>
                  </a:lnTo>
                  <a:cubicBezTo>
                    <a:pt x="1213665" y="0"/>
                    <a:pt x="1234391" y="8585"/>
                    <a:pt x="1249672" y="23866"/>
                  </a:cubicBezTo>
                  <a:cubicBezTo>
                    <a:pt x="1264954" y="39147"/>
                    <a:pt x="1273538" y="59873"/>
                    <a:pt x="1273538" y="81484"/>
                  </a:cubicBezTo>
                  <a:lnTo>
                    <a:pt x="1273538" y="361787"/>
                  </a:lnTo>
                  <a:cubicBezTo>
                    <a:pt x="1273538" y="383398"/>
                    <a:pt x="1264954" y="404124"/>
                    <a:pt x="1249672" y="419405"/>
                  </a:cubicBezTo>
                  <a:cubicBezTo>
                    <a:pt x="1234391" y="434687"/>
                    <a:pt x="1213665" y="443272"/>
                    <a:pt x="1192054" y="443272"/>
                  </a:cubicBezTo>
                  <a:lnTo>
                    <a:pt x="81484" y="443272"/>
                  </a:lnTo>
                  <a:cubicBezTo>
                    <a:pt x="36482" y="443272"/>
                    <a:pt x="0" y="406790"/>
                    <a:pt x="0" y="361787"/>
                  </a:cubicBezTo>
                  <a:lnTo>
                    <a:pt x="0" y="81484"/>
                  </a:lnTo>
                  <a:cubicBezTo>
                    <a:pt x="0" y="36482"/>
                    <a:pt x="36482" y="0"/>
                    <a:pt x="81484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1273538" cy="51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332652" y="3693032"/>
            <a:ext cx="3952306" cy="1383257"/>
            <a:chOff x="0" y="0"/>
            <a:chExt cx="1038767" cy="36355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38767" cy="363555"/>
            </a:xfrm>
            <a:custGeom>
              <a:avLst/>
              <a:gdLst/>
              <a:ahLst/>
              <a:cxnLst/>
              <a:rect r="r" b="b" t="t" l="l"/>
              <a:pathLst>
                <a:path h="363555" w="1038767">
                  <a:moveTo>
                    <a:pt x="99901" y="0"/>
                  </a:moveTo>
                  <a:lnTo>
                    <a:pt x="938866" y="0"/>
                  </a:lnTo>
                  <a:cubicBezTo>
                    <a:pt x="965362" y="0"/>
                    <a:pt x="990772" y="10525"/>
                    <a:pt x="1009507" y="29260"/>
                  </a:cubicBezTo>
                  <a:cubicBezTo>
                    <a:pt x="1028242" y="47995"/>
                    <a:pt x="1038767" y="73405"/>
                    <a:pt x="1038767" y="99901"/>
                  </a:cubicBezTo>
                  <a:lnTo>
                    <a:pt x="1038767" y="263655"/>
                  </a:lnTo>
                  <a:cubicBezTo>
                    <a:pt x="1038767" y="290150"/>
                    <a:pt x="1028242" y="315560"/>
                    <a:pt x="1009507" y="334295"/>
                  </a:cubicBezTo>
                  <a:cubicBezTo>
                    <a:pt x="990772" y="353030"/>
                    <a:pt x="965362" y="363555"/>
                    <a:pt x="938866" y="363555"/>
                  </a:cubicBezTo>
                  <a:lnTo>
                    <a:pt x="99901" y="363555"/>
                  </a:lnTo>
                  <a:cubicBezTo>
                    <a:pt x="73405" y="363555"/>
                    <a:pt x="47995" y="353030"/>
                    <a:pt x="29260" y="334295"/>
                  </a:cubicBezTo>
                  <a:cubicBezTo>
                    <a:pt x="10525" y="315560"/>
                    <a:pt x="0" y="290150"/>
                    <a:pt x="0" y="263655"/>
                  </a:cubicBezTo>
                  <a:lnTo>
                    <a:pt x="0" y="99901"/>
                  </a:lnTo>
                  <a:cubicBezTo>
                    <a:pt x="0" y="73405"/>
                    <a:pt x="10525" y="47995"/>
                    <a:pt x="29260" y="29260"/>
                  </a:cubicBezTo>
                  <a:cubicBezTo>
                    <a:pt x="47995" y="10525"/>
                    <a:pt x="73405" y="0"/>
                    <a:pt x="99901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1038767" cy="4397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730472" y="5076289"/>
            <a:ext cx="5058846" cy="1538504"/>
            <a:chOff x="0" y="0"/>
            <a:chExt cx="1329594" cy="4043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29594" cy="404358"/>
            </a:xfrm>
            <a:custGeom>
              <a:avLst/>
              <a:gdLst/>
              <a:ahLst/>
              <a:cxnLst/>
              <a:rect r="r" b="b" t="t" l="l"/>
              <a:pathLst>
                <a:path h="404358" w="1329594">
                  <a:moveTo>
                    <a:pt x="78049" y="0"/>
                  </a:moveTo>
                  <a:lnTo>
                    <a:pt x="1251545" y="0"/>
                  </a:lnTo>
                  <a:cubicBezTo>
                    <a:pt x="1272245" y="0"/>
                    <a:pt x="1292097" y="8223"/>
                    <a:pt x="1306734" y="22860"/>
                  </a:cubicBezTo>
                  <a:cubicBezTo>
                    <a:pt x="1321371" y="37497"/>
                    <a:pt x="1329594" y="57349"/>
                    <a:pt x="1329594" y="78049"/>
                  </a:cubicBezTo>
                  <a:lnTo>
                    <a:pt x="1329594" y="326309"/>
                  </a:lnTo>
                  <a:cubicBezTo>
                    <a:pt x="1329594" y="347009"/>
                    <a:pt x="1321371" y="366861"/>
                    <a:pt x="1306734" y="381498"/>
                  </a:cubicBezTo>
                  <a:cubicBezTo>
                    <a:pt x="1292097" y="396135"/>
                    <a:pt x="1272245" y="404358"/>
                    <a:pt x="1251545" y="404358"/>
                  </a:cubicBezTo>
                  <a:lnTo>
                    <a:pt x="78049" y="404358"/>
                  </a:lnTo>
                  <a:cubicBezTo>
                    <a:pt x="34944" y="404358"/>
                    <a:pt x="0" y="369414"/>
                    <a:pt x="0" y="326309"/>
                  </a:cubicBezTo>
                  <a:lnTo>
                    <a:pt x="0" y="78049"/>
                  </a:lnTo>
                  <a:cubicBezTo>
                    <a:pt x="0" y="57349"/>
                    <a:pt x="8223" y="37497"/>
                    <a:pt x="22860" y="22860"/>
                  </a:cubicBezTo>
                  <a:cubicBezTo>
                    <a:pt x="37497" y="8223"/>
                    <a:pt x="57349" y="0"/>
                    <a:pt x="78049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76200"/>
              <a:ext cx="1329594" cy="480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177102" y="5227942"/>
            <a:ext cx="4165585" cy="1233704"/>
            <a:chOff x="0" y="0"/>
            <a:chExt cx="1094822" cy="32424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94822" cy="324249"/>
            </a:xfrm>
            <a:custGeom>
              <a:avLst/>
              <a:gdLst/>
              <a:ahLst/>
              <a:cxnLst/>
              <a:rect r="r" b="b" t="t" l="l"/>
              <a:pathLst>
                <a:path h="324249" w="1094822">
                  <a:moveTo>
                    <a:pt x="94786" y="0"/>
                  </a:moveTo>
                  <a:lnTo>
                    <a:pt x="1000036" y="0"/>
                  </a:lnTo>
                  <a:cubicBezTo>
                    <a:pt x="1025175" y="0"/>
                    <a:pt x="1049284" y="9986"/>
                    <a:pt x="1067060" y="27762"/>
                  </a:cubicBezTo>
                  <a:cubicBezTo>
                    <a:pt x="1084836" y="45538"/>
                    <a:pt x="1094822" y="69647"/>
                    <a:pt x="1094822" y="94786"/>
                  </a:cubicBezTo>
                  <a:lnTo>
                    <a:pt x="1094822" y="229463"/>
                  </a:lnTo>
                  <a:cubicBezTo>
                    <a:pt x="1094822" y="281812"/>
                    <a:pt x="1052385" y="324249"/>
                    <a:pt x="1000036" y="324249"/>
                  </a:cubicBezTo>
                  <a:lnTo>
                    <a:pt x="94786" y="324249"/>
                  </a:lnTo>
                  <a:cubicBezTo>
                    <a:pt x="69647" y="324249"/>
                    <a:pt x="45538" y="314263"/>
                    <a:pt x="27762" y="296487"/>
                  </a:cubicBezTo>
                  <a:cubicBezTo>
                    <a:pt x="9986" y="278711"/>
                    <a:pt x="0" y="254602"/>
                    <a:pt x="0" y="229463"/>
                  </a:cubicBezTo>
                  <a:lnTo>
                    <a:pt x="0" y="94786"/>
                  </a:lnTo>
                  <a:cubicBezTo>
                    <a:pt x="0" y="69647"/>
                    <a:pt x="9986" y="45538"/>
                    <a:pt x="27762" y="27762"/>
                  </a:cubicBezTo>
                  <a:cubicBezTo>
                    <a:pt x="45538" y="9986"/>
                    <a:pt x="69647" y="0"/>
                    <a:pt x="94786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1094822" cy="400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3186179" y="6006030"/>
            <a:ext cx="4845567" cy="1471829"/>
            <a:chOff x="0" y="0"/>
            <a:chExt cx="1273538" cy="38683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73538" cy="386834"/>
            </a:xfrm>
            <a:custGeom>
              <a:avLst/>
              <a:gdLst/>
              <a:ahLst/>
              <a:cxnLst/>
              <a:rect r="r" b="b" t="t" l="l"/>
              <a:pathLst>
                <a:path h="386834" w="1273538">
                  <a:moveTo>
                    <a:pt x="81484" y="0"/>
                  </a:moveTo>
                  <a:lnTo>
                    <a:pt x="1192054" y="0"/>
                  </a:lnTo>
                  <a:cubicBezTo>
                    <a:pt x="1213665" y="0"/>
                    <a:pt x="1234391" y="8585"/>
                    <a:pt x="1249672" y="23866"/>
                  </a:cubicBezTo>
                  <a:cubicBezTo>
                    <a:pt x="1264954" y="39147"/>
                    <a:pt x="1273538" y="59873"/>
                    <a:pt x="1273538" y="81484"/>
                  </a:cubicBezTo>
                  <a:lnTo>
                    <a:pt x="1273538" y="305350"/>
                  </a:lnTo>
                  <a:cubicBezTo>
                    <a:pt x="1273538" y="326961"/>
                    <a:pt x="1264954" y="347687"/>
                    <a:pt x="1249672" y="362968"/>
                  </a:cubicBezTo>
                  <a:cubicBezTo>
                    <a:pt x="1234391" y="378249"/>
                    <a:pt x="1213665" y="386834"/>
                    <a:pt x="1192054" y="386834"/>
                  </a:cubicBezTo>
                  <a:lnTo>
                    <a:pt x="81484" y="386834"/>
                  </a:lnTo>
                  <a:cubicBezTo>
                    <a:pt x="36482" y="386834"/>
                    <a:pt x="0" y="350352"/>
                    <a:pt x="0" y="305350"/>
                  </a:cubicBezTo>
                  <a:lnTo>
                    <a:pt x="0" y="81484"/>
                  </a:lnTo>
                  <a:cubicBezTo>
                    <a:pt x="0" y="36482"/>
                    <a:pt x="36482" y="0"/>
                    <a:pt x="81484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76200"/>
              <a:ext cx="1273538" cy="463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3632809" y="6157683"/>
            <a:ext cx="3952306" cy="1168524"/>
            <a:chOff x="0" y="0"/>
            <a:chExt cx="1038767" cy="30711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38767" cy="307118"/>
            </a:xfrm>
            <a:custGeom>
              <a:avLst/>
              <a:gdLst/>
              <a:ahLst/>
              <a:cxnLst/>
              <a:rect r="r" b="b" t="t" l="l"/>
              <a:pathLst>
                <a:path h="307118" w="1038767">
                  <a:moveTo>
                    <a:pt x="99901" y="0"/>
                  </a:moveTo>
                  <a:lnTo>
                    <a:pt x="938866" y="0"/>
                  </a:lnTo>
                  <a:cubicBezTo>
                    <a:pt x="965362" y="0"/>
                    <a:pt x="990772" y="10525"/>
                    <a:pt x="1009507" y="29260"/>
                  </a:cubicBezTo>
                  <a:cubicBezTo>
                    <a:pt x="1028242" y="47995"/>
                    <a:pt x="1038767" y="73405"/>
                    <a:pt x="1038767" y="99901"/>
                  </a:cubicBezTo>
                  <a:lnTo>
                    <a:pt x="1038767" y="207217"/>
                  </a:lnTo>
                  <a:cubicBezTo>
                    <a:pt x="1038767" y="233712"/>
                    <a:pt x="1028242" y="259123"/>
                    <a:pt x="1009507" y="277858"/>
                  </a:cubicBezTo>
                  <a:cubicBezTo>
                    <a:pt x="990772" y="296593"/>
                    <a:pt x="965362" y="307118"/>
                    <a:pt x="938866" y="307118"/>
                  </a:cubicBezTo>
                  <a:lnTo>
                    <a:pt x="99901" y="307118"/>
                  </a:lnTo>
                  <a:cubicBezTo>
                    <a:pt x="73405" y="307118"/>
                    <a:pt x="47995" y="296593"/>
                    <a:pt x="29260" y="277858"/>
                  </a:cubicBezTo>
                  <a:cubicBezTo>
                    <a:pt x="10525" y="259123"/>
                    <a:pt x="0" y="233712"/>
                    <a:pt x="0" y="207217"/>
                  </a:cubicBezTo>
                  <a:lnTo>
                    <a:pt x="0" y="99901"/>
                  </a:lnTo>
                  <a:cubicBezTo>
                    <a:pt x="0" y="73405"/>
                    <a:pt x="10525" y="47995"/>
                    <a:pt x="29260" y="29260"/>
                  </a:cubicBezTo>
                  <a:cubicBezTo>
                    <a:pt x="47995" y="10525"/>
                    <a:pt x="73405" y="0"/>
                    <a:pt x="99901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76200"/>
              <a:ext cx="1038767" cy="383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342592" y="5394680"/>
            <a:ext cx="4845567" cy="1471829"/>
            <a:chOff x="0" y="0"/>
            <a:chExt cx="1273538" cy="38683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273538" cy="386834"/>
            </a:xfrm>
            <a:custGeom>
              <a:avLst/>
              <a:gdLst/>
              <a:ahLst/>
              <a:cxnLst/>
              <a:rect r="r" b="b" t="t" l="l"/>
              <a:pathLst>
                <a:path h="386834" w="1273538">
                  <a:moveTo>
                    <a:pt x="81484" y="0"/>
                  </a:moveTo>
                  <a:lnTo>
                    <a:pt x="1192054" y="0"/>
                  </a:lnTo>
                  <a:cubicBezTo>
                    <a:pt x="1213665" y="0"/>
                    <a:pt x="1234391" y="8585"/>
                    <a:pt x="1249672" y="23866"/>
                  </a:cubicBezTo>
                  <a:cubicBezTo>
                    <a:pt x="1264954" y="39147"/>
                    <a:pt x="1273538" y="59873"/>
                    <a:pt x="1273538" y="81484"/>
                  </a:cubicBezTo>
                  <a:lnTo>
                    <a:pt x="1273538" y="305350"/>
                  </a:lnTo>
                  <a:cubicBezTo>
                    <a:pt x="1273538" y="326961"/>
                    <a:pt x="1264954" y="347687"/>
                    <a:pt x="1249672" y="362968"/>
                  </a:cubicBezTo>
                  <a:cubicBezTo>
                    <a:pt x="1234391" y="378249"/>
                    <a:pt x="1213665" y="386834"/>
                    <a:pt x="1192054" y="386834"/>
                  </a:cubicBezTo>
                  <a:lnTo>
                    <a:pt x="81484" y="386834"/>
                  </a:lnTo>
                  <a:cubicBezTo>
                    <a:pt x="36482" y="386834"/>
                    <a:pt x="0" y="350352"/>
                    <a:pt x="0" y="305350"/>
                  </a:cubicBezTo>
                  <a:lnTo>
                    <a:pt x="0" y="81484"/>
                  </a:lnTo>
                  <a:cubicBezTo>
                    <a:pt x="0" y="36482"/>
                    <a:pt x="36482" y="0"/>
                    <a:pt x="81484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76200"/>
              <a:ext cx="1273538" cy="463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9222" y="5546333"/>
            <a:ext cx="3952306" cy="1168524"/>
            <a:chOff x="0" y="0"/>
            <a:chExt cx="1038767" cy="30711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38767" cy="307118"/>
            </a:xfrm>
            <a:custGeom>
              <a:avLst/>
              <a:gdLst/>
              <a:ahLst/>
              <a:cxnLst/>
              <a:rect r="r" b="b" t="t" l="l"/>
              <a:pathLst>
                <a:path h="307118" w="1038767">
                  <a:moveTo>
                    <a:pt x="99901" y="0"/>
                  </a:moveTo>
                  <a:lnTo>
                    <a:pt x="938866" y="0"/>
                  </a:lnTo>
                  <a:cubicBezTo>
                    <a:pt x="965362" y="0"/>
                    <a:pt x="990772" y="10525"/>
                    <a:pt x="1009507" y="29260"/>
                  </a:cubicBezTo>
                  <a:cubicBezTo>
                    <a:pt x="1028242" y="47995"/>
                    <a:pt x="1038767" y="73405"/>
                    <a:pt x="1038767" y="99901"/>
                  </a:cubicBezTo>
                  <a:lnTo>
                    <a:pt x="1038767" y="207217"/>
                  </a:lnTo>
                  <a:cubicBezTo>
                    <a:pt x="1038767" y="233712"/>
                    <a:pt x="1028242" y="259123"/>
                    <a:pt x="1009507" y="277858"/>
                  </a:cubicBezTo>
                  <a:cubicBezTo>
                    <a:pt x="990772" y="296593"/>
                    <a:pt x="965362" y="307118"/>
                    <a:pt x="938866" y="307118"/>
                  </a:cubicBezTo>
                  <a:lnTo>
                    <a:pt x="99901" y="307118"/>
                  </a:lnTo>
                  <a:cubicBezTo>
                    <a:pt x="73405" y="307118"/>
                    <a:pt x="47995" y="296593"/>
                    <a:pt x="29260" y="277858"/>
                  </a:cubicBezTo>
                  <a:cubicBezTo>
                    <a:pt x="10525" y="259123"/>
                    <a:pt x="0" y="233712"/>
                    <a:pt x="0" y="207217"/>
                  </a:cubicBezTo>
                  <a:lnTo>
                    <a:pt x="0" y="99901"/>
                  </a:lnTo>
                  <a:cubicBezTo>
                    <a:pt x="0" y="73405"/>
                    <a:pt x="10525" y="47995"/>
                    <a:pt x="29260" y="29260"/>
                  </a:cubicBezTo>
                  <a:cubicBezTo>
                    <a:pt x="47995" y="10525"/>
                    <a:pt x="73405" y="0"/>
                    <a:pt x="99901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76200"/>
              <a:ext cx="1038767" cy="383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967598" y="6918846"/>
            <a:ext cx="4845567" cy="1775882"/>
            <a:chOff x="0" y="0"/>
            <a:chExt cx="1273538" cy="46674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273538" cy="466747"/>
            </a:xfrm>
            <a:custGeom>
              <a:avLst/>
              <a:gdLst/>
              <a:ahLst/>
              <a:cxnLst/>
              <a:rect r="r" b="b" t="t" l="l"/>
              <a:pathLst>
                <a:path h="466747" w="1273538">
                  <a:moveTo>
                    <a:pt x="81484" y="0"/>
                  </a:moveTo>
                  <a:lnTo>
                    <a:pt x="1192054" y="0"/>
                  </a:lnTo>
                  <a:cubicBezTo>
                    <a:pt x="1213665" y="0"/>
                    <a:pt x="1234391" y="8585"/>
                    <a:pt x="1249672" y="23866"/>
                  </a:cubicBezTo>
                  <a:cubicBezTo>
                    <a:pt x="1264954" y="39147"/>
                    <a:pt x="1273538" y="59873"/>
                    <a:pt x="1273538" y="81484"/>
                  </a:cubicBezTo>
                  <a:lnTo>
                    <a:pt x="1273538" y="385263"/>
                  </a:lnTo>
                  <a:cubicBezTo>
                    <a:pt x="1273538" y="430265"/>
                    <a:pt x="1237057" y="466747"/>
                    <a:pt x="1192054" y="466747"/>
                  </a:cubicBezTo>
                  <a:lnTo>
                    <a:pt x="81484" y="466747"/>
                  </a:lnTo>
                  <a:cubicBezTo>
                    <a:pt x="59873" y="466747"/>
                    <a:pt x="39147" y="458162"/>
                    <a:pt x="23866" y="442881"/>
                  </a:cubicBezTo>
                  <a:cubicBezTo>
                    <a:pt x="8585" y="427599"/>
                    <a:pt x="0" y="406874"/>
                    <a:pt x="0" y="385263"/>
                  </a:cubicBezTo>
                  <a:lnTo>
                    <a:pt x="0" y="81484"/>
                  </a:lnTo>
                  <a:cubicBezTo>
                    <a:pt x="0" y="36482"/>
                    <a:pt x="36482" y="0"/>
                    <a:pt x="81484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1273538" cy="542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6308666" y="7070499"/>
            <a:ext cx="4134570" cy="1372513"/>
            <a:chOff x="0" y="0"/>
            <a:chExt cx="1086670" cy="360731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86670" cy="360731"/>
            </a:xfrm>
            <a:custGeom>
              <a:avLst/>
              <a:gdLst/>
              <a:ahLst/>
              <a:cxnLst/>
              <a:rect r="r" b="b" t="t" l="l"/>
              <a:pathLst>
                <a:path h="360731" w="1086670">
                  <a:moveTo>
                    <a:pt x="95497" y="0"/>
                  </a:moveTo>
                  <a:lnTo>
                    <a:pt x="991173" y="0"/>
                  </a:lnTo>
                  <a:cubicBezTo>
                    <a:pt x="1043915" y="0"/>
                    <a:pt x="1086670" y="42755"/>
                    <a:pt x="1086670" y="95497"/>
                  </a:cubicBezTo>
                  <a:lnTo>
                    <a:pt x="1086670" y="265235"/>
                  </a:lnTo>
                  <a:cubicBezTo>
                    <a:pt x="1086670" y="290562"/>
                    <a:pt x="1076609" y="314852"/>
                    <a:pt x="1058700" y="332761"/>
                  </a:cubicBezTo>
                  <a:cubicBezTo>
                    <a:pt x="1040791" y="350670"/>
                    <a:pt x="1016501" y="360731"/>
                    <a:pt x="991173" y="360731"/>
                  </a:cubicBezTo>
                  <a:lnTo>
                    <a:pt x="95497" y="360731"/>
                  </a:lnTo>
                  <a:cubicBezTo>
                    <a:pt x="42755" y="360731"/>
                    <a:pt x="0" y="317976"/>
                    <a:pt x="0" y="265235"/>
                  </a:cubicBezTo>
                  <a:lnTo>
                    <a:pt x="0" y="95497"/>
                  </a:lnTo>
                  <a:cubicBezTo>
                    <a:pt x="0" y="70169"/>
                    <a:pt x="10061" y="45879"/>
                    <a:pt x="27970" y="27970"/>
                  </a:cubicBezTo>
                  <a:cubicBezTo>
                    <a:pt x="45879" y="10061"/>
                    <a:pt x="70169" y="0"/>
                    <a:pt x="95497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76200"/>
              <a:ext cx="1086670" cy="4369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1346874" y="7786471"/>
            <a:ext cx="4845567" cy="1929434"/>
            <a:chOff x="0" y="0"/>
            <a:chExt cx="1273538" cy="50710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273538" cy="507105"/>
            </a:xfrm>
            <a:custGeom>
              <a:avLst/>
              <a:gdLst/>
              <a:ahLst/>
              <a:cxnLst/>
              <a:rect r="r" b="b" t="t" l="l"/>
              <a:pathLst>
                <a:path h="507105" w="1273538">
                  <a:moveTo>
                    <a:pt x="81484" y="0"/>
                  </a:moveTo>
                  <a:lnTo>
                    <a:pt x="1192054" y="0"/>
                  </a:lnTo>
                  <a:cubicBezTo>
                    <a:pt x="1213665" y="0"/>
                    <a:pt x="1234391" y="8585"/>
                    <a:pt x="1249672" y="23866"/>
                  </a:cubicBezTo>
                  <a:cubicBezTo>
                    <a:pt x="1264954" y="39147"/>
                    <a:pt x="1273538" y="59873"/>
                    <a:pt x="1273538" y="81484"/>
                  </a:cubicBezTo>
                  <a:lnTo>
                    <a:pt x="1273538" y="425620"/>
                  </a:lnTo>
                  <a:cubicBezTo>
                    <a:pt x="1273538" y="447231"/>
                    <a:pt x="1264954" y="467957"/>
                    <a:pt x="1249672" y="483238"/>
                  </a:cubicBezTo>
                  <a:cubicBezTo>
                    <a:pt x="1234391" y="498520"/>
                    <a:pt x="1213665" y="507105"/>
                    <a:pt x="1192054" y="507105"/>
                  </a:cubicBezTo>
                  <a:lnTo>
                    <a:pt x="81484" y="507105"/>
                  </a:lnTo>
                  <a:cubicBezTo>
                    <a:pt x="36482" y="507105"/>
                    <a:pt x="0" y="470623"/>
                    <a:pt x="0" y="425620"/>
                  </a:cubicBezTo>
                  <a:lnTo>
                    <a:pt x="0" y="81484"/>
                  </a:lnTo>
                  <a:cubicBezTo>
                    <a:pt x="0" y="36482"/>
                    <a:pt x="36482" y="0"/>
                    <a:pt x="81484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76200"/>
              <a:ext cx="1273538" cy="583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1711101" y="8037490"/>
            <a:ext cx="3952306" cy="1445917"/>
            <a:chOff x="0" y="0"/>
            <a:chExt cx="1038767" cy="380024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038767" cy="380024"/>
            </a:xfrm>
            <a:custGeom>
              <a:avLst/>
              <a:gdLst/>
              <a:ahLst/>
              <a:cxnLst/>
              <a:rect r="r" b="b" t="t" l="l"/>
              <a:pathLst>
                <a:path h="380024" w="1038767">
                  <a:moveTo>
                    <a:pt x="99901" y="0"/>
                  </a:moveTo>
                  <a:lnTo>
                    <a:pt x="938866" y="0"/>
                  </a:lnTo>
                  <a:cubicBezTo>
                    <a:pt x="965362" y="0"/>
                    <a:pt x="990772" y="10525"/>
                    <a:pt x="1009507" y="29260"/>
                  </a:cubicBezTo>
                  <a:cubicBezTo>
                    <a:pt x="1028242" y="47995"/>
                    <a:pt x="1038767" y="73405"/>
                    <a:pt x="1038767" y="99901"/>
                  </a:cubicBezTo>
                  <a:lnTo>
                    <a:pt x="1038767" y="280123"/>
                  </a:lnTo>
                  <a:cubicBezTo>
                    <a:pt x="1038767" y="306619"/>
                    <a:pt x="1028242" y="332029"/>
                    <a:pt x="1009507" y="350764"/>
                  </a:cubicBezTo>
                  <a:cubicBezTo>
                    <a:pt x="990772" y="369499"/>
                    <a:pt x="965362" y="380024"/>
                    <a:pt x="938866" y="380024"/>
                  </a:cubicBezTo>
                  <a:lnTo>
                    <a:pt x="99901" y="380024"/>
                  </a:lnTo>
                  <a:cubicBezTo>
                    <a:pt x="73405" y="380024"/>
                    <a:pt x="47995" y="369499"/>
                    <a:pt x="29260" y="350764"/>
                  </a:cubicBezTo>
                  <a:cubicBezTo>
                    <a:pt x="10525" y="332029"/>
                    <a:pt x="0" y="306619"/>
                    <a:pt x="0" y="280123"/>
                  </a:cubicBezTo>
                  <a:lnTo>
                    <a:pt x="0" y="99901"/>
                  </a:lnTo>
                  <a:cubicBezTo>
                    <a:pt x="0" y="73405"/>
                    <a:pt x="10525" y="47995"/>
                    <a:pt x="29260" y="29260"/>
                  </a:cubicBezTo>
                  <a:cubicBezTo>
                    <a:pt x="47995" y="10525"/>
                    <a:pt x="73405" y="0"/>
                    <a:pt x="99901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76200"/>
              <a:ext cx="1038767" cy="456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312164" y="597720"/>
            <a:ext cx="4845567" cy="1471829"/>
            <a:chOff x="0" y="0"/>
            <a:chExt cx="1273538" cy="386834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273538" cy="386834"/>
            </a:xfrm>
            <a:custGeom>
              <a:avLst/>
              <a:gdLst/>
              <a:ahLst/>
              <a:cxnLst/>
              <a:rect r="r" b="b" t="t" l="l"/>
              <a:pathLst>
                <a:path h="386834" w="1273538">
                  <a:moveTo>
                    <a:pt x="81484" y="0"/>
                  </a:moveTo>
                  <a:lnTo>
                    <a:pt x="1192054" y="0"/>
                  </a:lnTo>
                  <a:cubicBezTo>
                    <a:pt x="1213665" y="0"/>
                    <a:pt x="1234391" y="8585"/>
                    <a:pt x="1249672" y="23866"/>
                  </a:cubicBezTo>
                  <a:cubicBezTo>
                    <a:pt x="1264954" y="39147"/>
                    <a:pt x="1273538" y="59873"/>
                    <a:pt x="1273538" y="81484"/>
                  </a:cubicBezTo>
                  <a:lnTo>
                    <a:pt x="1273538" y="305350"/>
                  </a:lnTo>
                  <a:cubicBezTo>
                    <a:pt x="1273538" y="326961"/>
                    <a:pt x="1264954" y="347687"/>
                    <a:pt x="1249672" y="362968"/>
                  </a:cubicBezTo>
                  <a:cubicBezTo>
                    <a:pt x="1234391" y="378249"/>
                    <a:pt x="1213665" y="386834"/>
                    <a:pt x="1192054" y="386834"/>
                  </a:cubicBezTo>
                  <a:lnTo>
                    <a:pt x="81484" y="386834"/>
                  </a:lnTo>
                  <a:cubicBezTo>
                    <a:pt x="36482" y="386834"/>
                    <a:pt x="0" y="350352"/>
                    <a:pt x="0" y="305350"/>
                  </a:cubicBezTo>
                  <a:lnTo>
                    <a:pt x="0" y="81484"/>
                  </a:lnTo>
                  <a:cubicBezTo>
                    <a:pt x="0" y="36482"/>
                    <a:pt x="36482" y="0"/>
                    <a:pt x="81484" y="0"/>
                  </a:cubicBezTo>
                  <a:close/>
                </a:path>
              </a:pathLst>
            </a:custGeom>
            <a:solidFill>
              <a:srgbClr val="2E7BB6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76200"/>
              <a:ext cx="1273538" cy="4630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7758794" y="749373"/>
            <a:ext cx="3952306" cy="1168524"/>
            <a:chOff x="0" y="0"/>
            <a:chExt cx="1038767" cy="30711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038767" cy="307118"/>
            </a:xfrm>
            <a:custGeom>
              <a:avLst/>
              <a:gdLst/>
              <a:ahLst/>
              <a:cxnLst/>
              <a:rect r="r" b="b" t="t" l="l"/>
              <a:pathLst>
                <a:path h="307118" w="1038767">
                  <a:moveTo>
                    <a:pt x="99901" y="0"/>
                  </a:moveTo>
                  <a:lnTo>
                    <a:pt x="938866" y="0"/>
                  </a:lnTo>
                  <a:cubicBezTo>
                    <a:pt x="965362" y="0"/>
                    <a:pt x="990772" y="10525"/>
                    <a:pt x="1009507" y="29260"/>
                  </a:cubicBezTo>
                  <a:cubicBezTo>
                    <a:pt x="1028242" y="47995"/>
                    <a:pt x="1038767" y="73405"/>
                    <a:pt x="1038767" y="99901"/>
                  </a:cubicBezTo>
                  <a:lnTo>
                    <a:pt x="1038767" y="207217"/>
                  </a:lnTo>
                  <a:cubicBezTo>
                    <a:pt x="1038767" y="233712"/>
                    <a:pt x="1028242" y="259123"/>
                    <a:pt x="1009507" y="277858"/>
                  </a:cubicBezTo>
                  <a:cubicBezTo>
                    <a:pt x="990772" y="296593"/>
                    <a:pt x="965362" y="307118"/>
                    <a:pt x="938866" y="307118"/>
                  </a:cubicBezTo>
                  <a:lnTo>
                    <a:pt x="99901" y="307118"/>
                  </a:lnTo>
                  <a:cubicBezTo>
                    <a:pt x="73405" y="307118"/>
                    <a:pt x="47995" y="296593"/>
                    <a:pt x="29260" y="277858"/>
                  </a:cubicBezTo>
                  <a:cubicBezTo>
                    <a:pt x="10525" y="259123"/>
                    <a:pt x="0" y="233712"/>
                    <a:pt x="0" y="207217"/>
                  </a:cubicBezTo>
                  <a:lnTo>
                    <a:pt x="0" y="99901"/>
                  </a:lnTo>
                  <a:cubicBezTo>
                    <a:pt x="0" y="73405"/>
                    <a:pt x="10525" y="47995"/>
                    <a:pt x="29260" y="29260"/>
                  </a:cubicBezTo>
                  <a:cubicBezTo>
                    <a:pt x="47995" y="10525"/>
                    <a:pt x="73405" y="0"/>
                    <a:pt x="99901" y="0"/>
                  </a:cubicBezTo>
                  <a:close/>
                </a:path>
              </a:pathLst>
            </a:custGeom>
            <a:solidFill>
              <a:srgbClr val="FDFCFB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76200"/>
              <a:ext cx="1038767" cy="383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6" id="66"/>
          <p:cNvSpPr txBox="true"/>
          <p:nvPr/>
        </p:nvSpPr>
        <p:spPr>
          <a:xfrm rot="0">
            <a:off x="7773181" y="894107"/>
            <a:ext cx="3937920" cy="80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rPr>
              <a:t>Que la página principal tenga el logo de la empresa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2945968" y="1642509"/>
            <a:ext cx="4105708" cy="80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rPr>
              <a:t>Que el inventario se actualice en menos de 10 segundos.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8100401" y="3114338"/>
            <a:ext cx="4105708" cy="80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rPr>
              <a:t>Que la página tenga los colores de la empresa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3255951" y="3753202"/>
            <a:ext cx="4105708" cy="121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rPr>
              <a:t>Darle mantenimiento a la base de datos paulativamente.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8207041" y="5246354"/>
            <a:ext cx="4105708" cy="121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rPr>
              <a:t>La venta de mantenimiento debe de ser durante las 20:00 horas y las 24:00 horas, 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712521" y="5703554"/>
            <a:ext cx="4105708" cy="121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rPr>
              <a:t>Que la interfaz sea fácil de usar por el usuario</a:t>
            </a:r>
          </a:p>
          <a:p>
            <a:pPr algn="ctr">
              <a:lnSpc>
                <a:spcPts val="3243"/>
              </a:lnSpc>
            </a:pPr>
          </a:p>
        </p:txBody>
      </p:sp>
      <p:sp>
        <p:nvSpPr>
          <p:cNvPr name="TextBox 72" id="72"/>
          <p:cNvSpPr txBox="true"/>
          <p:nvPr/>
        </p:nvSpPr>
        <p:spPr>
          <a:xfrm rot="0">
            <a:off x="6337527" y="7227720"/>
            <a:ext cx="4105708" cy="121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rPr>
              <a:t>El sistema podra ser utilizado desde cualquier sistema operativo 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3556108" y="6314903"/>
            <a:ext cx="4105708" cy="80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rPr>
              <a:t>Que la página tenga los colores de la empresa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1634400" y="8119729"/>
            <a:ext cx="4105708" cy="1215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3"/>
              </a:lnSpc>
            </a:pPr>
            <a:r>
              <a:rPr lang="en-US" sz="2316">
                <a:solidFill>
                  <a:srgbClr val="1D1D1B"/>
                </a:solidFill>
                <a:latin typeface="Open Sans"/>
                <a:ea typeface="Open Sans"/>
                <a:cs typeface="Open Sans"/>
                <a:sym typeface="Open Sans"/>
              </a:rPr>
              <a:t>Crear un video para enseñarle a los usuarios como utilizar la página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073" y="4007702"/>
            <a:ext cx="2205514" cy="2271597"/>
          </a:xfrm>
          <a:custGeom>
            <a:avLst/>
            <a:gdLst/>
            <a:ahLst/>
            <a:cxnLst/>
            <a:rect r="r" b="b" t="t" l="l"/>
            <a:pathLst>
              <a:path h="2271597" w="2205514">
                <a:moveTo>
                  <a:pt x="0" y="0"/>
                </a:moveTo>
                <a:lnTo>
                  <a:pt x="2205514" y="0"/>
                </a:lnTo>
                <a:lnTo>
                  <a:pt x="2205514" y="2271596"/>
                </a:lnTo>
                <a:lnTo>
                  <a:pt x="0" y="227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8036" y="2464379"/>
            <a:ext cx="15071928" cy="5681838"/>
            <a:chOff x="0" y="0"/>
            <a:chExt cx="3969561" cy="1496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9561" cy="1496451"/>
            </a:xfrm>
            <a:custGeom>
              <a:avLst/>
              <a:gdLst/>
              <a:ahLst/>
              <a:cxnLst/>
              <a:rect r="r" b="b" t="t" l="l"/>
              <a:pathLst>
                <a:path h="1496451" w="3969561">
                  <a:moveTo>
                    <a:pt x="26197" y="0"/>
                  </a:moveTo>
                  <a:lnTo>
                    <a:pt x="3943364" y="0"/>
                  </a:lnTo>
                  <a:cubicBezTo>
                    <a:pt x="3950312" y="0"/>
                    <a:pt x="3956976" y="2760"/>
                    <a:pt x="3961888" y="7673"/>
                  </a:cubicBezTo>
                  <a:cubicBezTo>
                    <a:pt x="3966801" y="12586"/>
                    <a:pt x="3969561" y="19249"/>
                    <a:pt x="3969561" y="26197"/>
                  </a:cubicBezTo>
                  <a:lnTo>
                    <a:pt x="3969561" y="1470254"/>
                  </a:lnTo>
                  <a:cubicBezTo>
                    <a:pt x="3969561" y="1477202"/>
                    <a:pt x="3966801" y="1483865"/>
                    <a:pt x="3961888" y="1488778"/>
                  </a:cubicBezTo>
                  <a:cubicBezTo>
                    <a:pt x="3956976" y="1493691"/>
                    <a:pt x="3950312" y="1496451"/>
                    <a:pt x="3943364" y="1496451"/>
                  </a:cubicBezTo>
                  <a:lnTo>
                    <a:pt x="26197" y="1496451"/>
                  </a:lnTo>
                  <a:cubicBezTo>
                    <a:pt x="19249" y="1496451"/>
                    <a:pt x="12586" y="1493691"/>
                    <a:pt x="7673" y="1488778"/>
                  </a:cubicBezTo>
                  <a:cubicBezTo>
                    <a:pt x="2760" y="1483865"/>
                    <a:pt x="0" y="1477202"/>
                    <a:pt x="0" y="1470254"/>
                  </a:cubicBezTo>
                  <a:lnTo>
                    <a:pt x="0" y="26197"/>
                  </a:lnTo>
                  <a:cubicBezTo>
                    <a:pt x="0" y="19249"/>
                    <a:pt x="2760" y="12586"/>
                    <a:pt x="7673" y="7673"/>
                  </a:cubicBezTo>
                  <a:cubicBezTo>
                    <a:pt x="12586" y="2760"/>
                    <a:pt x="19249" y="0"/>
                    <a:pt x="26197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3969561" cy="1572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435254" y="1906187"/>
            <a:ext cx="5417493" cy="792789"/>
            <a:chOff x="0" y="0"/>
            <a:chExt cx="1426829" cy="20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26829" cy="208800"/>
            </a:xfrm>
            <a:custGeom>
              <a:avLst/>
              <a:gdLst/>
              <a:ahLst/>
              <a:cxnLst/>
              <a:rect r="r" b="b" t="t" l="l"/>
              <a:pathLst>
                <a:path h="208800" w="1426829">
                  <a:moveTo>
                    <a:pt x="72882" y="0"/>
                  </a:moveTo>
                  <a:lnTo>
                    <a:pt x="1353947" y="0"/>
                  </a:lnTo>
                  <a:cubicBezTo>
                    <a:pt x="1373277" y="0"/>
                    <a:pt x="1391815" y="7679"/>
                    <a:pt x="1405483" y="21347"/>
                  </a:cubicBezTo>
                  <a:cubicBezTo>
                    <a:pt x="1419151" y="35015"/>
                    <a:pt x="1426829" y="53553"/>
                    <a:pt x="1426829" y="72882"/>
                  </a:cubicBezTo>
                  <a:lnTo>
                    <a:pt x="1426829" y="135918"/>
                  </a:lnTo>
                  <a:cubicBezTo>
                    <a:pt x="1426829" y="155248"/>
                    <a:pt x="1419151" y="173786"/>
                    <a:pt x="1405483" y="187454"/>
                  </a:cubicBezTo>
                  <a:cubicBezTo>
                    <a:pt x="1391815" y="201122"/>
                    <a:pt x="1373277" y="208800"/>
                    <a:pt x="1353947" y="208800"/>
                  </a:cubicBezTo>
                  <a:lnTo>
                    <a:pt x="72882" y="208800"/>
                  </a:lnTo>
                  <a:cubicBezTo>
                    <a:pt x="53553" y="208800"/>
                    <a:pt x="35015" y="201122"/>
                    <a:pt x="21347" y="187454"/>
                  </a:cubicBezTo>
                  <a:cubicBezTo>
                    <a:pt x="7679" y="173786"/>
                    <a:pt x="0" y="155248"/>
                    <a:pt x="0" y="135918"/>
                  </a:cubicBezTo>
                  <a:lnTo>
                    <a:pt x="0" y="72882"/>
                  </a:lnTo>
                  <a:cubicBezTo>
                    <a:pt x="0" y="53553"/>
                    <a:pt x="7679" y="35015"/>
                    <a:pt x="21347" y="21347"/>
                  </a:cubicBezTo>
                  <a:cubicBezTo>
                    <a:pt x="35015" y="7679"/>
                    <a:pt x="53553" y="0"/>
                    <a:pt x="7288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1426829" cy="323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73939"/>
                  </a:solidFill>
                  <a:latin typeface="Mero Thai"/>
                  <a:ea typeface="Mero Thai"/>
                  <a:cs typeface="Mero Thai"/>
                  <a:sym typeface="Mero Thai"/>
                </a:rPr>
                <a:t>BORCELLE INFORMÁTICA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1036696">
            <a:off x="3342864" y="8553362"/>
            <a:ext cx="1547911" cy="2702702"/>
          </a:xfrm>
          <a:custGeom>
            <a:avLst/>
            <a:gdLst/>
            <a:ahLst/>
            <a:cxnLst/>
            <a:rect r="r" b="b" t="t" l="l"/>
            <a:pathLst>
              <a:path h="2702702" w="1547911">
                <a:moveTo>
                  <a:pt x="0" y="0"/>
                </a:moveTo>
                <a:lnTo>
                  <a:pt x="1547911" y="0"/>
                </a:lnTo>
                <a:lnTo>
                  <a:pt x="1547911" y="2702702"/>
                </a:lnTo>
                <a:lnTo>
                  <a:pt x="0" y="270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818161">
            <a:off x="-30042" y="8315171"/>
            <a:ext cx="1657468" cy="2234331"/>
          </a:xfrm>
          <a:custGeom>
            <a:avLst/>
            <a:gdLst/>
            <a:ahLst/>
            <a:cxnLst/>
            <a:rect r="r" b="b" t="t" l="l"/>
            <a:pathLst>
              <a:path h="2234331" w="1657468">
                <a:moveTo>
                  <a:pt x="0" y="0"/>
                </a:moveTo>
                <a:lnTo>
                  <a:pt x="1657467" y="0"/>
                </a:lnTo>
                <a:lnTo>
                  <a:pt x="1657467" y="2234332"/>
                </a:lnTo>
                <a:lnTo>
                  <a:pt x="0" y="2234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57675">
            <a:off x="16502170" y="6462428"/>
            <a:ext cx="2352168" cy="3043982"/>
          </a:xfrm>
          <a:custGeom>
            <a:avLst/>
            <a:gdLst/>
            <a:ahLst/>
            <a:cxnLst/>
            <a:rect r="r" b="b" t="t" l="l"/>
            <a:pathLst>
              <a:path h="3043982" w="2352168">
                <a:moveTo>
                  <a:pt x="0" y="0"/>
                </a:moveTo>
                <a:lnTo>
                  <a:pt x="2352167" y="0"/>
                </a:lnTo>
                <a:lnTo>
                  <a:pt x="2352167" y="3043982"/>
                </a:lnTo>
                <a:lnTo>
                  <a:pt x="0" y="3043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107100">
            <a:off x="4718619" y="-416222"/>
            <a:ext cx="2008771" cy="2057400"/>
          </a:xfrm>
          <a:custGeom>
            <a:avLst/>
            <a:gdLst/>
            <a:ahLst/>
            <a:cxnLst/>
            <a:rect r="r" b="b" t="t" l="l"/>
            <a:pathLst>
              <a:path h="2057400" w="2008771">
                <a:moveTo>
                  <a:pt x="0" y="0"/>
                </a:moveTo>
                <a:lnTo>
                  <a:pt x="2008771" y="0"/>
                </a:lnTo>
                <a:lnTo>
                  <a:pt x="200877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25603" y="8510048"/>
            <a:ext cx="5036794" cy="4029435"/>
          </a:xfrm>
          <a:custGeom>
            <a:avLst/>
            <a:gdLst/>
            <a:ahLst/>
            <a:cxnLst/>
            <a:rect r="r" b="b" t="t" l="l"/>
            <a:pathLst>
              <a:path h="4029435" w="5036794">
                <a:moveTo>
                  <a:pt x="0" y="0"/>
                </a:moveTo>
                <a:lnTo>
                  <a:pt x="5036794" y="0"/>
                </a:lnTo>
                <a:lnTo>
                  <a:pt x="5036794" y="4029435"/>
                </a:lnTo>
                <a:lnTo>
                  <a:pt x="0" y="40294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639892">
            <a:off x="13385276" y="8581929"/>
            <a:ext cx="2343117" cy="2240872"/>
          </a:xfrm>
          <a:custGeom>
            <a:avLst/>
            <a:gdLst/>
            <a:ahLst/>
            <a:cxnLst/>
            <a:rect r="r" b="b" t="t" l="l"/>
            <a:pathLst>
              <a:path h="2240872" w="2343117">
                <a:moveTo>
                  <a:pt x="0" y="0"/>
                </a:moveTo>
                <a:lnTo>
                  <a:pt x="2343117" y="0"/>
                </a:lnTo>
                <a:lnTo>
                  <a:pt x="2343117" y="2240871"/>
                </a:lnTo>
                <a:lnTo>
                  <a:pt x="0" y="22408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806983">
            <a:off x="17210237" y="1066563"/>
            <a:ext cx="1580804" cy="2795634"/>
          </a:xfrm>
          <a:custGeom>
            <a:avLst/>
            <a:gdLst/>
            <a:ahLst/>
            <a:cxnLst/>
            <a:rect r="r" b="b" t="t" l="l"/>
            <a:pathLst>
              <a:path h="2795634" w="1580804">
                <a:moveTo>
                  <a:pt x="0" y="0"/>
                </a:moveTo>
                <a:lnTo>
                  <a:pt x="1580804" y="0"/>
                </a:lnTo>
                <a:lnTo>
                  <a:pt x="1580804" y="2795633"/>
                </a:lnTo>
                <a:lnTo>
                  <a:pt x="0" y="279563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32757">
            <a:off x="8540947" y="-1480745"/>
            <a:ext cx="2389865" cy="2778912"/>
          </a:xfrm>
          <a:custGeom>
            <a:avLst/>
            <a:gdLst/>
            <a:ahLst/>
            <a:cxnLst/>
            <a:rect r="r" b="b" t="t" l="l"/>
            <a:pathLst>
              <a:path h="2778912" w="2389865">
                <a:moveTo>
                  <a:pt x="0" y="0"/>
                </a:moveTo>
                <a:lnTo>
                  <a:pt x="2389864" y="0"/>
                </a:lnTo>
                <a:lnTo>
                  <a:pt x="2389864" y="2778912"/>
                </a:lnTo>
                <a:lnTo>
                  <a:pt x="0" y="277891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656220">
            <a:off x="12929071" y="-456013"/>
            <a:ext cx="2640671" cy="2362200"/>
          </a:xfrm>
          <a:custGeom>
            <a:avLst/>
            <a:gdLst/>
            <a:ahLst/>
            <a:cxnLst/>
            <a:rect r="r" b="b" t="t" l="l"/>
            <a:pathLst>
              <a:path h="2362200" w="2640671">
                <a:moveTo>
                  <a:pt x="0" y="0"/>
                </a:moveTo>
                <a:lnTo>
                  <a:pt x="2640671" y="0"/>
                </a:lnTo>
                <a:lnTo>
                  <a:pt x="2640671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146184" y="245181"/>
            <a:ext cx="3508440" cy="2940711"/>
          </a:xfrm>
          <a:custGeom>
            <a:avLst/>
            <a:gdLst/>
            <a:ahLst/>
            <a:cxnLst/>
            <a:rect r="r" b="b" t="t" l="l"/>
            <a:pathLst>
              <a:path h="2940711" w="3508440">
                <a:moveTo>
                  <a:pt x="0" y="0"/>
                </a:moveTo>
                <a:lnTo>
                  <a:pt x="3508440" y="0"/>
                </a:lnTo>
                <a:lnTo>
                  <a:pt x="3508440" y="2940711"/>
                </a:lnTo>
                <a:lnTo>
                  <a:pt x="0" y="294071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2013593" y="3346434"/>
            <a:ext cx="14260814" cy="3181348"/>
            <a:chOff x="0" y="0"/>
            <a:chExt cx="19014419" cy="4241797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219075"/>
              <a:ext cx="19014419" cy="24500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5400"/>
                </a:lnSpc>
              </a:pPr>
              <a:r>
                <a:rPr lang="en-US" sz="11000">
                  <a:solidFill>
                    <a:srgbClr val="FFFFFF"/>
                  </a:solidFill>
                  <a:latin typeface="Intro Rust"/>
                  <a:ea typeface="Intro Rust"/>
                  <a:cs typeface="Intro Rust"/>
                  <a:sym typeface="Intro Rust"/>
                </a:rPr>
                <a:t>MUCHAS GRACIAS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372598"/>
              <a:ext cx="19014419" cy="18691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848"/>
                </a:lnSpc>
              </a:pPr>
              <a:r>
                <a:rPr lang="en-US" sz="8463">
                  <a:solidFill>
                    <a:srgbClr val="5A99D1"/>
                  </a:solidFill>
                  <a:latin typeface="Intro Rust"/>
                  <a:ea typeface="Intro Rust"/>
                  <a:cs typeface="Intro Rust"/>
                  <a:sym typeface="Intro Rust"/>
                </a:rPr>
                <a:t>por su atención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073" y="4007702"/>
            <a:ext cx="2205514" cy="2271597"/>
          </a:xfrm>
          <a:custGeom>
            <a:avLst/>
            <a:gdLst/>
            <a:ahLst/>
            <a:cxnLst/>
            <a:rect r="r" b="b" t="t" l="l"/>
            <a:pathLst>
              <a:path h="2271597" w="2205514">
                <a:moveTo>
                  <a:pt x="0" y="0"/>
                </a:moveTo>
                <a:lnTo>
                  <a:pt x="2205514" y="0"/>
                </a:lnTo>
                <a:lnTo>
                  <a:pt x="2205514" y="2271596"/>
                </a:lnTo>
                <a:lnTo>
                  <a:pt x="0" y="227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8036" y="1714988"/>
            <a:ext cx="15071928" cy="5681838"/>
            <a:chOff x="0" y="0"/>
            <a:chExt cx="3969561" cy="1496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9561" cy="1496451"/>
            </a:xfrm>
            <a:custGeom>
              <a:avLst/>
              <a:gdLst/>
              <a:ahLst/>
              <a:cxnLst/>
              <a:rect r="r" b="b" t="t" l="l"/>
              <a:pathLst>
                <a:path h="1496451" w="3969561">
                  <a:moveTo>
                    <a:pt x="26197" y="0"/>
                  </a:moveTo>
                  <a:lnTo>
                    <a:pt x="3943364" y="0"/>
                  </a:lnTo>
                  <a:cubicBezTo>
                    <a:pt x="3950312" y="0"/>
                    <a:pt x="3956976" y="2760"/>
                    <a:pt x="3961888" y="7673"/>
                  </a:cubicBezTo>
                  <a:cubicBezTo>
                    <a:pt x="3966801" y="12586"/>
                    <a:pt x="3969561" y="19249"/>
                    <a:pt x="3969561" y="26197"/>
                  </a:cubicBezTo>
                  <a:lnTo>
                    <a:pt x="3969561" y="1470254"/>
                  </a:lnTo>
                  <a:cubicBezTo>
                    <a:pt x="3969561" y="1477202"/>
                    <a:pt x="3966801" y="1483865"/>
                    <a:pt x="3961888" y="1488778"/>
                  </a:cubicBezTo>
                  <a:cubicBezTo>
                    <a:pt x="3956976" y="1493691"/>
                    <a:pt x="3950312" y="1496451"/>
                    <a:pt x="3943364" y="1496451"/>
                  </a:cubicBezTo>
                  <a:lnTo>
                    <a:pt x="26197" y="1496451"/>
                  </a:lnTo>
                  <a:cubicBezTo>
                    <a:pt x="19249" y="1496451"/>
                    <a:pt x="12586" y="1493691"/>
                    <a:pt x="7673" y="1488778"/>
                  </a:cubicBezTo>
                  <a:cubicBezTo>
                    <a:pt x="2760" y="1483865"/>
                    <a:pt x="0" y="1477202"/>
                    <a:pt x="0" y="1470254"/>
                  </a:cubicBezTo>
                  <a:lnTo>
                    <a:pt x="0" y="26197"/>
                  </a:lnTo>
                  <a:cubicBezTo>
                    <a:pt x="0" y="19249"/>
                    <a:pt x="2760" y="12586"/>
                    <a:pt x="7673" y="7673"/>
                  </a:cubicBezTo>
                  <a:cubicBezTo>
                    <a:pt x="12586" y="2760"/>
                    <a:pt x="19249" y="0"/>
                    <a:pt x="26197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3969561" cy="1572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04449" y="2256575"/>
            <a:ext cx="14536252" cy="467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38"/>
              </a:lnSpc>
            </a:pPr>
            <a:r>
              <a:rPr lang="en-US" sz="15999">
                <a:solidFill>
                  <a:srgbClr val="2C5371"/>
                </a:solidFill>
                <a:latin typeface="Intro Rust"/>
                <a:ea typeface="Intro Rust"/>
                <a:cs typeface="Intro Rust"/>
                <a:sym typeface="Intro Rust"/>
              </a:rPr>
              <a:t>Design studio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1036696">
            <a:off x="3342864" y="8553362"/>
            <a:ext cx="1547911" cy="2702702"/>
          </a:xfrm>
          <a:custGeom>
            <a:avLst/>
            <a:gdLst/>
            <a:ahLst/>
            <a:cxnLst/>
            <a:rect r="r" b="b" t="t" l="l"/>
            <a:pathLst>
              <a:path h="2702702" w="1547911">
                <a:moveTo>
                  <a:pt x="0" y="0"/>
                </a:moveTo>
                <a:lnTo>
                  <a:pt x="1547911" y="0"/>
                </a:lnTo>
                <a:lnTo>
                  <a:pt x="1547911" y="2702702"/>
                </a:lnTo>
                <a:lnTo>
                  <a:pt x="0" y="270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8161">
            <a:off x="-30042" y="8315171"/>
            <a:ext cx="1657468" cy="2234331"/>
          </a:xfrm>
          <a:custGeom>
            <a:avLst/>
            <a:gdLst/>
            <a:ahLst/>
            <a:cxnLst/>
            <a:rect r="r" b="b" t="t" l="l"/>
            <a:pathLst>
              <a:path h="2234331" w="1657468">
                <a:moveTo>
                  <a:pt x="0" y="0"/>
                </a:moveTo>
                <a:lnTo>
                  <a:pt x="1657467" y="0"/>
                </a:lnTo>
                <a:lnTo>
                  <a:pt x="1657467" y="2234332"/>
                </a:lnTo>
                <a:lnTo>
                  <a:pt x="0" y="2234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57675">
            <a:off x="16502170" y="6462428"/>
            <a:ext cx="2352168" cy="3043982"/>
          </a:xfrm>
          <a:custGeom>
            <a:avLst/>
            <a:gdLst/>
            <a:ahLst/>
            <a:cxnLst/>
            <a:rect r="r" b="b" t="t" l="l"/>
            <a:pathLst>
              <a:path h="3043982" w="2352168">
                <a:moveTo>
                  <a:pt x="0" y="0"/>
                </a:moveTo>
                <a:lnTo>
                  <a:pt x="2352167" y="0"/>
                </a:lnTo>
                <a:lnTo>
                  <a:pt x="2352167" y="3043982"/>
                </a:lnTo>
                <a:lnTo>
                  <a:pt x="0" y="3043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625603" y="8510048"/>
            <a:ext cx="5036794" cy="4029435"/>
          </a:xfrm>
          <a:custGeom>
            <a:avLst/>
            <a:gdLst/>
            <a:ahLst/>
            <a:cxnLst/>
            <a:rect r="r" b="b" t="t" l="l"/>
            <a:pathLst>
              <a:path h="4029435" w="5036794">
                <a:moveTo>
                  <a:pt x="0" y="0"/>
                </a:moveTo>
                <a:lnTo>
                  <a:pt x="5036794" y="0"/>
                </a:lnTo>
                <a:lnTo>
                  <a:pt x="5036794" y="4029435"/>
                </a:lnTo>
                <a:lnTo>
                  <a:pt x="0" y="40294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639892">
            <a:off x="13385276" y="8581929"/>
            <a:ext cx="2343117" cy="2240872"/>
          </a:xfrm>
          <a:custGeom>
            <a:avLst/>
            <a:gdLst/>
            <a:ahLst/>
            <a:cxnLst/>
            <a:rect r="r" b="b" t="t" l="l"/>
            <a:pathLst>
              <a:path h="2240872" w="2343117">
                <a:moveTo>
                  <a:pt x="0" y="0"/>
                </a:moveTo>
                <a:lnTo>
                  <a:pt x="2343117" y="0"/>
                </a:lnTo>
                <a:lnTo>
                  <a:pt x="2343117" y="2240871"/>
                </a:lnTo>
                <a:lnTo>
                  <a:pt x="0" y="22408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806983">
            <a:off x="17210237" y="1066563"/>
            <a:ext cx="1580804" cy="2795634"/>
          </a:xfrm>
          <a:custGeom>
            <a:avLst/>
            <a:gdLst/>
            <a:ahLst/>
            <a:cxnLst/>
            <a:rect r="r" b="b" t="t" l="l"/>
            <a:pathLst>
              <a:path h="2795634" w="1580804">
                <a:moveTo>
                  <a:pt x="0" y="0"/>
                </a:moveTo>
                <a:lnTo>
                  <a:pt x="1580804" y="0"/>
                </a:lnTo>
                <a:lnTo>
                  <a:pt x="1580804" y="2795633"/>
                </a:lnTo>
                <a:lnTo>
                  <a:pt x="0" y="27956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1EF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514" y="523436"/>
            <a:ext cx="8158785" cy="4195947"/>
          </a:xfrm>
          <a:custGeom>
            <a:avLst/>
            <a:gdLst/>
            <a:ahLst/>
            <a:cxnLst/>
            <a:rect r="r" b="b" t="t" l="l"/>
            <a:pathLst>
              <a:path h="4195947" w="8158785">
                <a:moveTo>
                  <a:pt x="0" y="0"/>
                </a:moveTo>
                <a:lnTo>
                  <a:pt x="8158785" y="0"/>
                </a:lnTo>
                <a:lnTo>
                  <a:pt x="8158785" y="4195947"/>
                </a:lnTo>
                <a:lnTo>
                  <a:pt x="0" y="4195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81122"/>
            <a:ext cx="9402817" cy="4680575"/>
          </a:xfrm>
          <a:custGeom>
            <a:avLst/>
            <a:gdLst/>
            <a:ahLst/>
            <a:cxnLst/>
            <a:rect r="r" b="b" t="t" l="l"/>
            <a:pathLst>
              <a:path h="4680575" w="9402817">
                <a:moveTo>
                  <a:pt x="0" y="0"/>
                </a:moveTo>
                <a:lnTo>
                  <a:pt x="9402817" y="0"/>
                </a:lnTo>
                <a:lnTo>
                  <a:pt x="9402817" y="4680575"/>
                </a:lnTo>
                <a:lnTo>
                  <a:pt x="0" y="4680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65037" y="4736768"/>
            <a:ext cx="8880371" cy="5550232"/>
          </a:xfrm>
          <a:custGeom>
            <a:avLst/>
            <a:gdLst/>
            <a:ahLst/>
            <a:cxnLst/>
            <a:rect r="r" b="b" t="t" l="l"/>
            <a:pathLst>
              <a:path h="5550232" w="8880371">
                <a:moveTo>
                  <a:pt x="0" y="0"/>
                </a:moveTo>
                <a:lnTo>
                  <a:pt x="8880371" y="0"/>
                </a:lnTo>
                <a:lnTo>
                  <a:pt x="8880371" y="5550232"/>
                </a:lnTo>
                <a:lnTo>
                  <a:pt x="0" y="55502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652077"/>
            <a:ext cx="9093134" cy="5319483"/>
          </a:xfrm>
          <a:custGeom>
            <a:avLst/>
            <a:gdLst/>
            <a:ahLst/>
            <a:cxnLst/>
            <a:rect r="r" b="b" t="t" l="l"/>
            <a:pathLst>
              <a:path h="5319483" w="9093134">
                <a:moveTo>
                  <a:pt x="0" y="0"/>
                </a:moveTo>
                <a:lnTo>
                  <a:pt x="9093134" y="0"/>
                </a:lnTo>
                <a:lnTo>
                  <a:pt x="9093134" y="5319483"/>
                </a:lnTo>
                <a:lnTo>
                  <a:pt x="0" y="53194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24874" y="616166"/>
            <a:ext cx="6203926" cy="4422895"/>
          </a:xfrm>
          <a:custGeom>
            <a:avLst/>
            <a:gdLst/>
            <a:ahLst/>
            <a:cxnLst/>
            <a:rect r="r" b="b" t="t" l="l"/>
            <a:pathLst>
              <a:path h="4422895" w="6203926">
                <a:moveTo>
                  <a:pt x="0" y="0"/>
                </a:moveTo>
                <a:lnTo>
                  <a:pt x="6203926" y="0"/>
                </a:lnTo>
                <a:lnTo>
                  <a:pt x="6203926" y="4422894"/>
                </a:lnTo>
                <a:lnTo>
                  <a:pt x="0" y="44228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76091" y="5143500"/>
            <a:ext cx="3514949" cy="4310622"/>
          </a:xfrm>
          <a:custGeom>
            <a:avLst/>
            <a:gdLst/>
            <a:ahLst/>
            <a:cxnLst/>
            <a:rect r="r" b="b" t="t" l="l"/>
            <a:pathLst>
              <a:path h="4310622" w="3514949">
                <a:moveTo>
                  <a:pt x="0" y="0"/>
                </a:moveTo>
                <a:lnTo>
                  <a:pt x="3514949" y="0"/>
                </a:lnTo>
                <a:lnTo>
                  <a:pt x="3514949" y="4310622"/>
                </a:lnTo>
                <a:lnTo>
                  <a:pt x="0" y="4310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073" y="4007702"/>
            <a:ext cx="2205514" cy="2271597"/>
          </a:xfrm>
          <a:custGeom>
            <a:avLst/>
            <a:gdLst/>
            <a:ahLst/>
            <a:cxnLst/>
            <a:rect r="r" b="b" t="t" l="l"/>
            <a:pathLst>
              <a:path h="2271597" w="2205514">
                <a:moveTo>
                  <a:pt x="0" y="0"/>
                </a:moveTo>
                <a:lnTo>
                  <a:pt x="2205514" y="0"/>
                </a:lnTo>
                <a:lnTo>
                  <a:pt x="2205514" y="2271596"/>
                </a:lnTo>
                <a:lnTo>
                  <a:pt x="0" y="227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8036" y="1714988"/>
            <a:ext cx="15071928" cy="5681838"/>
            <a:chOff x="0" y="0"/>
            <a:chExt cx="3969561" cy="1496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9561" cy="1496451"/>
            </a:xfrm>
            <a:custGeom>
              <a:avLst/>
              <a:gdLst/>
              <a:ahLst/>
              <a:cxnLst/>
              <a:rect r="r" b="b" t="t" l="l"/>
              <a:pathLst>
                <a:path h="1496451" w="3969561">
                  <a:moveTo>
                    <a:pt x="26197" y="0"/>
                  </a:moveTo>
                  <a:lnTo>
                    <a:pt x="3943364" y="0"/>
                  </a:lnTo>
                  <a:cubicBezTo>
                    <a:pt x="3950312" y="0"/>
                    <a:pt x="3956976" y="2760"/>
                    <a:pt x="3961888" y="7673"/>
                  </a:cubicBezTo>
                  <a:cubicBezTo>
                    <a:pt x="3966801" y="12586"/>
                    <a:pt x="3969561" y="19249"/>
                    <a:pt x="3969561" y="26197"/>
                  </a:cubicBezTo>
                  <a:lnTo>
                    <a:pt x="3969561" y="1470254"/>
                  </a:lnTo>
                  <a:cubicBezTo>
                    <a:pt x="3969561" y="1477202"/>
                    <a:pt x="3966801" y="1483865"/>
                    <a:pt x="3961888" y="1488778"/>
                  </a:cubicBezTo>
                  <a:cubicBezTo>
                    <a:pt x="3956976" y="1493691"/>
                    <a:pt x="3950312" y="1496451"/>
                    <a:pt x="3943364" y="1496451"/>
                  </a:cubicBezTo>
                  <a:lnTo>
                    <a:pt x="26197" y="1496451"/>
                  </a:lnTo>
                  <a:cubicBezTo>
                    <a:pt x="19249" y="1496451"/>
                    <a:pt x="12586" y="1493691"/>
                    <a:pt x="7673" y="1488778"/>
                  </a:cubicBezTo>
                  <a:cubicBezTo>
                    <a:pt x="2760" y="1483865"/>
                    <a:pt x="0" y="1477202"/>
                    <a:pt x="0" y="1470254"/>
                  </a:cubicBezTo>
                  <a:lnTo>
                    <a:pt x="0" y="26197"/>
                  </a:lnTo>
                  <a:cubicBezTo>
                    <a:pt x="0" y="19249"/>
                    <a:pt x="2760" y="12586"/>
                    <a:pt x="7673" y="7673"/>
                  </a:cubicBezTo>
                  <a:cubicBezTo>
                    <a:pt x="12586" y="2760"/>
                    <a:pt x="19249" y="0"/>
                    <a:pt x="26197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3969561" cy="1572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75874" y="3745235"/>
            <a:ext cx="14536252" cy="2360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38"/>
              </a:lnSpc>
            </a:pPr>
            <a:r>
              <a:rPr lang="en-US" sz="15999">
                <a:solidFill>
                  <a:srgbClr val="2C5371"/>
                </a:solidFill>
                <a:latin typeface="Intro Rust"/>
                <a:ea typeface="Intro Rust"/>
                <a:cs typeface="Intro Rust"/>
                <a:sym typeface="Intro Rust"/>
              </a:rPr>
              <a:t>Fase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83108" y="6245704"/>
            <a:ext cx="12798736" cy="7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Mero Thai"/>
                <a:ea typeface="Mero Thai"/>
                <a:cs typeface="Mero Thai"/>
                <a:sym typeface="Mero Thai"/>
              </a:rPr>
              <a:t>DesignStudio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036696">
            <a:off x="3342864" y="8553362"/>
            <a:ext cx="1547911" cy="2702702"/>
          </a:xfrm>
          <a:custGeom>
            <a:avLst/>
            <a:gdLst/>
            <a:ahLst/>
            <a:cxnLst/>
            <a:rect r="r" b="b" t="t" l="l"/>
            <a:pathLst>
              <a:path h="2702702" w="1547911">
                <a:moveTo>
                  <a:pt x="0" y="0"/>
                </a:moveTo>
                <a:lnTo>
                  <a:pt x="1547911" y="0"/>
                </a:lnTo>
                <a:lnTo>
                  <a:pt x="1547911" y="2702702"/>
                </a:lnTo>
                <a:lnTo>
                  <a:pt x="0" y="270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18161">
            <a:off x="-30042" y="8315171"/>
            <a:ext cx="1657468" cy="2234331"/>
          </a:xfrm>
          <a:custGeom>
            <a:avLst/>
            <a:gdLst/>
            <a:ahLst/>
            <a:cxnLst/>
            <a:rect r="r" b="b" t="t" l="l"/>
            <a:pathLst>
              <a:path h="2234331" w="1657468">
                <a:moveTo>
                  <a:pt x="0" y="0"/>
                </a:moveTo>
                <a:lnTo>
                  <a:pt x="1657467" y="0"/>
                </a:lnTo>
                <a:lnTo>
                  <a:pt x="1657467" y="2234332"/>
                </a:lnTo>
                <a:lnTo>
                  <a:pt x="0" y="2234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57675">
            <a:off x="16502170" y="6462428"/>
            <a:ext cx="2352168" cy="3043982"/>
          </a:xfrm>
          <a:custGeom>
            <a:avLst/>
            <a:gdLst/>
            <a:ahLst/>
            <a:cxnLst/>
            <a:rect r="r" b="b" t="t" l="l"/>
            <a:pathLst>
              <a:path h="3043982" w="2352168">
                <a:moveTo>
                  <a:pt x="0" y="0"/>
                </a:moveTo>
                <a:lnTo>
                  <a:pt x="2352167" y="0"/>
                </a:lnTo>
                <a:lnTo>
                  <a:pt x="2352167" y="3043982"/>
                </a:lnTo>
                <a:lnTo>
                  <a:pt x="0" y="3043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25603" y="8510048"/>
            <a:ext cx="5036794" cy="4029435"/>
          </a:xfrm>
          <a:custGeom>
            <a:avLst/>
            <a:gdLst/>
            <a:ahLst/>
            <a:cxnLst/>
            <a:rect r="r" b="b" t="t" l="l"/>
            <a:pathLst>
              <a:path h="4029435" w="5036794">
                <a:moveTo>
                  <a:pt x="0" y="0"/>
                </a:moveTo>
                <a:lnTo>
                  <a:pt x="5036794" y="0"/>
                </a:lnTo>
                <a:lnTo>
                  <a:pt x="5036794" y="4029435"/>
                </a:lnTo>
                <a:lnTo>
                  <a:pt x="0" y="40294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39892">
            <a:off x="13385276" y="8581929"/>
            <a:ext cx="2343117" cy="2240872"/>
          </a:xfrm>
          <a:custGeom>
            <a:avLst/>
            <a:gdLst/>
            <a:ahLst/>
            <a:cxnLst/>
            <a:rect r="r" b="b" t="t" l="l"/>
            <a:pathLst>
              <a:path h="2240872" w="2343117">
                <a:moveTo>
                  <a:pt x="0" y="0"/>
                </a:moveTo>
                <a:lnTo>
                  <a:pt x="2343117" y="0"/>
                </a:lnTo>
                <a:lnTo>
                  <a:pt x="2343117" y="2240871"/>
                </a:lnTo>
                <a:lnTo>
                  <a:pt x="0" y="22408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06983">
            <a:off x="17210237" y="1066563"/>
            <a:ext cx="1580804" cy="2795634"/>
          </a:xfrm>
          <a:custGeom>
            <a:avLst/>
            <a:gdLst/>
            <a:ahLst/>
            <a:cxnLst/>
            <a:rect r="r" b="b" t="t" l="l"/>
            <a:pathLst>
              <a:path h="2795634" w="1580804">
                <a:moveTo>
                  <a:pt x="0" y="0"/>
                </a:moveTo>
                <a:lnTo>
                  <a:pt x="1580804" y="0"/>
                </a:lnTo>
                <a:lnTo>
                  <a:pt x="1580804" y="2795633"/>
                </a:lnTo>
                <a:lnTo>
                  <a:pt x="0" y="27956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609756" cy="4993658"/>
          </a:xfrm>
          <a:custGeom>
            <a:avLst/>
            <a:gdLst/>
            <a:ahLst/>
            <a:cxnLst/>
            <a:rect r="r" b="b" t="t" l="l"/>
            <a:pathLst>
              <a:path h="4993658" w="8609756">
                <a:moveTo>
                  <a:pt x="0" y="0"/>
                </a:moveTo>
                <a:lnTo>
                  <a:pt x="8609756" y="0"/>
                </a:lnTo>
                <a:lnTo>
                  <a:pt x="8609756" y="4993658"/>
                </a:lnTo>
                <a:lnTo>
                  <a:pt x="0" y="4993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08315" y="4993658"/>
            <a:ext cx="9569485" cy="5293342"/>
          </a:xfrm>
          <a:custGeom>
            <a:avLst/>
            <a:gdLst/>
            <a:ahLst/>
            <a:cxnLst/>
            <a:rect r="r" b="b" t="t" l="l"/>
            <a:pathLst>
              <a:path h="5293342" w="9569485">
                <a:moveTo>
                  <a:pt x="0" y="0"/>
                </a:moveTo>
                <a:lnTo>
                  <a:pt x="9569485" y="0"/>
                </a:lnTo>
                <a:lnTo>
                  <a:pt x="9569485" y="5293342"/>
                </a:lnTo>
                <a:lnTo>
                  <a:pt x="0" y="52933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031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8073" y="4007702"/>
            <a:ext cx="2205514" cy="2271597"/>
          </a:xfrm>
          <a:custGeom>
            <a:avLst/>
            <a:gdLst/>
            <a:ahLst/>
            <a:cxnLst/>
            <a:rect r="r" b="b" t="t" l="l"/>
            <a:pathLst>
              <a:path h="2271597" w="2205514">
                <a:moveTo>
                  <a:pt x="0" y="0"/>
                </a:moveTo>
                <a:lnTo>
                  <a:pt x="2205514" y="0"/>
                </a:lnTo>
                <a:lnTo>
                  <a:pt x="2205514" y="2271596"/>
                </a:lnTo>
                <a:lnTo>
                  <a:pt x="0" y="22715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8036" y="1714988"/>
            <a:ext cx="15071928" cy="5681838"/>
            <a:chOff x="0" y="0"/>
            <a:chExt cx="3969561" cy="1496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69561" cy="1496451"/>
            </a:xfrm>
            <a:custGeom>
              <a:avLst/>
              <a:gdLst/>
              <a:ahLst/>
              <a:cxnLst/>
              <a:rect r="r" b="b" t="t" l="l"/>
              <a:pathLst>
                <a:path h="1496451" w="3969561">
                  <a:moveTo>
                    <a:pt x="26197" y="0"/>
                  </a:moveTo>
                  <a:lnTo>
                    <a:pt x="3943364" y="0"/>
                  </a:lnTo>
                  <a:cubicBezTo>
                    <a:pt x="3950312" y="0"/>
                    <a:pt x="3956976" y="2760"/>
                    <a:pt x="3961888" y="7673"/>
                  </a:cubicBezTo>
                  <a:cubicBezTo>
                    <a:pt x="3966801" y="12586"/>
                    <a:pt x="3969561" y="19249"/>
                    <a:pt x="3969561" y="26197"/>
                  </a:cubicBezTo>
                  <a:lnTo>
                    <a:pt x="3969561" y="1470254"/>
                  </a:lnTo>
                  <a:cubicBezTo>
                    <a:pt x="3969561" y="1477202"/>
                    <a:pt x="3966801" y="1483865"/>
                    <a:pt x="3961888" y="1488778"/>
                  </a:cubicBezTo>
                  <a:cubicBezTo>
                    <a:pt x="3956976" y="1493691"/>
                    <a:pt x="3950312" y="1496451"/>
                    <a:pt x="3943364" y="1496451"/>
                  </a:cubicBezTo>
                  <a:lnTo>
                    <a:pt x="26197" y="1496451"/>
                  </a:lnTo>
                  <a:cubicBezTo>
                    <a:pt x="19249" y="1496451"/>
                    <a:pt x="12586" y="1493691"/>
                    <a:pt x="7673" y="1488778"/>
                  </a:cubicBezTo>
                  <a:cubicBezTo>
                    <a:pt x="2760" y="1483865"/>
                    <a:pt x="0" y="1477202"/>
                    <a:pt x="0" y="1470254"/>
                  </a:cubicBezTo>
                  <a:lnTo>
                    <a:pt x="0" y="26197"/>
                  </a:lnTo>
                  <a:cubicBezTo>
                    <a:pt x="0" y="19249"/>
                    <a:pt x="2760" y="12586"/>
                    <a:pt x="7673" y="7673"/>
                  </a:cubicBezTo>
                  <a:cubicBezTo>
                    <a:pt x="12586" y="2760"/>
                    <a:pt x="19249" y="0"/>
                    <a:pt x="26197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3969561" cy="1572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75874" y="3745235"/>
            <a:ext cx="14536252" cy="2360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38"/>
              </a:lnSpc>
            </a:pPr>
            <a:r>
              <a:rPr lang="en-US" sz="15999">
                <a:solidFill>
                  <a:srgbClr val="2C5371"/>
                </a:solidFill>
                <a:latin typeface="Intro Rust"/>
                <a:ea typeface="Intro Rust"/>
                <a:cs typeface="Intro Rust"/>
                <a:sym typeface="Intro Rust"/>
              </a:rPr>
              <a:t>Fase 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83108" y="6245704"/>
            <a:ext cx="12798736" cy="71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FFFFFF"/>
                </a:solidFill>
                <a:latin typeface="Mero Thai"/>
                <a:ea typeface="Mero Thai"/>
                <a:cs typeface="Mero Thai"/>
                <a:sym typeface="Mero Thai"/>
              </a:rPr>
              <a:t>DesignStudio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1036696">
            <a:off x="3342864" y="8553362"/>
            <a:ext cx="1547911" cy="2702702"/>
          </a:xfrm>
          <a:custGeom>
            <a:avLst/>
            <a:gdLst/>
            <a:ahLst/>
            <a:cxnLst/>
            <a:rect r="r" b="b" t="t" l="l"/>
            <a:pathLst>
              <a:path h="2702702" w="1547911">
                <a:moveTo>
                  <a:pt x="0" y="0"/>
                </a:moveTo>
                <a:lnTo>
                  <a:pt x="1547911" y="0"/>
                </a:lnTo>
                <a:lnTo>
                  <a:pt x="1547911" y="2702702"/>
                </a:lnTo>
                <a:lnTo>
                  <a:pt x="0" y="270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18161">
            <a:off x="-30042" y="8315171"/>
            <a:ext cx="1657468" cy="2234331"/>
          </a:xfrm>
          <a:custGeom>
            <a:avLst/>
            <a:gdLst/>
            <a:ahLst/>
            <a:cxnLst/>
            <a:rect r="r" b="b" t="t" l="l"/>
            <a:pathLst>
              <a:path h="2234331" w="1657468">
                <a:moveTo>
                  <a:pt x="0" y="0"/>
                </a:moveTo>
                <a:lnTo>
                  <a:pt x="1657467" y="0"/>
                </a:lnTo>
                <a:lnTo>
                  <a:pt x="1657467" y="2234332"/>
                </a:lnTo>
                <a:lnTo>
                  <a:pt x="0" y="2234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57675">
            <a:off x="16502170" y="6462428"/>
            <a:ext cx="2352168" cy="3043982"/>
          </a:xfrm>
          <a:custGeom>
            <a:avLst/>
            <a:gdLst/>
            <a:ahLst/>
            <a:cxnLst/>
            <a:rect r="r" b="b" t="t" l="l"/>
            <a:pathLst>
              <a:path h="3043982" w="2352168">
                <a:moveTo>
                  <a:pt x="0" y="0"/>
                </a:moveTo>
                <a:lnTo>
                  <a:pt x="2352167" y="0"/>
                </a:lnTo>
                <a:lnTo>
                  <a:pt x="2352167" y="3043982"/>
                </a:lnTo>
                <a:lnTo>
                  <a:pt x="0" y="3043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25603" y="8510048"/>
            <a:ext cx="5036794" cy="4029435"/>
          </a:xfrm>
          <a:custGeom>
            <a:avLst/>
            <a:gdLst/>
            <a:ahLst/>
            <a:cxnLst/>
            <a:rect r="r" b="b" t="t" l="l"/>
            <a:pathLst>
              <a:path h="4029435" w="5036794">
                <a:moveTo>
                  <a:pt x="0" y="0"/>
                </a:moveTo>
                <a:lnTo>
                  <a:pt x="5036794" y="0"/>
                </a:lnTo>
                <a:lnTo>
                  <a:pt x="5036794" y="4029435"/>
                </a:lnTo>
                <a:lnTo>
                  <a:pt x="0" y="40294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39892">
            <a:off x="13385276" y="8581929"/>
            <a:ext cx="2343117" cy="2240872"/>
          </a:xfrm>
          <a:custGeom>
            <a:avLst/>
            <a:gdLst/>
            <a:ahLst/>
            <a:cxnLst/>
            <a:rect r="r" b="b" t="t" l="l"/>
            <a:pathLst>
              <a:path h="2240872" w="2343117">
                <a:moveTo>
                  <a:pt x="0" y="0"/>
                </a:moveTo>
                <a:lnTo>
                  <a:pt x="2343117" y="0"/>
                </a:lnTo>
                <a:lnTo>
                  <a:pt x="2343117" y="2240871"/>
                </a:lnTo>
                <a:lnTo>
                  <a:pt x="0" y="22408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06983">
            <a:off x="17210237" y="1066563"/>
            <a:ext cx="1580804" cy="2795634"/>
          </a:xfrm>
          <a:custGeom>
            <a:avLst/>
            <a:gdLst/>
            <a:ahLst/>
            <a:cxnLst/>
            <a:rect r="r" b="b" t="t" l="l"/>
            <a:pathLst>
              <a:path h="2795634" w="1580804">
                <a:moveTo>
                  <a:pt x="0" y="0"/>
                </a:moveTo>
                <a:lnTo>
                  <a:pt x="1580804" y="0"/>
                </a:lnTo>
                <a:lnTo>
                  <a:pt x="1580804" y="2795633"/>
                </a:lnTo>
                <a:lnTo>
                  <a:pt x="0" y="279563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D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4174" y="515622"/>
            <a:ext cx="14779652" cy="9255757"/>
          </a:xfrm>
          <a:custGeom>
            <a:avLst/>
            <a:gdLst/>
            <a:ahLst/>
            <a:cxnLst/>
            <a:rect r="r" b="b" t="t" l="l"/>
            <a:pathLst>
              <a:path h="9255757" w="14779652">
                <a:moveTo>
                  <a:pt x="0" y="0"/>
                </a:moveTo>
                <a:lnTo>
                  <a:pt x="14779652" y="0"/>
                </a:lnTo>
                <a:lnTo>
                  <a:pt x="14779652" y="9255756"/>
                </a:lnTo>
                <a:lnTo>
                  <a:pt x="0" y="9255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3449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4184" y="1028700"/>
            <a:ext cx="15071928" cy="5681838"/>
            <a:chOff x="0" y="0"/>
            <a:chExt cx="3969561" cy="14964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69561" cy="1496451"/>
            </a:xfrm>
            <a:custGeom>
              <a:avLst/>
              <a:gdLst/>
              <a:ahLst/>
              <a:cxnLst/>
              <a:rect r="r" b="b" t="t" l="l"/>
              <a:pathLst>
                <a:path h="1496451" w="3969561">
                  <a:moveTo>
                    <a:pt x="26197" y="0"/>
                  </a:moveTo>
                  <a:lnTo>
                    <a:pt x="3943364" y="0"/>
                  </a:lnTo>
                  <a:cubicBezTo>
                    <a:pt x="3950312" y="0"/>
                    <a:pt x="3956976" y="2760"/>
                    <a:pt x="3961888" y="7673"/>
                  </a:cubicBezTo>
                  <a:cubicBezTo>
                    <a:pt x="3966801" y="12586"/>
                    <a:pt x="3969561" y="19249"/>
                    <a:pt x="3969561" y="26197"/>
                  </a:cubicBezTo>
                  <a:lnTo>
                    <a:pt x="3969561" y="1470254"/>
                  </a:lnTo>
                  <a:cubicBezTo>
                    <a:pt x="3969561" y="1477202"/>
                    <a:pt x="3966801" y="1483865"/>
                    <a:pt x="3961888" y="1488778"/>
                  </a:cubicBezTo>
                  <a:cubicBezTo>
                    <a:pt x="3956976" y="1493691"/>
                    <a:pt x="3950312" y="1496451"/>
                    <a:pt x="3943364" y="1496451"/>
                  </a:cubicBezTo>
                  <a:lnTo>
                    <a:pt x="26197" y="1496451"/>
                  </a:lnTo>
                  <a:cubicBezTo>
                    <a:pt x="19249" y="1496451"/>
                    <a:pt x="12586" y="1493691"/>
                    <a:pt x="7673" y="1488778"/>
                  </a:cubicBezTo>
                  <a:cubicBezTo>
                    <a:pt x="2760" y="1483865"/>
                    <a:pt x="0" y="1477202"/>
                    <a:pt x="0" y="1470254"/>
                  </a:cubicBezTo>
                  <a:lnTo>
                    <a:pt x="0" y="26197"/>
                  </a:lnTo>
                  <a:cubicBezTo>
                    <a:pt x="0" y="19249"/>
                    <a:pt x="2760" y="12586"/>
                    <a:pt x="7673" y="7673"/>
                  </a:cubicBezTo>
                  <a:cubicBezTo>
                    <a:pt x="12586" y="2760"/>
                    <a:pt x="19249" y="0"/>
                    <a:pt x="26197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3969561" cy="1572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75874" y="2567912"/>
            <a:ext cx="14536252" cy="3567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7"/>
              </a:lnSpc>
            </a:pPr>
            <a:r>
              <a:rPr lang="en-US" sz="8199">
                <a:solidFill>
                  <a:srgbClr val="2C5371"/>
                </a:solidFill>
                <a:latin typeface="Intro Rust"/>
                <a:ea typeface="Intro Rust"/>
                <a:cs typeface="Intro Rust"/>
                <a:sym typeface="Intro Rust"/>
              </a:rPr>
              <a:t>Lista de Historias de Usuario Identificadas </a:t>
            </a:r>
          </a:p>
          <a:p>
            <a:pPr algn="ctr">
              <a:lnSpc>
                <a:spcPts val="934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DAGeus-WXRw</dc:identifier>
  <dcterms:modified xsi:type="dcterms:W3CDTF">2011-08-01T06:04:30Z</dcterms:modified>
  <cp:revision>1</cp:revision>
  <dc:title>Corto 2</dc:title>
</cp:coreProperties>
</file>