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7" r:id="rId4"/>
    <p:sldMasterId id="214748369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aleway SemiBold"/>
      <p:regular r:id="rId25"/>
      <p:bold r:id="rId26"/>
      <p:italic r:id="rId27"/>
      <p:boldItalic r:id="rId28"/>
    </p:embeddedFont>
    <p:embeddedFont>
      <p:font typeface="Raleway"/>
      <p:regular r:id="rId29"/>
      <p:bold r:id="rId30"/>
      <p:italic r:id="rId31"/>
      <p:boldItalic r:id="rId32"/>
    </p:embeddedFont>
    <p:embeddedFont>
      <p:font typeface="Raleway ExtraBold"/>
      <p:bold r:id="rId33"/>
      <p:boldItalic r:id="rId34"/>
    </p:embeddedFont>
    <p:embeddedFont>
      <p:font typeface="Anaheim"/>
      <p:regular r:id="rId35"/>
      <p:bold r:id="rId36"/>
    </p:embeddedFont>
    <p:embeddedFont>
      <p:font typeface="Bebas Neue"/>
      <p:regular r:id="rId37"/>
    </p:embeddedFont>
    <p:embeddedFont>
      <p:font typeface="Raleway Black"/>
      <p:bold r:id="rId38"/>
      <p:boldItalic r:id="rId39"/>
    </p:embeddedFont>
    <p:embeddedFont>
      <p:font typeface="Hepta Slab SemiBold"/>
      <p:regular r:id="rId40"/>
      <p:bold r:id="rId41"/>
    </p:embeddedFont>
    <p:embeddedFont>
      <p:font typeface="Ope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ptaSlabSemiBold-regular.fntdata"/><Relationship Id="rId20" Type="http://schemas.openxmlformats.org/officeDocument/2006/relationships/slide" Target="slides/slide14.xml"/><Relationship Id="rId42" Type="http://schemas.openxmlformats.org/officeDocument/2006/relationships/font" Target="fonts/OpenSans-regular.fntdata"/><Relationship Id="rId41" Type="http://schemas.openxmlformats.org/officeDocument/2006/relationships/font" Target="fonts/HeptaSlabSemiBold-bold.fntdata"/><Relationship Id="rId22" Type="http://schemas.openxmlformats.org/officeDocument/2006/relationships/slide" Target="slides/slide16.xml"/><Relationship Id="rId44" Type="http://schemas.openxmlformats.org/officeDocument/2006/relationships/font" Target="fonts/OpenSans-italic.fntdata"/><Relationship Id="rId21" Type="http://schemas.openxmlformats.org/officeDocument/2006/relationships/slide" Target="slides/slide15.xml"/><Relationship Id="rId43" Type="http://schemas.openxmlformats.org/officeDocument/2006/relationships/font" Target="fonts/OpenSans-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OpenSans-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alewaySemiBold-bold.fntdata"/><Relationship Id="rId25" Type="http://schemas.openxmlformats.org/officeDocument/2006/relationships/font" Target="fonts/RalewaySemiBold-regular.fntdata"/><Relationship Id="rId28" Type="http://schemas.openxmlformats.org/officeDocument/2006/relationships/font" Target="fonts/RalewaySemiBold-boldItalic.fntdata"/><Relationship Id="rId27" Type="http://schemas.openxmlformats.org/officeDocument/2006/relationships/font" Target="fonts/RalewaySemi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aleway-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5.xml"/><Relationship Id="rId33" Type="http://schemas.openxmlformats.org/officeDocument/2006/relationships/font" Target="fonts/RalewayExtraBold-bold.fntdata"/><Relationship Id="rId10" Type="http://schemas.openxmlformats.org/officeDocument/2006/relationships/slide" Target="slides/slide4.xml"/><Relationship Id="rId32" Type="http://schemas.openxmlformats.org/officeDocument/2006/relationships/font" Target="fonts/Raleway-boldItalic.fntdata"/><Relationship Id="rId13" Type="http://schemas.openxmlformats.org/officeDocument/2006/relationships/slide" Target="slides/slide7.xml"/><Relationship Id="rId35" Type="http://schemas.openxmlformats.org/officeDocument/2006/relationships/font" Target="fonts/Anaheim-regular.fntdata"/><Relationship Id="rId12" Type="http://schemas.openxmlformats.org/officeDocument/2006/relationships/slide" Target="slides/slide6.xml"/><Relationship Id="rId34" Type="http://schemas.openxmlformats.org/officeDocument/2006/relationships/font" Target="fonts/RalewayExtraBold-boldItalic.fntdata"/><Relationship Id="rId15" Type="http://schemas.openxmlformats.org/officeDocument/2006/relationships/slide" Target="slides/slide9.xml"/><Relationship Id="rId37" Type="http://schemas.openxmlformats.org/officeDocument/2006/relationships/font" Target="fonts/BebasNeue-regular.fntdata"/><Relationship Id="rId14" Type="http://schemas.openxmlformats.org/officeDocument/2006/relationships/slide" Target="slides/slide8.xml"/><Relationship Id="rId36" Type="http://schemas.openxmlformats.org/officeDocument/2006/relationships/font" Target="fonts/Anaheim-bold.fntdata"/><Relationship Id="rId17" Type="http://schemas.openxmlformats.org/officeDocument/2006/relationships/slide" Target="slides/slide11.xml"/><Relationship Id="rId39" Type="http://schemas.openxmlformats.org/officeDocument/2006/relationships/font" Target="fonts/RalewayBlack-boldItalic.fntdata"/><Relationship Id="rId16" Type="http://schemas.openxmlformats.org/officeDocument/2006/relationships/slide" Target="slides/slide10.xml"/><Relationship Id="rId38" Type="http://schemas.openxmlformats.org/officeDocument/2006/relationships/font" Target="fonts/RalewayBlack-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27394789b87_3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27394789b87_3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g27394789b87_8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0" name="Google Shape;1050;g27394789b87_8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g27394789b87_8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27394789b87_8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g27394789b87_5_1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8" name="Google Shape;1188;g27394789b87_5_1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g27394789b87_8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27394789b87_8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27394789b87_8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27394789b87_8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g27394789b87_5_1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3" name="Google Shape;1283;g27394789b87_5_1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6" name="Shape 1296"/>
        <p:cNvGrpSpPr/>
        <p:nvPr/>
      </p:nvGrpSpPr>
      <p:grpSpPr>
        <a:xfrm>
          <a:off x="0" y="0"/>
          <a:ext cx="0" cy="0"/>
          <a:chOff x="0" y="0"/>
          <a:chExt cx="0" cy="0"/>
        </a:xfrm>
      </p:grpSpPr>
      <p:sp>
        <p:nvSpPr>
          <p:cNvPr id="1297" name="Google Shape;1297;g27394789b87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8" name="Google Shape;1298;g27394789b87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9" name="Shape 1319"/>
        <p:cNvGrpSpPr/>
        <p:nvPr/>
      </p:nvGrpSpPr>
      <p:grpSpPr>
        <a:xfrm>
          <a:off x="0" y="0"/>
          <a:ext cx="0" cy="0"/>
          <a:chOff x="0" y="0"/>
          <a:chExt cx="0" cy="0"/>
        </a:xfrm>
      </p:grpSpPr>
      <p:sp>
        <p:nvSpPr>
          <p:cNvPr id="1320" name="Google Shape;1320;g27394789b87_3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1" name="Google Shape;1321;g27394789b87_3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1" name="Shape 1361"/>
        <p:cNvGrpSpPr/>
        <p:nvPr/>
      </p:nvGrpSpPr>
      <p:grpSpPr>
        <a:xfrm>
          <a:off x="0" y="0"/>
          <a:ext cx="0" cy="0"/>
          <a:chOff x="0" y="0"/>
          <a:chExt cx="0" cy="0"/>
        </a:xfrm>
      </p:grpSpPr>
      <p:sp>
        <p:nvSpPr>
          <p:cNvPr id="1362" name="Google Shape;1362;g2e5b827263b_2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3" name="Google Shape;1363;g2e5b827263b_2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27394789b87_5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27394789b87_5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2e5b827263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2e5b827263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27394789b87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27394789b87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2e5b827263b_2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2e5b827263b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27394789b87_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27394789b87_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2e5b827263b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2e5b827263b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g27394789b87_5_9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3" name="Google Shape;983;g27394789b87_5_9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baseline="30000" lang="en"/>
              <a:t>2</a:t>
            </a:r>
            <a:r>
              <a:rPr lang="en"/>
              <a:t> - how accurate our model is</a:t>
            </a:r>
            <a:endParaRPr/>
          </a:p>
          <a:p>
            <a:pPr indent="0" lvl="0" marL="0" rtl="0" algn="l">
              <a:spcBef>
                <a:spcPts val="0"/>
              </a:spcBef>
              <a:spcAft>
                <a:spcPts val="0"/>
              </a:spcAft>
              <a:buNone/>
            </a:pPr>
            <a:r>
              <a:rPr lang="en"/>
              <a:t>RMSE - Root of Mean of Squared Errors - take all the differences between actual and predicted, sum them up, square them, divide them by the number of observations, get the square root of that. Pretty complicated </a:t>
            </a:r>
            <a:r>
              <a:rPr lang="en"/>
              <a:t>measure</a:t>
            </a:r>
            <a:r>
              <a:rPr lang="en"/>
              <a:t> of how far off our model’s predictions are from the actual </a:t>
            </a:r>
            <a:r>
              <a:rPr lang="en"/>
              <a:t>observed values. </a:t>
            </a:r>
            <a:endParaRPr/>
          </a:p>
          <a:p>
            <a:pPr indent="0" lvl="0" marL="0" rtl="0" algn="l">
              <a:spcBef>
                <a:spcPts val="0"/>
              </a:spcBef>
              <a:spcAft>
                <a:spcPts val="0"/>
              </a:spcAft>
              <a:buNone/>
            </a:pPr>
            <a:r>
              <a:rPr lang="en"/>
              <a:t>MAE - Mean of Absolute value of Errors - gets the sum of the absolute values of all differences between predicted and actual outcomes and takes the average of that - Tells us how far off our models of kWH usage was</a:t>
            </a:r>
            <a:endParaRPr/>
          </a:p>
          <a:p>
            <a:pPr indent="0" lvl="0" marL="0" rtl="0" algn="l">
              <a:spcBef>
                <a:spcPts val="0"/>
              </a:spcBef>
              <a:spcAft>
                <a:spcPts val="0"/>
              </a:spcAft>
              <a:buNone/>
            </a:pPr>
            <a:r>
              <a:rPr lang="en"/>
              <a:t>K-fold Cross Validation - subsets data to create multiple subgroups (in our case 5, which was the default) to test each of those individually and compare the  results - gives us a better idea of how well our model functions.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27394789b87_5_9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27394789b87_5_9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ran all the tests we were taught. 50/50 on results. Best ones here. </a:t>
            </a:r>
            <a:endParaRPr/>
          </a:p>
          <a:p>
            <a:pPr indent="-298450" lvl="0" marL="457200" rtl="0" algn="l">
              <a:spcBef>
                <a:spcPts val="0"/>
              </a:spcBef>
              <a:spcAft>
                <a:spcPts val="0"/>
              </a:spcAft>
              <a:buSzPts val="1100"/>
              <a:buChar char="-"/>
            </a:pPr>
            <a:r>
              <a:rPr lang="en"/>
              <a:t>R2 scores in boxes</a:t>
            </a:r>
            <a:endParaRPr/>
          </a:p>
          <a:p>
            <a:pPr indent="-298450" lvl="0" marL="457200" rtl="0" algn="l">
              <a:spcBef>
                <a:spcPts val="0"/>
              </a:spcBef>
              <a:spcAft>
                <a:spcPts val="0"/>
              </a:spcAft>
              <a:buSzPts val="1100"/>
              <a:buChar char="-"/>
            </a:pPr>
            <a:r>
              <a:rPr lang="en"/>
              <a:t>MAE details underneath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AdaBoost best by far - roughly .97 r</a:t>
            </a:r>
            <a:r>
              <a:rPr baseline="30000" lang="en"/>
              <a:t>2</a:t>
            </a:r>
            <a:r>
              <a:rPr lang="en"/>
              <a:t>, MAE of only 835 kWh - less than 5% of 20,000 kWh max. Other models were sitting at about 90% accuracy, 5% error, AdaBoost just did better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txBox="1"/>
          <p:nvPr>
            <p:ph type="ctrTitle"/>
          </p:nvPr>
        </p:nvSpPr>
        <p:spPr>
          <a:xfrm>
            <a:off x="715100" y="1432175"/>
            <a:ext cx="4762500" cy="21744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5200"/>
              <a:buNone/>
              <a:defRPr sz="4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5" name="Google Shape;55;p14"/>
          <p:cNvSpPr txBox="1"/>
          <p:nvPr>
            <p:ph idx="1" type="subTitle"/>
          </p:nvPr>
        </p:nvSpPr>
        <p:spPr>
          <a:xfrm>
            <a:off x="715100" y="3378025"/>
            <a:ext cx="4762500" cy="409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200"/>
              <a:buNone/>
              <a:defRPr sz="14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56" name="Google Shape;56;p14"/>
          <p:cNvSpPr/>
          <p:nvPr/>
        </p:nvSpPr>
        <p:spPr>
          <a:xfrm>
            <a:off x="0" y="75"/>
            <a:ext cx="291300" cy="5143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14"/>
          <p:cNvGrpSpPr/>
          <p:nvPr/>
        </p:nvGrpSpPr>
        <p:grpSpPr>
          <a:xfrm>
            <a:off x="-2333670" y="-733424"/>
            <a:ext cx="4762500" cy="1386000"/>
            <a:chOff x="-2333670" y="-733424"/>
            <a:chExt cx="4762500" cy="1386000"/>
          </a:xfrm>
        </p:grpSpPr>
        <p:sp>
          <p:nvSpPr>
            <p:cNvPr id="58" name="Google Shape;58;p14"/>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5"/>
          <p:cNvSpPr txBox="1"/>
          <p:nvPr>
            <p:ph type="title"/>
          </p:nvPr>
        </p:nvSpPr>
        <p:spPr>
          <a:xfrm>
            <a:off x="1100925" y="2587625"/>
            <a:ext cx="3909300" cy="14265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sz="4400">
                <a:latin typeface="Raleway SemiBold"/>
                <a:ea typeface="Raleway SemiBold"/>
                <a:cs typeface="Raleway SemiBold"/>
                <a:sym typeface="Raleway SemiBol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4" name="Google Shape;64;p15"/>
          <p:cNvSpPr txBox="1"/>
          <p:nvPr>
            <p:ph hasCustomPrompt="1" idx="2" type="title"/>
          </p:nvPr>
        </p:nvSpPr>
        <p:spPr>
          <a:xfrm>
            <a:off x="2020125" y="1013256"/>
            <a:ext cx="2070900" cy="1103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0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5" name="Google Shape;65;p15"/>
          <p:cNvSpPr txBox="1"/>
          <p:nvPr>
            <p:ph idx="1" type="subTitle"/>
          </p:nvPr>
        </p:nvSpPr>
        <p:spPr>
          <a:xfrm>
            <a:off x="1100925" y="4044894"/>
            <a:ext cx="3909300" cy="43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6" name="Google Shape;66;p15"/>
          <p:cNvSpPr/>
          <p:nvPr/>
        </p:nvSpPr>
        <p:spPr>
          <a:xfrm>
            <a:off x="0" y="75"/>
            <a:ext cx="291300" cy="5143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15"/>
          <p:cNvGrpSpPr/>
          <p:nvPr/>
        </p:nvGrpSpPr>
        <p:grpSpPr>
          <a:xfrm flipH="1" rot="5400000">
            <a:off x="-2085979" y="-957899"/>
            <a:ext cx="4762500" cy="1386000"/>
            <a:chOff x="-2333670" y="-733424"/>
            <a:chExt cx="4762500" cy="1386000"/>
          </a:xfrm>
        </p:grpSpPr>
        <p:sp>
          <p:nvSpPr>
            <p:cNvPr id="68" name="Google Shape;68;p15"/>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2" name="Shape 72"/>
        <p:cNvGrpSpPr/>
        <p:nvPr/>
      </p:nvGrpSpPr>
      <p:grpSpPr>
        <a:xfrm>
          <a:off x="0" y="0"/>
          <a:ext cx="0" cy="0"/>
          <a:chOff x="0" y="0"/>
          <a:chExt cx="0" cy="0"/>
        </a:xfrm>
      </p:grpSpPr>
      <p:sp>
        <p:nvSpPr>
          <p:cNvPr id="73" name="Google Shape;73;p16"/>
          <p:cNvSpPr txBox="1"/>
          <p:nvPr>
            <p:ph idx="1" type="body"/>
          </p:nvPr>
        </p:nvSpPr>
        <p:spPr>
          <a:xfrm>
            <a:off x="720000" y="1181100"/>
            <a:ext cx="7704000" cy="7812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Clr>
                <a:schemeClr val="lt2"/>
              </a:buClr>
              <a:buSzPts val="1400"/>
              <a:buChar char="●"/>
              <a:defRPr/>
            </a:lvl1pPr>
            <a:lvl2pPr indent="-304800" lvl="1" marL="914400" rtl="0">
              <a:lnSpc>
                <a:spcPct val="115000"/>
              </a:lnSpc>
              <a:spcBef>
                <a:spcPts val="0"/>
              </a:spcBef>
              <a:spcAft>
                <a:spcPts val="0"/>
              </a:spcAft>
              <a:buSzPts val="1200"/>
              <a:buChar char="○"/>
              <a:defRPr/>
            </a:lvl2pPr>
            <a:lvl3pPr indent="-304800" lvl="2" marL="1371600" rtl="0">
              <a:lnSpc>
                <a:spcPct val="115000"/>
              </a:lnSpc>
              <a:spcBef>
                <a:spcPts val="0"/>
              </a:spcBef>
              <a:spcAft>
                <a:spcPts val="0"/>
              </a:spcAft>
              <a:buSzPts val="1200"/>
              <a:buChar char="■"/>
              <a:defRPr/>
            </a:lvl3pPr>
            <a:lvl4pPr indent="-304800" lvl="3" marL="1828800" rtl="0">
              <a:lnSpc>
                <a:spcPct val="115000"/>
              </a:lnSpc>
              <a:spcBef>
                <a:spcPts val="0"/>
              </a:spcBef>
              <a:spcAft>
                <a:spcPts val="0"/>
              </a:spcAft>
              <a:buSzPts val="1200"/>
              <a:buChar char="●"/>
              <a:defRPr/>
            </a:lvl4pPr>
            <a:lvl5pPr indent="-304800" lvl="4" marL="2286000" rtl="0">
              <a:lnSpc>
                <a:spcPct val="115000"/>
              </a:lnSpc>
              <a:spcBef>
                <a:spcPts val="0"/>
              </a:spcBef>
              <a:spcAft>
                <a:spcPts val="0"/>
              </a:spcAft>
              <a:buSzPts val="1200"/>
              <a:buChar char="○"/>
              <a:defRPr/>
            </a:lvl5pPr>
            <a:lvl6pPr indent="-304800" lvl="5" marL="2743200" rtl="0">
              <a:lnSpc>
                <a:spcPct val="115000"/>
              </a:lnSpc>
              <a:spcBef>
                <a:spcPts val="0"/>
              </a:spcBef>
              <a:spcAft>
                <a:spcPts val="0"/>
              </a:spcAft>
              <a:buSzPts val="1200"/>
              <a:buChar char="■"/>
              <a:defRPr/>
            </a:lvl6pPr>
            <a:lvl7pPr indent="-304800" lvl="6" marL="3200400" rtl="0">
              <a:lnSpc>
                <a:spcPct val="115000"/>
              </a:lnSpc>
              <a:spcBef>
                <a:spcPts val="0"/>
              </a:spcBef>
              <a:spcAft>
                <a:spcPts val="0"/>
              </a:spcAft>
              <a:buSzPts val="1200"/>
              <a:buChar char="●"/>
              <a:defRPr/>
            </a:lvl7pPr>
            <a:lvl8pPr indent="-304800" lvl="7" marL="3657600" rtl="0">
              <a:lnSpc>
                <a:spcPct val="115000"/>
              </a:lnSpc>
              <a:spcBef>
                <a:spcPts val="0"/>
              </a:spcBef>
              <a:spcAft>
                <a:spcPts val="0"/>
              </a:spcAft>
              <a:buSzPts val="1200"/>
              <a:buChar char="○"/>
              <a:defRPr/>
            </a:lvl8pPr>
            <a:lvl9pPr indent="-304800" lvl="8" marL="4114800" rtl="0">
              <a:lnSpc>
                <a:spcPct val="115000"/>
              </a:lnSpc>
              <a:spcBef>
                <a:spcPts val="0"/>
              </a:spcBef>
              <a:spcAft>
                <a:spcPts val="0"/>
              </a:spcAft>
              <a:buSzPts val="1200"/>
              <a:buChar char="■"/>
              <a:defRPr/>
            </a:lvl9pPr>
          </a:lstStyle>
          <a:p/>
        </p:txBody>
      </p:sp>
      <p:sp>
        <p:nvSpPr>
          <p:cNvPr id="74" name="Google Shape;74;p16"/>
          <p:cNvSpPr txBox="1"/>
          <p:nvPr>
            <p:ph type="title"/>
          </p:nvPr>
        </p:nvSpPr>
        <p:spPr>
          <a:xfrm>
            <a:off x="720000" y="535000"/>
            <a:ext cx="7704000" cy="57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5" name="Google Shape;75;p16"/>
          <p:cNvSpPr/>
          <p:nvPr/>
        </p:nvSpPr>
        <p:spPr>
          <a:xfrm>
            <a:off x="0" y="75"/>
            <a:ext cx="291300" cy="5143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 name="Google Shape;76;p16"/>
          <p:cNvGrpSpPr/>
          <p:nvPr/>
        </p:nvGrpSpPr>
        <p:grpSpPr>
          <a:xfrm flipH="1" rot="10800000">
            <a:off x="-2869975" y="154316"/>
            <a:ext cx="3589973" cy="1044767"/>
            <a:chOff x="-2333670" y="-733424"/>
            <a:chExt cx="4762500" cy="1386000"/>
          </a:xfrm>
        </p:grpSpPr>
        <p:sp>
          <p:nvSpPr>
            <p:cNvPr id="77" name="Google Shape;77;p16"/>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6"/>
          <p:cNvSpPr/>
          <p:nvPr/>
        </p:nvSpPr>
        <p:spPr>
          <a:xfrm>
            <a:off x="8852700" y="0"/>
            <a:ext cx="291300" cy="51435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2" name="Shape 82"/>
        <p:cNvGrpSpPr/>
        <p:nvPr/>
      </p:nvGrpSpPr>
      <p:grpSpPr>
        <a:xfrm>
          <a:off x="0" y="0"/>
          <a:ext cx="0" cy="0"/>
          <a:chOff x="0" y="0"/>
          <a:chExt cx="0" cy="0"/>
        </a:xfrm>
      </p:grpSpPr>
      <p:sp>
        <p:nvSpPr>
          <p:cNvPr id="83" name="Google Shape;83;p17"/>
          <p:cNvSpPr txBox="1"/>
          <p:nvPr>
            <p:ph idx="1" type="subTitle"/>
          </p:nvPr>
        </p:nvSpPr>
        <p:spPr>
          <a:xfrm>
            <a:off x="986050" y="2248675"/>
            <a:ext cx="3243000" cy="5115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400">
                <a:solidFill>
                  <a:schemeClr val="dk1"/>
                </a:solidFill>
                <a:latin typeface="Raleway SemiBold"/>
                <a:ea typeface="Raleway SemiBold"/>
                <a:cs typeface="Raleway SemiBold"/>
                <a:sym typeface="Raleway SemiBol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4" name="Google Shape;84;p17"/>
          <p:cNvSpPr txBox="1"/>
          <p:nvPr>
            <p:ph idx="2" type="subTitle"/>
          </p:nvPr>
        </p:nvSpPr>
        <p:spPr>
          <a:xfrm>
            <a:off x="4914950" y="2248675"/>
            <a:ext cx="3243000" cy="511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aleway SemiBold"/>
                <a:ea typeface="Raleway SemiBold"/>
                <a:cs typeface="Raleway SemiBold"/>
                <a:sym typeface="Raleway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5" name="Google Shape;85;p17"/>
          <p:cNvSpPr txBox="1"/>
          <p:nvPr>
            <p:ph type="title"/>
          </p:nvPr>
        </p:nvSpPr>
        <p:spPr>
          <a:xfrm>
            <a:off x="720000" y="535000"/>
            <a:ext cx="7704000" cy="57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6" name="Google Shape;86;p17"/>
          <p:cNvSpPr txBox="1"/>
          <p:nvPr>
            <p:ph idx="3" type="body"/>
          </p:nvPr>
        </p:nvSpPr>
        <p:spPr>
          <a:xfrm>
            <a:off x="986197" y="2760175"/>
            <a:ext cx="3242700" cy="18498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lt2"/>
              </a:buClr>
              <a:buSzPts val="1400"/>
              <a:buChar char="●"/>
              <a:defRPr/>
            </a:lvl1pPr>
            <a:lvl2pPr indent="-304800" lvl="1" marL="914400" rtl="0">
              <a:lnSpc>
                <a:spcPct val="115000"/>
              </a:lnSpc>
              <a:spcBef>
                <a:spcPts val="0"/>
              </a:spcBef>
              <a:spcAft>
                <a:spcPts val="0"/>
              </a:spcAft>
              <a:buSzPts val="1200"/>
              <a:buChar char="○"/>
              <a:defRPr/>
            </a:lvl2pPr>
            <a:lvl3pPr indent="-304800" lvl="2" marL="1371600" rtl="0">
              <a:lnSpc>
                <a:spcPct val="115000"/>
              </a:lnSpc>
              <a:spcBef>
                <a:spcPts val="0"/>
              </a:spcBef>
              <a:spcAft>
                <a:spcPts val="0"/>
              </a:spcAft>
              <a:buSzPts val="1200"/>
              <a:buChar char="■"/>
              <a:defRPr/>
            </a:lvl3pPr>
            <a:lvl4pPr indent="-304800" lvl="3" marL="1828800" rtl="0">
              <a:lnSpc>
                <a:spcPct val="115000"/>
              </a:lnSpc>
              <a:spcBef>
                <a:spcPts val="0"/>
              </a:spcBef>
              <a:spcAft>
                <a:spcPts val="0"/>
              </a:spcAft>
              <a:buSzPts val="1200"/>
              <a:buChar char="●"/>
              <a:defRPr/>
            </a:lvl4pPr>
            <a:lvl5pPr indent="-304800" lvl="4" marL="2286000" rtl="0">
              <a:lnSpc>
                <a:spcPct val="115000"/>
              </a:lnSpc>
              <a:spcBef>
                <a:spcPts val="0"/>
              </a:spcBef>
              <a:spcAft>
                <a:spcPts val="0"/>
              </a:spcAft>
              <a:buSzPts val="1200"/>
              <a:buChar char="○"/>
              <a:defRPr/>
            </a:lvl5pPr>
            <a:lvl6pPr indent="-304800" lvl="5" marL="2743200" rtl="0">
              <a:lnSpc>
                <a:spcPct val="115000"/>
              </a:lnSpc>
              <a:spcBef>
                <a:spcPts val="0"/>
              </a:spcBef>
              <a:spcAft>
                <a:spcPts val="0"/>
              </a:spcAft>
              <a:buSzPts val="1200"/>
              <a:buChar char="■"/>
              <a:defRPr/>
            </a:lvl6pPr>
            <a:lvl7pPr indent="-304800" lvl="6" marL="3200400" rtl="0">
              <a:lnSpc>
                <a:spcPct val="115000"/>
              </a:lnSpc>
              <a:spcBef>
                <a:spcPts val="0"/>
              </a:spcBef>
              <a:spcAft>
                <a:spcPts val="0"/>
              </a:spcAft>
              <a:buSzPts val="1200"/>
              <a:buChar char="●"/>
              <a:defRPr/>
            </a:lvl7pPr>
            <a:lvl8pPr indent="-304800" lvl="7" marL="3657600" rtl="0">
              <a:lnSpc>
                <a:spcPct val="115000"/>
              </a:lnSpc>
              <a:spcBef>
                <a:spcPts val="0"/>
              </a:spcBef>
              <a:spcAft>
                <a:spcPts val="0"/>
              </a:spcAft>
              <a:buSzPts val="1200"/>
              <a:buChar char="○"/>
              <a:defRPr/>
            </a:lvl8pPr>
            <a:lvl9pPr indent="-304800" lvl="8" marL="4114800" rtl="0">
              <a:lnSpc>
                <a:spcPct val="115000"/>
              </a:lnSpc>
              <a:spcBef>
                <a:spcPts val="0"/>
              </a:spcBef>
              <a:spcAft>
                <a:spcPts val="0"/>
              </a:spcAft>
              <a:buSzPts val="1200"/>
              <a:buChar char="■"/>
              <a:defRPr/>
            </a:lvl9pPr>
          </a:lstStyle>
          <a:p/>
        </p:txBody>
      </p:sp>
      <p:sp>
        <p:nvSpPr>
          <p:cNvPr id="87" name="Google Shape;87;p17"/>
          <p:cNvSpPr txBox="1"/>
          <p:nvPr>
            <p:ph idx="4" type="body"/>
          </p:nvPr>
        </p:nvSpPr>
        <p:spPr>
          <a:xfrm>
            <a:off x="4915244" y="2760175"/>
            <a:ext cx="3242400" cy="18498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lt2"/>
              </a:buClr>
              <a:buSzPts val="1400"/>
              <a:buChar char="●"/>
              <a:defRPr/>
            </a:lvl1pPr>
            <a:lvl2pPr indent="-304800" lvl="1" marL="914400" rtl="0">
              <a:lnSpc>
                <a:spcPct val="115000"/>
              </a:lnSpc>
              <a:spcBef>
                <a:spcPts val="0"/>
              </a:spcBef>
              <a:spcAft>
                <a:spcPts val="0"/>
              </a:spcAft>
              <a:buSzPts val="1200"/>
              <a:buChar char="○"/>
              <a:defRPr/>
            </a:lvl2pPr>
            <a:lvl3pPr indent="-304800" lvl="2" marL="1371600" rtl="0">
              <a:lnSpc>
                <a:spcPct val="115000"/>
              </a:lnSpc>
              <a:spcBef>
                <a:spcPts val="0"/>
              </a:spcBef>
              <a:spcAft>
                <a:spcPts val="0"/>
              </a:spcAft>
              <a:buSzPts val="1200"/>
              <a:buChar char="■"/>
              <a:defRPr/>
            </a:lvl3pPr>
            <a:lvl4pPr indent="-304800" lvl="3" marL="1828800" rtl="0">
              <a:lnSpc>
                <a:spcPct val="115000"/>
              </a:lnSpc>
              <a:spcBef>
                <a:spcPts val="0"/>
              </a:spcBef>
              <a:spcAft>
                <a:spcPts val="0"/>
              </a:spcAft>
              <a:buSzPts val="1200"/>
              <a:buChar char="●"/>
              <a:defRPr/>
            </a:lvl4pPr>
            <a:lvl5pPr indent="-304800" lvl="4" marL="2286000" rtl="0">
              <a:lnSpc>
                <a:spcPct val="115000"/>
              </a:lnSpc>
              <a:spcBef>
                <a:spcPts val="0"/>
              </a:spcBef>
              <a:spcAft>
                <a:spcPts val="0"/>
              </a:spcAft>
              <a:buSzPts val="1200"/>
              <a:buChar char="○"/>
              <a:defRPr/>
            </a:lvl5pPr>
            <a:lvl6pPr indent="-304800" lvl="5" marL="2743200" rtl="0">
              <a:lnSpc>
                <a:spcPct val="115000"/>
              </a:lnSpc>
              <a:spcBef>
                <a:spcPts val="0"/>
              </a:spcBef>
              <a:spcAft>
                <a:spcPts val="0"/>
              </a:spcAft>
              <a:buSzPts val="1200"/>
              <a:buChar char="■"/>
              <a:defRPr/>
            </a:lvl6pPr>
            <a:lvl7pPr indent="-304800" lvl="6" marL="3200400" rtl="0">
              <a:lnSpc>
                <a:spcPct val="115000"/>
              </a:lnSpc>
              <a:spcBef>
                <a:spcPts val="0"/>
              </a:spcBef>
              <a:spcAft>
                <a:spcPts val="0"/>
              </a:spcAft>
              <a:buSzPts val="1200"/>
              <a:buChar char="●"/>
              <a:defRPr/>
            </a:lvl7pPr>
            <a:lvl8pPr indent="-304800" lvl="7" marL="3657600" rtl="0">
              <a:lnSpc>
                <a:spcPct val="115000"/>
              </a:lnSpc>
              <a:spcBef>
                <a:spcPts val="0"/>
              </a:spcBef>
              <a:spcAft>
                <a:spcPts val="0"/>
              </a:spcAft>
              <a:buSzPts val="1200"/>
              <a:buChar char="○"/>
              <a:defRPr/>
            </a:lvl8pPr>
            <a:lvl9pPr indent="-304800" lvl="8" marL="4114800" rtl="0">
              <a:lnSpc>
                <a:spcPct val="115000"/>
              </a:lnSpc>
              <a:spcBef>
                <a:spcPts val="0"/>
              </a:spcBef>
              <a:spcAft>
                <a:spcPts val="0"/>
              </a:spcAft>
              <a:buSzPts val="1200"/>
              <a:buChar char="■"/>
              <a:defRPr/>
            </a:lvl9pPr>
          </a:lstStyle>
          <a:p/>
        </p:txBody>
      </p:sp>
      <p:sp>
        <p:nvSpPr>
          <p:cNvPr id="88" name="Google Shape;88;p17"/>
          <p:cNvSpPr/>
          <p:nvPr/>
        </p:nvSpPr>
        <p:spPr>
          <a:xfrm>
            <a:off x="0" y="75"/>
            <a:ext cx="291300" cy="5143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p:nvPr/>
        </p:nvSpPr>
        <p:spPr>
          <a:xfrm>
            <a:off x="8852700" y="0"/>
            <a:ext cx="291300" cy="5143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 name="Google Shape;90;p17"/>
          <p:cNvGrpSpPr/>
          <p:nvPr/>
        </p:nvGrpSpPr>
        <p:grpSpPr>
          <a:xfrm rot="5400000">
            <a:off x="7203370" y="-1407709"/>
            <a:ext cx="3589973" cy="1044767"/>
            <a:chOff x="-2333670" y="-733424"/>
            <a:chExt cx="4762500" cy="1386000"/>
          </a:xfrm>
        </p:grpSpPr>
        <p:sp>
          <p:nvSpPr>
            <p:cNvPr id="91" name="Google Shape;91;p17"/>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5" name="Shape 95"/>
        <p:cNvGrpSpPr/>
        <p:nvPr/>
      </p:nvGrpSpPr>
      <p:grpSpPr>
        <a:xfrm>
          <a:off x="0" y="0"/>
          <a:ext cx="0" cy="0"/>
          <a:chOff x="0" y="0"/>
          <a:chExt cx="0" cy="0"/>
        </a:xfrm>
      </p:grpSpPr>
      <p:sp>
        <p:nvSpPr>
          <p:cNvPr id="96" name="Google Shape;96;p18"/>
          <p:cNvSpPr txBox="1"/>
          <p:nvPr>
            <p:ph type="title"/>
          </p:nvPr>
        </p:nvSpPr>
        <p:spPr>
          <a:xfrm>
            <a:off x="720000" y="535000"/>
            <a:ext cx="7704000" cy="57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97" name="Google Shape;97;p18"/>
          <p:cNvGrpSpPr/>
          <p:nvPr/>
        </p:nvGrpSpPr>
        <p:grpSpPr>
          <a:xfrm rot="5400000">
            <a:off x="-1827392" y="-1285259"/>
            <a:ext cx="3589973" cy="1044767"/>
            <a:chOff x="-2333670" y="-733424"/>
            <a:chExt cx="4762500" cy="1386000"/>
          </a:xfrm>
        </p:grpSpPr>
        <p:sp>
          <p:nvSpPr>
            <p:cNvPr id="98" name="Google Shape;98;p18"/>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 name="Google Shape;102;p18"/>
          <p:cNvGrpSpPr/>
          <p:nvPr/>
        </p:nvGrpSpPr>
        <p:grpSpPr>
          <a:xfrm rot="10800000">
            <a:off x="8581308" y="372341"/>
            <a:ext cx="3589973" cy="1044767"/>
            <a:chOff x="-2333670" y="-733424"/>
            <a:chExt cx="4762500" cy="1386000"/>
          </a:xfrm>
        </p:grpSpPr>
        <p:sp>
          <p:nvSpPr>
            <p:cNvPr id="103" name="Google Shape;103;p18"/>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8"/>
          <p:cNvSpPr/>
          <p:nvPr/>
        </p:nvSpPr>
        <p:spPr>
          <a:xfrm rot="5400000">
            <a:off x="4435950" y="416400"/>
            <a:ext cx="291300" cy="91629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8" name="Shape 108"/>
        <p:cNvGrpSpPr/>
        <p:nvPr/>
      </p:nvGrpSpPr>
      <p:grpSpPr>
        <a:xfrm>
          <a:off x="0" y="0"/>
          <a:ext cx="0" cy="0"/>
          <a:chOff x="0" y="0"/>
          <a:chExt cx="0" cy="0"/>
        </a:xfrm>
      </p:grpSpPr>
      <p:sp>
        <p:nvSpPr>
          <p:cNvPr id="109" name="Google Shape;109;p19"/>
          <p:cNvSpPr txBox="1"/>
          <p:nvPr>
            <p:ph type="title"/>
          </p:nvPr>
        </p:nvSpPr>
        <p:spPr>
          <a:xfrm>
            <a:off x="898912" y="1110450"/>
            <a:ext cx="3194700" cy="21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0" name="Google Shape;110;p19"/>
          <p:cNvSpPr txBox="1"/>
          <p:nvPr>
            <p:ph idx="1" type="subTitle"/>
          </p:nvPr>
        </p:nvSpPr>
        <p:spPr>
          <a:xfrm>
            <a:off x="1139362" y="3218250"/>
            <a:ext cx="2713800" cy="81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1" name="Google Shape;111;p19"/>
          <p:cNvSpPr/>
          <p:nvPr>
            <p:ph idx="2" type="pic"/>
          </p:nvPr>
        </p:nvSpPr>
        <p:spPr>
          <a:xfrm>
            <a:off x="4695700" y="742950"/>
            <a:ext cx="3733200" cy="3657600"/>
          </a:xfrm>
          <a:prstGeom prst="roundRect">
            <a:avLst>
              <a:gd fmla="val 16667" name="adj"/>
            </a:avLst>
          </a:prstGeom>
          <a:noFill/>
          <a:ln>
            <a:noFill/>
          </a:ln>
        </p:spPr>
      </p:sp>
      <p:sp>
        <p:nvSpPr>
          <p:cNvPr id="112" name="Google Shape;112;p19"/>
          <p:cNvSpPr/>
          <p:nvPr/>
        </p:nvSpPr>
        <p:spPr>
          <a:xfrm>
            <a:off x="0" y="75"/>
            <a:ext cx="291300" cy="51435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p:nvPr/>
        </p:nvSpPr>
        <p:spPr>
          <a:xfrm>
            <a:off x="8852700" y="0"/>
            <a:ext cx="291300" cy="5143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 name="Google Shape;114;p19"/>
          <p:cNvGrpSpPr/>
          <p:nvPr/>
        </p:nvGrpSpPr>
        <p:grpSpPr>
          <a:xfrm flipH="1" rot="10800000">
            <a:off x="-2869975" y="154316"/>
            <a:ext cx="3589973" cy="1044767"/>
            <a:chOff x="-2333670" y="-733424"/>
            <a:chExt cx="4762500" cy="1386000"/>
          </a:xfrm>
        </p:grpSpPr>
        <p:sp>
          <p:nvSpPr>
            <p:cNvPr id="115" name="Google Shape;115;p19"/>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 name="Google Shape;119;p19"/>
          <p:cNvGrpSpPr/>
          <p:nvPr/>
        </p:nvGrpSpPr>
        <p:grpSpPr>
          <a:xfrm flipH="1" rot="10800000">
            <a:off x="2777014" y="4684691"/>
            <a:ext cx="3589973" cy="1044767"/>
            <a:chOff x="-2333670" y="-733424"/>
            <a:chExt cx="4762500" cy="1386000"/>
          </a:xfrm>
        </p:grpSpPr>
        <p:sp>
          <p:nvSpPr>
            <p:cNvPr id="120" name="Google Shape;120;p19"/>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4" name="Shape 124"/>
        <p:cNvGrpSpPr/>
        <p:nvPr/>
      </p:nvGrpSpPr>
      <p:grpSpPr>
        <a:xfrm>
          <a:off x="0" y="0"/>
          <a:ext cx="0" cy="0"/>
          <a:chOff x="0" y="0"/>
          <a:chExt cx="0" cy="0"/>
        </a:xfrm>
      </p:grpSpPr>
      <p:sp>
        <p:nvSpPr>
          <p:cNvPr id="125" name="Google Shape;125;p20"/>
          <p:cNvSpPr txBox="1"/>
          <p:nvPr>
            <p:ph type="title"/>
          </p:nvPr>
        </p:nvSpPr>
        <p:spPr>
          <a:xfrm>
            <a:off x="715100" y="1357950"/>
            <a:ext cx="7713900" cy="2580000"/>
          </a:xfrm>
          <a:prstGeom prst="rect">
            <a:avLst/>
          </a:prstGeom>
        </p:spPr>
        <p:txBody>
          <a:bodyPr anchorCtr="0" anchor="t" bIns="91425" lIns="91425" spcFirstLastPara="1" rIns="91425" wrap="square" tIns="91425">
            <a:noAutofit/>
          </a:bodyPr>
          <a:lstStyle>
            <a:lvl1pPr lvl="0" algn="ctr">
              <a:spcBef>
                <a:spcPts val="0"/>
              </a:spcBef>
              <a:spcAft>
                <a:spcPts val="0"/>
              </a:spcAft>
              <a:buSzPts val="6000"/>
              <a:buNone/>
              <a:defRPr sz="75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126" name="Google Shape;126;p20"/>
          <p:cNvSpPr/>
          <p:nvPr/>
        </p:nvSpPr>
        <p:spPr>
          <a:xfrm>
            <a:off x="0" y="75"/>
            <a:ext cx="715200" cy="5143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 name="Google Shape;127;p20"/>
          <p:cNvGrpSpPr/>
          <p:nvPr/>
        </p:nvGrpSpPr>
        <p:grpSpPr>
          <a:xfrm flipH="1">
            <a:off x="98996" y="285560"/>
            <a:ext cx="517208" cy="531886"/>
            <a:chOff x="2080625" y="3637225"/>
            <a:chExt cx="358525" cy="368725"/>
          </a:xfrm>
        </p:grpSpPr>
        <p:sp>
          <p:nvSpPr>
            <p:cNvPr id="128" name="Google Shape;128;p20"/>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 name="Google Shape;132;p20"/>
          <p:cNvGrpSpPr/>
          <p:nvPr/>
        </p:nvGrpSpPr>
        <p:grpSpPr>
          <a:xfrm>
            <a:off x="98996" y="1093650"/>
            <a:ext cx="517208" cy="531886"/>
            <a:chOff x="2080625" y="3637225"/>
            <a:chExt cx="358525" cy="368725"/>
          </a:xfrm>
        </p:grpSpPr>
        <p:sp>
          <p:nvSpPr>
            <p:cNvPr id="133" name="Google Shape;133;p20"/>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 name="Google Shape;137;p20"/>
          <p:cNvGrpSpPr/>
          <p:nvPr/>
        </p:nvGrpSpPr>
        <p:grpSpPr>
          <a:xfrm flipH="1">
            <a:off x="98996" y="1901740"/>
            <a:ext cx="517208" cy="531886"/>
            <a:chOff x="2080625" y="3637225"/>
            <a:chExt cx="358525" cy="368725"/>
          </a:xfrm>
        </p:grpSpPr>
        <p:sp>
          <p:nvSpPr>
            <p:cNvPr id="138" name="Google Shape;138;p20"/>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0"/>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0"/>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0"/>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 name="Google Shape;142;p20"/>
          <p:cNvGrpSpPr/>
          <p:nvPr/>
        </p:nvGrpSpPr>
        <p:grpSpPr>
          <a:xfrm>
            <a:off x="98996" y="2709830"/>
            <a:ext cx="517208" cy="531886"/>
            <a:chOff x="2080625" y="3637225"/>
            <a:chExt cx="358525" cy="368725"/>
          </a:xfrm>
        </p:grpSpPr>
        <p:sp>
          <p:nvSpPr>
            <p:cNvPr id="143" name="Google Shape;143;p20"/>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0"/>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0"/>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0"/>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 name="Google Shape;147;p20"/>
          <p:cNvGrpSpPr/>
          <p:nvPr/>
        </p:nvGrpSpPr>
        <p:grpSpPr>
          <a:xfrm flipH="1">
            <a:off x="98996" y="3517920"/>
            <a:ext cx="517208" cy="531886"/>
            <a:chOff x="2080625" y="3637225"/>
            <a:chExt cx="358525" cy="368725"/>
          </a:xfrm>
        </p:grpSpPr>
        <p:sp>
          <p:nvSpPr>
            <p:cNvPr id="148" name="Google Shape;148;p20"/>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0"/>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0"/>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0"/>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 name="Google Shape;152;p20"/>
          <p:cNvGrpSpPr/>
          <p:nvPr/>
        </p:nvGrpSpPr>
        <p:grpSpPr>
          <a:xfrm>
            <a:off x="98996" y="4326010"/>
            <a:ext cx="517208" cy="531886"/>
            <a:chOff x="2080625" y="3637225"/>
            <a:chExt cx="358525" cy="368725"/>
          </a:xfrm>
        </p:grpSpPr>
        <p:sp>
          <p:nvSpPr>
            <p:cNvPr id="153" name="Google Shape;153;p20"/>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0"/>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0"/>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0"/>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20"/>
          <p:cNvSpPr/>
          <p:nvPr/>
        </p:nvSpPr>
        <p:spPr>
          <a:xfrm>
            <a:off x="8428800" y="0"/>
            <a:ext cx="715200" cy="5143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20"/>
          <p:cNvGrpSpPr/>
          <p:nvPr/>
        </p:nvGrpSpPr>
        <p:grpSpPr>
          <a:xfrm flipH="1">
            <a:off x="8527796" y="285485"/>
            <a:ext cx="517208" cy="531886"/>
            <a:chOff x="2080625" y="3637225"/>
            <a:chExt cx="358525" cy="368725"/>
          </a:xfrm>
        </p:grpSpPr>
        <p:sp>
          <p:nvSpPr>
            <p:cNvPr id="159" name="Google Shape;159;p20"/>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20"/>
          <p:cNvGrpSpPr/>
          <p:nvPr/>
        </p:nvGrpSpPr>
        <p:grpSpPr>
          <a:xfrm>
            <a:off x="8527796" y="1093575"/>
            <a:ext cx="517208" cy="531886"/>
            <a:chOff x="2080625" y="3637225"/>
            <a:chExt cx="358525" cy="368725"/>
          </a:xfrm>
        </p:grpSpPr>
        <p:sp>
          <p:nvSpPr>
            <p:cNvPr id="164" name="Google Shape;164;p20"/>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 name="Google Shape;168;p20"/>
          <p:cNvGrpSpPr/>
          <p:nvPr/>
        </p:nvGrpSpPr>
        <p:grpSpPr>
          <a:xfrm flipH="1">
            <a:off x="8527796" y="1901665"/>
            <a:ext cx="517208" cy="531886"/>
            <a:chOff x="2080625" y="3637225"/>
            <a:chExt cx="358525" cy="368725"/>
          </a:xfrm>
        </p:grpSpPr>
        <p:sp>
          <p:nvSpPr>
            <p:cNvPr id="169" name="Google Shape;169;p20"/>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0"/>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0"/>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 name="Google Shape;173;p20"/>
          <p:cNvGrpSpPr/>
          <p:nvPr/>
        </p:nvGrpSpPr>
        <p:grpSpPr>
          <a:xfrm>
            <a:off x="8527796" y="2709755"/>
            <a:ext cx="517208" cy="531886"/>
            <a:chOff x="2080625" y="3637225"/>
            <a:chExt cx="358525" cy="368725"/>
          </a:xfrm>
        </p:grpSpPr>
        <p:sp>
          <p:nvSpPr>
            <p:cNvPr id="174" name="Google Shape;174;p20"/>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0"/>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0"/>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0"/>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20"/>
          <p:cNvGrpSpPr/>
          <p:nvPr/>
        </p:nvGrpSpPr>
        <p:grpSpPr>
          <a:xfrm flipH="1">
            <a:off x="8527796" y="3517845"/>
            <a:ext cx="517208" cy="531886"/>
            <a:chOff x="2080625" y="3637225"/>
            <a:chExt cx="358525" cy="368725"/>
          </a:xfrm>
        </p:grpSpPr>
        <p:sp>
          <p:nvSpPr>
            <p:cNvPr id="179" name="Google Shape;179;p20"/>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0"/>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0"/>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 name="Google Shape;183;p20"/>
          <p:cNvGrpSpPr/>
          <p:nvPr/>
        </p:nvGrpSpPr>
        <p:grpSpPr>
          <a:xfrm>
            <a:off x="8527796" y="4325935"/>
            <a:ext cx="517208" cy="531886"/>
            <a:chOff x="2080625" y="3637225"/>
            <a:chExt cx="358525" cy="368725"/>
          </a:xfrm>
        </p:grpSpPr>
        <p:sp>
          <p:nvSpPr>
            <p:cNvPr id="184" name="Google Shape;184;p20"/>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0"/>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0"/>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0"/>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20"/>
          <p:cNvGrpSpPr/>
          <p:nvPr/>
        </p:nvGrpSpPr>
        <p:grpSpPr>
          <a:xfrm flipH="1">
            <a:off x="2777014" y="4617541"/>
            <a:ext cx="3589973" cy="1044767"/>
            <a:chOff x="-2333670" y="-733424"/>
            <a:chExt cx="4762500" cy="1386000"/>
          </a:xfrm>
        </p:grpSpPr>
        <p:sp>
          <p:nvSpPr>
            <p:cNvPr id="189" name="Google Shape;189;p20"/>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0"/>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0"/>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3" name="Shape 193"/>
        <p:cNvGrpSpPr/>
        <p:nvPr/>
      </p:nvGrpSpPr>
      <p:grpSpPr>
        <a:xfrm>
          <a:off x="0" y="0"/>
          <a:ext cx="0" cy="0"/>
          <a:chOff x="0" y="0"/>
          <a:chExt cx="0" cy="0"/>
        </a:xfrm>
      </p:grpSpPr>
      <p:sp>
        <p:nvSpPr>
          <p:cNvPr id="194" name="Google Shape;194;p21"/>
          <p:cNvSpPr txBox="1"/>
          <p:nvPr>
            <p:ph type="title"/>
          </p:nvPr>
        </p:nvSpPr>
        <p:spPr>
          <a:xfrm flipH="1">
            <a:off x="3945910" y="894337"/>
            <a:ext cx="4201200" cy="222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5" name="Google Shape;195;p21"/>
          <p:cNvSpPr txBox="1"/>
          <p:nvPr>
            <p:ph idx="1" type="subTitle"/>
          </p:nvPr>
        </p:nvSpPr>
        <p:spPr>
          <a:xfrm flipH="1">
            <a:off x="3945910" y="3188063"/>
            <a:ext cx="4201200" cy="106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160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6" name="Google Shape;196;p21"/>
          <p:cNvSpPr/>
          <p:nvPr/>
        </p:nvSpPr>
        <p:spPr>
          <a:xfrm>
            <a:off x="8852700" y="0"/>
            <a:ext cx="291300" cy="5143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7" name="Google Shape;197;p21"/>
          <p:cNvGrpSpPr/>
          <p:nvPr/>
        </p:nvGrpSpPr>
        <p:grpSpPr>
          <a:xfrm rot="5400000">
            <a:off x="2250370" y="-1655359"/>
            <a:ext cx="3589973" cy="1044767"/>
            <a:chOff x="-2333670" y="-733424"/>
            <a:chExt cx="4762500" cy="1386000"/>
          </a:xfrm>
        </p:grpSpPr>
        <p:sp>
          <p:nvSpPr>
            <p:cNvPr id="198" name="Google Shape;198;p21"/>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1"/>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1"/>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1"/>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21"/>
          <p:cNvGrpSpPr/>
          <p:nvPr/>
        </p:nvGrpSpPr>
        <p:grpSpPr>
          <a:xfrm rot="10800000">
            <a:off x="7840483" y="4608491"/>
            <a:ext cx="3589973" cy="1044767"/>
            <a:chOff x="-2333670" y="-733424"/>
            <a:chExt cx="4762500" cy="1386000"/>
          </a:xfrm>
        </p:grpSpPr>
        <p:sp>
          <p:nvSpPr>
            <p:cNvPr id="203" name="Google Shape;203;p21"/>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1"/>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1"/>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1"/>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7" name="Shape 207"/>
        <p:cNvGrpSpPr/>
        <p:nvPr/>
      </p:nvGrpSpPr>
      <p:grpSpPr>
        <a:xfrm>
          <a:off x="0" y="0"/>
          <a:ext cx="0" cy="0"/>
          <a:chOff x="0" y="0"/>
          <a:chExt cx="0" cy="0"/>
        </a:xfrm>
      </p:grpSpPr>
      <p:sp>
        <p:nvSpPr>
          <p:cNvPr id="208" name="Google Shape;208;p22"/>
          <p:cNvSpPr/>
          <p:nvPr>
            <p:ph idx="2" type="pic"/>
          </p:nvPr>
        </p:nvSpPr>
        <p:spPr>
          <a:xfrm>
            <a:off x="0" y="-9600"/>
            <a:ext cx="9144000" cy="5162700"/>
          </a:xfrm>
          <a:prstGeom prst="rect">
            <a:avLst/>
          </a:prstGeom>
          <a:noFill/>
          <a:ln>
            <a:noFill/>
          </a:ln>
        </p:spPr>
      </p:sp>
      <p:sp>
        <p:nvSpPr>
          <p:cNvPr id="209" name="Google Shape;209;p22"/>
          <p:cNvSpPr txBox="1"/>
          <p:nvPr>
            <p:ph type="title"/>
          </p:nvPr>
        </p:nvSpPr>
        <p:spPr>
          <a:xfrm>
            <a:off x="2287350" y="3663225"/>
            <a:ext cx="4569300" cy="9603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0" name="Shape 210"/>
        <p:cNvGrpSpPr/>
        <p:nvPr/>
      </p:nvGrpSpPr>
      <p:grpSpPr>
        <a:xfrm>
          <a:off x="0" y="0"/>
          <a:ext cx="0" cy="0"/>
          <a:chOff x="0" y="0"/>
          <a:chExt cx="0" cy="0"/>
        </a:xfrm>
      </p:grpSpPr>
      <p:sp>
        <p:nvSpPr>
          <p:cNvPr id="211" name="Google Shape;211;p23"/>
          <p:cNvSpPr txBox="1"/>
          <p:nvPr>
            <p:ph hasCustomPrompt="1" type="title"/>
          </p:nvPr>
        </p:nvSpPr>
        <p:spPr>
          <a:xfrm>
            <a:off x="715100" y="1752600"/>
            <a:ext cx="4714200" cy="1269300"/>
          </a:xfrm>
          <a:prstGeom prst="rect">
            <a:avLst/>
          </a:prstGeom>
        </p:spPr>
        <p:txBody>
          <a:bodyPr anchorCtr="0" anchor="t" bIns="91425" lIns="91425" spcFirstLastPara="1" rIns="91425" wrap="square" tIns="91425">
            <a:noAutofit/>
          </a:bodyPr>
          <a:lstStyle>
            <a:lvl1pPr lvl="0" algn="ctr">
              <a:spcBef>
                <a:spcPts val="0"/>
              </a:spcBef>
              <a:spcAft>
                <a:spcPts val="0"/>
              </a:spcAft>
              <a:buSzPts val="9600"/>
              <a:buNone/>
              <a:defRPr sz="78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12" name="Google Shape;212;p23"/>
          <p:cNvSpPr txBox="1"/>
          <p:nvPr>
            <p:ph idx="1" type="subTitle"/>
          </p:nvPr>
        </p:nvSpPr>
        <p:spPr>
          <a:xfrm>
            <a:off x="715100" y="3022000"/>
            <a:ext cx="47142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13" name="Google Shape;213;p23"/>
          <p:cNvSpPr/>
          <p:nvPr/>
        </p:nvSpPr>
        <p:spPr>
          <a:xfrm>
            <a:off x="0" y="75"/>
            <a:ext cx="291300" cy="5143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 name="Google Shape;214;p23"/>
          <p:cNvGrpSpPr/>
          <p:nvPr/>
        </p:nvGrpSpPr>
        <p:grpSpPr>
          <a:xfrm>
            <a:off x="-2333670" y="-733424"/>
            <a:ext cx="4762500" cy="1386000"/>
            <a:chOff x="-2333670" y="-733424"/>
            <a:chExt cx="4762500" cy="1386000"/>
          </a:xfrm>
        </p:grpSpPr>
        <p:sp>
          <p:nvSpPr>
            <p:cNvPr id="215" name="Google Shape;215;p23"/>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3"/>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3"/>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3"/>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19" name="Shape 219"/>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20" name="Shape 220"/>
        <p:cNvGrpSpPr/>
        <p:nvPr/>
      </p:nvGrpSpPr>
      <p:grpSpPr>
        <a:xfrm>
          <a:off x="0" y="0"/>
          <a:ext cx="0" cy="0"/>
          <a:chOff x="0" y="0"/>
          <a:chExt cx="0" cy="0"/>
        </a:xfrm>
      </p:grpSpPr>
      <p:sp>
        <p:nvSpPr>
          <p:cNvPr id="221" name="Google Shape;221;p25"/>
          <p:cNvSpPr/>
          <p:nvPr/>
        </p:nvSpPr>
        <p:spPr>
          <a:xfrm>
            <a:off x="8852700" y="0"/>
            <a:ext cx="291300" cy="5143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25"/>
          <p:cNvGrpSpPr/>
          <p:nvPr/>
        </p:nvGrpSpPr>
        <p:grpSpPr>
          <a:xfrm rot="5400000">
            <a:off x="7203370" y="-1407709"/>
            <a:ext cx="3589973" cy="1044767"/>
            <a:chOff x="-2333670" y="-733424"/>
            <a:chExt cx="4762500" cy="1386000"/>
          </a:xfrm>
        </p:grpSpPr>
        <p:sp>
          <p:nvSpPr>
            <p:cNvPr id="223" name="Google Shape;223;p25"/>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5"/>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5"/>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 name="Google Shape;227;p25"/>
          <p:cNvSpPr txBox="1"/>
          <p:nvPr>
            <p:ph hasCustomPrompt="1" type="title"/>
          </p:nvPr>
        </p:nvSpPr>
        <p:spPr>
          <a:xfrm>
            <a:off x="3524525" y="1486950"/>
            <a:ext cx="918600" cy="419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8" name="Google Shape;228;p25"/>
          <p:cNvSpPr txBox="1"/>
          <p:nvPr>
            <p:ph idx="1" type="subTitle"/>
          </p:nvPr>
        </p:nvSpPr>
        <p:spPr>
          <a:xfrm>
            <a:off x="4391025" y="1713425"/>
            <a:ext cx="4038000" cy="313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229" name="Google Shape;229;p25"/>
          <p:cNvSpPr txBox="1"/>
          <p:nvPr>
            <p:ph idx="2" type="subTitle"/>
          </p:nvPr>
        </p:nvSpPr>
        <p:spPr>
          <a:xfrm>
            <a:off x="4391025" y="1331700"/>
            <a:ext cx="4038000" cy="491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Hepta Slab SemiBold"/>
              <a:buNone/>
              <a:defRPr sz="2400">
                <a:solidFill>
                  <a:schemeClr val="dk1"/>
                </a:solidFill>
                <a:latin typeface="Raleway SemiBold"/>
                <a:ea typeface="Raleway SemiBold"/>
                <a:cs typeface="Raleway SemiBold"/>
                <a:sym typeface="Raleway SemiBold"/>
              </a:defRPr>
            </a:lvl1pPr>
            <a:lvl2pPr lvl="1"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2pPr>
            <a:lvl3pPr lvl="2"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3pPr>
            <a:lvl4pPr lvl="3"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4pPr>
            <a:lvl5pPr lvl="4"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5pPr>
            <a:lvl6pPr lvl="5"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6pPr>
            <a:lvl7pPr lvl="6"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7pPr>
            <a:lvl8pPr lvl="7"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8pPr>
            <a:lvl9pPr lvl="8"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9pPr>
          </a:lstStyle>
          <a:p/>
        </p:txBody>
      </p:sp>
      <p:sp>
        <p:nvSpPr>
          <p:cNvPr id="230" name="Google Shape;230;p25"/>
          <p:cNvSpPr txBox="1"/>
          <p:nvPr>
            <p:ph idx="3" type="title"/>
          </p:nvPr>
        </p:nvSpPr>
        <p:spPr>
          <a:xfrm>
            <a:off x="3505200" y="535000"/>
            <a:ext cx="4918500" cy="5733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231" name="Google Shape;231;p25"/>
          <p:cNvSpPr txBox="1"/>
          <p:nvPr>
            <p:ph hasCustomPrompt="1" idx="4" type="title"/>
          </p:nvPr>
        </p:nvSpPr>
        <p:spPr>
          <a:xfrm>
            <a:off x="3524525" y="4051550"/>
            <a:ext cx="918600" cy="419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2" name="Google Shape;232;p25"/>
          <p:cNvSpPr txBox="1"/>
          <p:nvPr>
            <p:ph idx="5" type="subTitle"/>
          </p:nvPr>
        </p:nvSpPr>
        <p:spPr>
          <a:xfrm>
            <a:off x="4391025" y="4295300"/>
            <a:ext cx="4038000" cy="313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233" name="Google Shape;233;p25"/>
          <p:cNvSpPr txBox="1"/>
          <p:nvPr>
            <p:ph idx="6" type="subTitle"/>
          </p:nvPr>
        </p:nvSpPr>
        <p:spPr>
          <a:xfrm>
            <a:off x="4391025" y="3913700"/>
            <a:ext cx="4038000" cy="491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Hepta Slab SemiBold"/>
              <a:buNone/>
              <a:defRPr sz="2400">
                <a:solidFill>
                  <a:schemeClr val="dk1"/>
                </a:solidFill>
                <a:latin typeface="Raleway SemiBold"/>
                <a:ea typeface="Raleway SemiBold"/>
                <a:cs typeface="Raleway SemiBold"/>
                <a:sym typeface="Raleway SemiBold"/>
              </a:defRPr>
            </a:lvl1pPr>
            <a:lvl2pPr lvl="1"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2pPr>
            <a:lvl3pPr lvl="2"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3pPr>
            <a:lvl4pPr lvl="3"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4pPr>
            <a:lvl5pPr lvl="4"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5pPr>
            <a:lvl6pPr lvl="5"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6pPr>
            <a:lvl7pPr lvl="6"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7pPr>
            <a:lvl8pPr lvl="7"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8pPr>
            <a:lvl9pPr lvl="8"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9pPr>
          </a:lstStyle>
          <a:p/>
        </p:txBody>
      </p:sp>
      <p:sp>
        <p:nvSpPr>
          <p:cNvPr id="234" name="Google Shape;234;p25"/>
          <p:cNvSpPr txBox="1"/>
          <p:nvPr>
            <p:ph hasCustomPrompt="1" idx="7" type="title"/>
          </p:nvPr>
        </p:nvSpPr>
        <p:spPr>
          <a:xfrm>
            <a:off x="3524525" y="3196683"/>
            <a:ext cx="918600" cy="419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5" name="Google Shape;235;p25"/>
          <p:cNvSpPr txBox="1"/>
          <p:nvPr>
            <p:ph idx="8" type="subTitle"/>
          </p:nvPr>
        </p:nvSpPr>
        <p:spPr>
          <a:xfrm>
            <a:off x="4391025" y="3434675"/>
            <a:ext cx="4038000" cy="313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236" name="Google Shape;236;p25"/>
          <p:cNvSpPr txBox="1"/>
          <p:nvPr>
            <p:ph idx="9" type="subTitle"/>
          </p:nvPr>
        </p:nvSpPr>
        <p:spPr>
          <a:xfrm>
            <a:off x="4391025" y="3053033"/>
            <a:ext cx="4038000" cy="491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Hepta Slab SemiBold"/>
              <a:buNone/>
              <a:defRPr sz="2400">
                <a:solidFill>
                  <a:schemeClr val="dk1"/>
                </a:solidFill>
                <a:latin typeface="Raleway SemiBold"/>
                <a:ea typeface="Raleway SemiBold"/>
                <a:cs typeface="Raleway SemiBold"/>
                <a:sym typeface="Raleway SemiBold"/>
              </a:defRPr>
            </a:lvl1pPr>
            <a:lvl2pPr lvl="1"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2pPr>
            <a:lvl3pPr lvl="2"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3pPr>
            <a:lvl4pPr lvl="3"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4pPr>
            <a:lvl5pPr lvl="4"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5pPr>
            <a:lvl6pPr lvl="5"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6pPr>
            <a:lvl7pPr lvl="6"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7pPr>
            <a:lvl8pPr lvl="7"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8pPr>
            <a:lvl9pPr lvl="8"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9pPr>
          </a:lstStyle>
          <a:p/>
        </p:txBody>
      </p:sp>
      <p:sp>
        <p:nvSpPr>
          <p:cNvPr id="237" name="Google Shape;237;p25"/>
          <p:cNvSpPr txBox="1"/>
          <p:nvPr>
            <p:ph hasCustomPrompt="1" idx="13" type="title"/>
          </p:nvPr>
        </p:nvSpPr>
        <p:spPr>
          <a:xfrm>
            <a:off x="3524525" y="2341817"/>
            <a:ext cx="918600" cy="419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8" name="Google Shape;238;p25"/>
          <p:cNvSpPr txBox="1"/>
          <p:nvPr>
            <p:ph idx="14" type="subTitle"/>
          </p:nvPr>
        </p:nvSpPr>
        <p:spPr>
          <a:xfrm>
            <a:off x="4391025" y="2574050"/>
            <a:ext cx="4038000" cy="313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239" name="Google Shape;239;p25"/>
          <p:cNvSpPr txBox="1"/>
          <p:nvPr>
            <p:ph idx="15" type="subTitle"/>
          </p:nvPr>
        </p:nvSpPr>
        <p:spPr>
          <a:xfrm>
            <a:off x="4391025" y="2192367"/>
            <a:ext cx="4038000" cy="491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Hepta Slab SemiBold"/>
              <a:buNone/>
              <a:defRPr sz="2400">
                <a:solidFill>
                  <a:schemeClr val="dk1"/>
                </a:solidFill>
                <a:latin typeface="Raleway SemiBold"/>
                <a:ea typeface="Raleway SemiBold"/>
                <a:cs typeface="Raleway SemiBold"/>
                <a:sym typeface="Raleway SemiBold"/>
              </a:defRPr>
            </a:lvl1pPr>
            <a:lvl2pPr lvl="1"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2pPr>
            <a:lvl3pPr lvl="2"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3pPr>
            <a:lvl4pPr lvl="3"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4pPr>
            <a:lvl5pPr lvl="4"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5pPr>
            <a:lvl6pPr lvl="5"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6pPr>
            <a:lvl7pPr lvl="6"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7pPr>
            <a:lvl8pPr lvl="7"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8pPr>
            <a:lvl9pPr lvl="8"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
    <p:spTree>
      <p:nvGrpSpPr>
        <p:cNvPr id="240" name="Shape 240"/>
        <p:cNvGrpSpPr/>
        <p:nvPr/>
      </p:nvGrpSpPr>
      <p:grpSpPr>
        <a:xfrm>
          <a:off x="0" y="0"/>
          <a:ext cx="0" cy="0"/>
          <a:chOff x="0" y="0"/>
          <a:chExt cx="0" cy="0"/>
        </a:xfrm>
      </p:grpSpPr>
      <p:sp>
        <p:nvSpPr>
          <p:cNvPr id="241" name="Google Shape;241;p26"/>
          <p:cNvSpPr/>
          <p:nvPr/>
        </p:nvSpPr>
        <p:spPr>
          <a:xfrm>
            <a:off x="8852700" y="0"/>
            <a:ext cx="291300" cy="51435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2" name="Google Shape;242;p26"/>
          <p:cNvGrpSpPr/>
          <p:nvPr/>
        </p:nvGrpSpPr>
        <p:grpSpPr>
          <a:xfrm rot="-5400000">
            <a:off x="6471429" y="-957899"/>
            <a:ext cx="4762500" cy="1386000"/>
            <a:chOff x="-2333670" y="-733424"/>
            <a:chExt cx="4762500" cy="1386000"/>
          </a:xfrm>
        </p:grpSpPr>
        <p:sp>
          <p:nvSpPr>
            <p:cNvPr id="243" name="Google Shape;243;p26"/>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6"/>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6"/>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6"/>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 name="Google Shape;247;p26"/>
          <p:cNvSpPr txBox="1"/>
          <p:nvPr>
            <p:ph type="title"/>
          </p:nvPr>
        </p:nvSpPr>
        <p:spPr>
          <a:xfrm flipH="1">
            <a:off x="4104475" y="2587625"/>
            <a:ext cx="3909300" cy="1426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400">
                <a:latin typeface="Raleway SemiBold"/>
                <a:ea typeface="Raleway SemiBold"/>
                <a:cs typeface="Raleway SemiBold"/>
                <a:sym typeface="Raleway SemiBold"/>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48" name="Google Shape;248;p26"/>
          <p:cNvSpPr txBox="1"/>
          <p:nvPr>
            <p:ph hasCustomPrompt="1" idx="2" type="title"/>
          </p:nvPr>
        </p:nvSpPr>
        <p:spPr>
          <a:xfrm flipH="1">
            <a:off x="5023675" y="1013256"/>
            <a:ext cx="2070900" cy="1103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0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49" name="Google Shape;249;p26"/>
          <p:cNvSpPr txBox="1"/>
          <p:nvPr>
            <p:ph idx="1" type="subTitle"/>
          </p:nvPr>
        </p:nvSpPr>
        <p:spPr>
          <a:xfrm flipH="1">
            <a:off x="4104475" y="4044894"/>
            <a:ext cx="3909300" cy="43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_1">
    <p:spTree>
      <p:nvGrpSpPr>
        <p:cNvPr id="250" name="Shape 250"/>
        <p:cNvGrpSpPr/>
        <p:nvPr/>
      </p:nvGrpSpPr>
      <p:grpSpPr>
        <a:xfrm>
          <a:off x="0" y="0"/>
          <a:ext cx="0" cy="0"/>
          <a:chOff x="0" y="0"/>
          <a:chExt cx="0" cy="0"/>
        </a:xfrm>
      </p:grpSpPr>
      <p:sp>
        <p:nvSpPr>
          <p:cNvPr id="251" name="Google Shape;251;p27"/>
          <p:cNvSpPr txBox="1"/>
          <p:nvPr>
            <p:ph type="title"/>
          </p:nvPr>
        </p:nvSpPr>
        <p:spPr>
          <a:xfrm flipH="1">
            <a:off x="791307" y="2616238"/>
            <a:ext cx="4462200" cy="1426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4400">
                <a:latin typeface="Raleway SemiBold"/>
                <a:ea typeface="Raleway SemiBold"/>
                <a:cs typeface="Raleway SemiBold"/>
                <a:sym typeface="Raleway SemiBold"/>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52" name="Google Shape;252;p27"/>
          <p:cNvSpPr txBox="1"/>
          <p:nvPr>
            <p:ph hasCustomPrompt="1" idx="2" type="title"/>
          </p:nvPr>
        </p:nvSpPr>
        <p:spPr>
          <a:xfrm flipH="1">
            <a:off x="791300" y="639775"/>
            <a:ext cx="2070900" cy="144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0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53" name="Google Shape;253;p27"/>
          <p:cNvSpPr txBox="1"/>
          <p:nvPr>
            <p:ph idx="1" type="subTitle"/>
          </p:nvPr>
        </p:nvSpPr>
        <p:spPr>
          <a:xfrm flipH="1">
            <a:off x="791307" y="4073525"/>
            <a:ext cx="4462200" cy="43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54" name="Google Shape;254;p27"/>
          <p:cNvSpPr/>
          <p:nvPr/>
        </p:nvSpPr>
        <p:spPr>
          <a:xfrm>
            <a:off x="0" y="75"/>
            <a:ext cx="291300" cy="5143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5" name="Google Shape;255;p27"/>
          <p:cNvGrpSpPr/>
          <p:nvPr/>
        </p:nvGrpSpPr>
        <p:grpSpPr>
          <a:xfrm rot="5400000">
            <a:off x="3212645" y="-1685309"/>
            <a:ext cx="3589973" cy="1044767"/>
            <a:chOff x="-2333670" y="-733424"/>
            <a:chExt cx="4762500" cy="1386000"/>
          </a:xfrm>
        </p:grpSpPr>
        <p:sp>
          <p:nvSpPr>
            <p:cNvPr id="256" name="Google Shape;256;p27"/>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7"/>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7"/>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7"/>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27"/>
          <p:cNvGrpSpPr/>
          <p:nvPr/>
        </p:nvGrpSpPr>
        <p:grpSpPr>
          <a:xfrm rot="10800000">
            <a:off x="-1155617" y="4741241"/>
            <a:ext cx="3589973" cy="1044767"/>
            <a:chOff x="-2333670" y="-733424"/>
            <a:chExt cx="4762500" cy="1386000"/>
          </a:xfrm>
        </p:grpSpPr>
        <p:sp>
          <p:nvSpPr>
            <p:cNvPr id="261" name="Google Shape;261;p27"/>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7"/>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7"/>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7"/>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_1_1">
    <p:spTree>
      <p:nvGrpSpPr>
        <p:cNvPr id="265" name="Shape 265"/>
        <p:cNvGrpSpPr/>
        <p:nvPr/>
      </p:nvGrpSpPr>
      <p:grpSpPr>
        <a:xfrm>
          <a:off x="0" y="0"/>
          <a:ext cx="0" cy="0"/>
          <a:chOff x="0" y="0"/>
          <a:chExt cx="0" cy="0"/>
        </a:xfrm>
      </p:grpSpPr>
      <p:sp>
        <p:nvSpPr>
          <p:cNvPr id="266" name="Google Shape;266;p28"/>
          <p:cNvSpPr/>
          <p:nvPr/>
        </p:nvSpPr>
        <p:spPr>
          <a:xfrm>
            <a:off x="8852700" y="0"/>
            <a:ext cx="291300" cy="51435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8"/>
          <p:cNvSpPr txBox="1"/>
          <p:nvPr>
            <p:ph type="title"/>
          </p:nvPr>
        </p:nvSpPr>
        <p:spPr>
          <a:xfrm>
            <a:off x="3892916" y="2582250"/>
            <a:ext cx="4462200" cy="1426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sz="4400">
                <a:latin typeface="Raleway SemiBold"/>
                <a:ea typeface="Raleway SemiBold"/>
                <a:cs typeface="Raleway SemiBold"/>
                <a:sym typeface="Raleway SemiBold"/>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68" name="Google Shape;268;p28"/>
          <p:cNvSpPr txBox="1"/>
          <p:nvPr>
            <p:ph hasCustomPrompt="1" idx="2" type="title"/>
          </p:nvPr>
        </p:nvSpPr>
        <p:spPr>
          <a:xfrm>
            <a:off x="6284223" y="639775"/>
            <a:ext cx="2070900" cy="144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0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69" name="Google Shape;269;p28"/>
          <p:cNvSpPr txBox="1"/>
          <p:nvPr>
            <p:ph idx="1" type="subTitle"/>
          </p:nvPr>
        </p:nvSpPr>
        <p:spPr>
          <a:xfrm>
            <a:off x="3892916" y="4073525"/>
            <a:ext cx="4462200" cy="430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270" name="Google Shape;270;p28"/>
          <p:cNvGrpSpPr/>
          <p:nvPr/>
        </p:nvGrpSpPr>
        <p:grpSpPr>
          <a:xfrm flipH="1" rot="-5400000">
            <a:off x="2343805" y="-1685309"/>
            <a:ext cx="3589973" cy="1044767"/>
            <a:chOff x="-2333670" y="-733424"/>
            <a:chExt cx="4762500" cy="1386000"/>
          </a:xfrm>
        </p:grpSpPr>
        <p:sp>
          <p:nvSpPr>
            <p:cNvPr id="271" name="Google Shape;271;p28"/>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8"/>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8"/>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8"/>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28"/>
          <p:cNvGrpSpPr/>
          <p:nvPr/>
        </p:nvGrpSpPr>
        <p:grpSpPr>
          <a:xfrm flipH="1" rot="10800000">
            <a:off x="6712067" y="4741241"/>
            <a:ext cx="3589972" cy="1044767"/>
            <a:chOff x="-2333670" y="-733424"/>
            <a:chExt cx="4762500" cy="1386000"/>
          </a:xfrm>
        </p:grpSpPr>
        <p:sp>
          <p:nvSpPr>
            <p:cNvPr id="276" name="Google Shape;276;p28"/>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8"/>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8"/>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8"/>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80" name="Shape 280"/>
        <p:cNvGrpSpPr/>
        <p:nvPr/>
      </p:nvGrpSpPr>
      <p:grpSpPr>
        <a:xfrm>
          <a:off x="0" y="0"/>
          <a:ext cx="0" cy="0"/>
          <a:chOff x="0" y="0"/>
          <a:chExt cx="0" cy="0"/>
        </a:xfrm>
      </p:grpSpPr>
      <p:sp>
        <p:nvSpPr>
          <p:cNvPr id="281" name="Google Shape;281;p29"/>
          <p:cNvSpPr/>
          <p:nvPr/>
        </p:nvSpPr>
        <p:spPr>
          <a:xfrm>
            <a:off x="8428800" y="0"/>
            <a:ext cx="715200" cy="5143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9"/>
          <p:cNvSpPr txBox="1"/>
          <p:nvPr>
            <p:ph type="title"/>
          </p:nvPr>
        </p:nvSpPr>
        <p:spPr>
          <a:xfrm>
            <a:off x="1960650" y="3497325"/>
            <a:ext cx="5222700" cy="53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400">
                <a:latin typeface="Raleway SemiBold"/>
                <a:ea typeface="Raleway SemiBold"/>
                <a:cs typeface="Raleway SemiBold"/>
                <a:sym typeface="Raleway SemiBo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83" name="Google Shape;283;p29"/>
          <p:cNvSpPr txBox="1"/>
          <p:nvPr>
            <p:ph idx="1" type="subTitle"/>
          </p:nvPr>
        </p:nvSpPr>
        <p:spPr>
          <a:xfrm>
            <a:off x="1960650" y="1114275"/>
            <a:ext cx="5222700" cy="220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sz="3300">
                <a:latin typeface="Anaheim"/>
                <a:ea typeface="Anaheim"/>
                <a:cs typeface="Anaheim"/>
                <a:sym typeface="Anaheim"/>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grpSp>
        <p:nvGrpSpPr>
          <p:cNvPr id="284" name="Google Shape;284;p29"/>
          <p:cNvGrpSpPr/>
          <p:nvPr/>
        </p:nvGrpSpPr>
        <p:grpSpPr>
          <a:xfrm>
            <a:off x="8527796" y="4325935"/>
            <a:ext cx="517208" cy="531886"/>
            <a:chOff x="2080625" y="3637225"/>
            <a:chExt cx="358525" cy="368725"/>
          </a:xfrm>
        </p:grpSpPr>
        <p:sp>
          <p:nvSpPr>
            <p:cNvPr id="285" name="Google Shape;285;p29"/>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9"/>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9"/>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9"/>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 name="Google Shape;289;p29"/>
          <p:cNvSpPr/>
          <p:nvPr/>
        </p:nvSpPr>
        <p:spPr>
          <a:xfrm>
            <a:off x="0" y="75"/>
            <a:ext cx="715200" cy="51435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0" name="Google Shape;290;p29"/>
          <p:cNvGrpSpPr/>
          <p:nvPr/>
        </p:nvGrpSpPr>
        <p:grpSpPr>
          <a:xfrm flipH="1">
            <a:off x="98996" y="285560"/>
            <a:ext cx="517208" cy="531886"/>
            <a:chOff x="2080625" y="3637225"/>
            <a:chExt cx="358525" cy="368725"/>
          </a:xfrm>
        </p:grpSpPr>
        <p:sp>
          <p:nvSpPr>
            <p:cNvPr id="291" name="Google Shape;291;p29"/>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9"/>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9"/>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9"/>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 name="Google Shape;295;p29"/>
          <p:cNvGrpSpPr/>
          <p:nvPr/>
        </p:nvGrpSpPr>
        <p:grpSpPr>
          <a:xfrm>
            <a:off x="98996" y="1093650"/>
            <a:ext cx="517208" cy="531886"/>
            <a:chOff x="2080625" y="3637225"/>
            <a:chExt cx="358525" cy="368725"/>
          </a:xfrm>
        </p:grpSpPr>
        <p:sp>
          <p:nvSpPr>
            <p:cNvPr id="296" name="Google Shape;296;p29"/>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9"/>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9"/>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9"/>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0" name="Google Shape;300;p29"/>
          <p:cNvGrpSpPr/>
          <p:nvPr/>
        </p:nvGrpSpPr>
        <p:grpSpPr>
          <a:xfrm flipH="1">
            <a:off x="98996" y="1901740"/>
            <a:ext cx="517208" cy="531886"/>
            <a:chOff x="2080625" y="3637225"/>
            <a:chExt cx="358525" cy="368725"/>
          </a:xfrm>
        </p:grpSpPr>
        <p:sp>
          <p:nvSpPr>
            <p:cNvPr id="301" name="Google Shape;301;p29"/>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9"/>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9"/>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9"/>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 name="Google Shape;305;p29"/>
          <p:cNvGrpSpPr/>
          <p:nvPr/>
        </p:nvGrpSpPr>
        <p:grpSpPr>
          <a:xfrm>
            <a:off x="98996" y="2709830"/>
            <a:ext cx="517208" cy="531886"/>
            <a:chOff x="2080625" y="3637225"/>
            <a:chExt cx="358525" cy="368725"/>
          </a:xfrm>
        </p:grpSpPr>
        <p:sp>
          <p:nvSpPr>
            <p:cNvPr id="306" name="Google Shape;306;p29"/>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9"/>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9"/>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9"/>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 name="Google Shape;310;p29"/>
          <p:cNvGrpSpPr/>
          <p:nvPr/>
        </p:nvGrpSpPr>
        <p:grpSpPr>
          <a:xfrm flipH="1">
            <a:off x="98996" y="3517920"/>
            <a:ext cx="517208" cy="531886"/>
            <a:chOff x="2080625" y="3637225"/>
            <a:chExt cx="358525" cy="368725"/>
          </a:xfrm>
        </p:grpSpPr>
        <p:sp>
          <p:nvSpPr>
            <p:cNvPr id="311" name="Google Shape;311;p29"/>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9"/>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9"/>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9"/>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 name="Google Shape;315;p29"/>
          <p:cNvGrpSpPr/>
          <p:nvPr/>
        </p:nvGrpSpPr>
        <p:grpSpPr>
          <a:xfrm>
            <a:off x="98996" y="4326010"/>
            <a:ext cx="517208" cy="531886"/>
            <a:chOff x="2080625" y="3637225"/>
            <a:chExt cx="358525" cy="368725"/>
          </a:xfrm>
        </p:grpSpPr>
        <p:sp>
          <p:nvSpPr>
            <p:cNvPr id="316" name="Google Shape;316;p29"/>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9"/>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9"/>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9"/>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0" name="Google Shape;320;p29"/>
          <p:cNvGrpSpPr/>
          <p:nvPr/>
        </p:nvGrpSpPr>
        <p:grpSpPr>
          <a:xfrm flipH="1">
            <a:off x="8527796" y="285485"/>
            <a:ext cx="517208" cy="531886"/>
            <a:chOff x="2080625" y="3637225"/>
            <a:chExt cx="358525" cy="368725"/>
          </a:xfrm>
        </p:grpSpPr>
        <p:sp>
          <p:nvSpPr>
            <p:cNvPr id="321" name="Google Shape;321;p29"/>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9"/>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9"/>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9"/>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5" name="Google Shape;325;p29"/>
          <p:cNvGrpSpPr/>
          <p:nvPr/>
        </p:nvGrpSpPr>
        <p:grpSpPr>
          <a:xfrm>
            <a:off x="8527796" y="1093575"/>
            <a:ext cx="517208" cy="531886"/>
            <a:chOff x="2080625" y="3637225"/>
            <a:chExt cx="358525" cy="368725"/>
          </a:xfrm>
        </p:grpSpPr>
        <p:sp>
          <p:nvSpPr>
            <p:cNvPr id="326" name="Google Shape;326;p29"/>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9"/>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9"/>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9"/>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 name="Google Shape;330;p29"/>
          <p:cNvGrpSpPr/>
          <p:nvPr/>
        </p:nvGrpSpPr>
        <p:grpSpPr>
          <a:xfrm flipH="1">
            <a:off x="8527796" y="1901665"/>
            <a:ext cx="517208" cy="531886"/>
            <a:chOff x="2080625" y="3637225"/>
            <a:chExt cx="358525" cy="368725"/>
          </a:xfrm>
        </p:grpSpPr>
        <p:sp>
          <p:nvSpPr>
            <p:cNvPr id="331" name="Google Shape;331;p29"/>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9"/>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9"/>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9"/>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29"/>
          <p:cNvGrpSpPr/>
          <p:nvPr/>
        </p:nvGrpSpPr>
        <p:grpSpPr>
          <a:xfrm>
            <a:off x="8527796" y="2709755"/>
            <a:ext cx="517208" cy="531886"/>
            <a:chOff x="2080625" y="3637225"/>
            <a:chExt cx="358525" cy="368725"/>
          </a:xfrm>
        </p:grpSpPr>
        <p:sp>
          <p:nvSpPr>
            <p:cNvPr id="336" name="Google Shape;336;p29"/>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9"/>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9"/>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9"/>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0" name="Google Shape;340;p29"/>
          <p:cNvGrpSpPr/>
          <p:nvPr/>
        </p:nvGrpSpPr>
        <p:grpSpPr>
          <a:xfrm flipH="1">
            <a:off x="8527796" y="3517845"/>
            <a:ext cx="517208" cy="531886"/>
            <a:chOff x="2080625" y="3637225"/>
            <a:chExt cx="358525" cy="368725"/>
          </a:xfrm>
        </p:grpSpPr>
        <p:sp>
          <p:nvSpPr>
            <p:cNvPr id="341" name="Google Shape;341;p29"/>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9"/>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9"/>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9"/>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5" name="Google Shape;345;p29"/>
          <p:cNvGrpSpPr/>
          <p:nvPr/>
        </p:nvGrpSpPr>
        <p:grpSpPr>
          <a:xfrm>
            <a:off x="2777014" y="4617541"/>
            <a:ext cx="3589973" cy="1044767"/>
            <a:chOff x="-2333670" y="-733424"/>
            <a:chExt cx="4762500" cy="1386000"/>
          </a:xfrm>
        </p:grpSpPr>
        <p:sp>
          <p:nvSpPr>
            <p:cNvPr id="346" name="Google Shape;346;p29"/>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9"/>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9"/>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9"/>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350" name="Shape 350"/>
        <p:cNvGrpSpPr/>
        <p:nvPr/>
      </p:nvGrpSpPr>
      <p:grpSpPr>
        <a:xfrm>
          <a:off x="0" y="0"/>
          <a:ext cx="0" cy="0"/>
          <a:chOff x="0" y="0"/>
          <a:chExt cx="0" cy="0"/>
        </a:xfrm>
      </p:grpSpPr>
      <p:sp>
        <p:nvSpPr>
          <p:cNvPr id="351" name="Google Shape;351;p30"/>
          <p:cNvSpPr txBox="1"/>
          <p:nvPr>
            <p:ph type="title"/>
          </p:nvPr>
        </p:nvSpPr>
        <p:spPr>
          <a:xfrm>
            <a:off x="720000" y="535000"/>
            <a:ext cx="7704000" cy="991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2" name="Google Shape;352;p30"/>
          <p:cNvSpPr/>
          <p:nvPr/>
        </p:nvSpPr>
        <p:spPr>
          <a:xfrm>
            <a:off x="0" y="75"/>
            <a:ext cx="291300" cy="51435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3" name="Google Shape;353;p30"/>
          <p:cNvGrpSpPr/>
          <p:nvPr/>
        </p:nvGrpSpPr>
        <p:grpSpPr>
          <a:xfrm rot="10800000">
            <a:off x="8576395" y="154391"/>
            <a:ext cx="3589973" cy="1044767"/>
            <a:chOff x="-2333670" y="-733424"/>
            <a:chExt cx="4762500" cy="1386000"/>
          </a:xfrm>
        </p:grpSpPr>
        <p:sp>
          <p:nvSpPr>
            <p:cNvPr id="354" name="Google Shape;354;p30"/>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0"/>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0"/>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0"/>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
    <p:spTree>
      <p:nvGrpSpPr>
        <p:cNvPr id="358" name="Shape 358"/>
        <p:cNvGrpSpPr/>
        <p:nvPr/>
      </p:nvGrpSpPr>
      <p:grpSpPr>
        <a:xfrm>
          <a:off x="0" y="0"/>
          <a:ext cx="0" cy="0"/>
          <a:chOff x="0" y="0"/>
          <a:chExt cx="0" cy="0"/>
        </a:xfrm>
      </p:grpSpPr>
      <p:grpSp>
        <p:nvGrpSpPr>
          <p:cNvPr id="359" name="Google Shape;359;p31"/>
          <p:cNvGrpSpPr/>
          <p:nvPr/>
        </p:nvGrpSpPr>
        <p:grpSpPr>
          <a:xfrm flipH="1" rot="10800000">
            <a:off x="-3022375" y="154316"/>
            <a:ext cx="3589973" cy="1044767"/>
            <a:chOff x="-2333670" y="-733424"/>
            <a:chExt cx="4762500" cy="1386000"/>
          </a:xfrm>
        </p:grpSpPr>
        <p:sp>
          <p:nvSpPr>
            <p:cNvPr id="360" name="Google Shape;360;p31"/>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1"/>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1"/>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1"/>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4" name="Google Shape;364;p31"/>
          <p:cNvSpPr/>
          <p:nvPr/>
        </p:nvSpPr>
        <p:spPr>
          <a:xfrm>
            <a:off x="8852700" y="0"/>
            <a:ext cx="291300" cy="5143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1"/>
          <p:cNvSpPr txBox="1"/>
          <p:nvPr>
            <p:ph type="title"/>
          </p:nvPr>
        </p:nvSpPr>
        <p:spPr>
          <a:xfrm>
            <a:off x="720000" y="535000"/>
            <a:ext cx="7704000" cy="57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_1_1">
    <p:spTree>
      <p:nvGrpSpPr>
        <p:cNvPr id="366" name="Shape 366"/>
        <p:cNvGrpSpPr/>
        <p:nvPr/>
      </p:nvGrpSpPr>
      <p:grpSpPr>
        <a:xfrm>
          <a:off x="0" y="0"/>
          <a:ext cx="0" cy="0"/>
          <a:chOff x="0" y="0"/>
          <a:chExt cx="0" cy="0"/>
        </a:xfrm>
      </p:grpSpPr>
      <p:sp>
        <p:nvSpPr>
          <p:cNvPr id="367" name="Google Shape;367;p32"/>
          <p:cNvSpPr/>
          <p:nvPr/>
        </p:nvSpPr>
        <p:spPr>
          <a:xfrm>
            <a:off x="0" y="75"/>
            <a:ext cx="291300" cy="5143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2"/>
          <p:cNvSpPr/>
          <p:nvPr/>
        </p:nvSpPr>
        <p:spPr>
          <a:xfrm>
            <a:off x="8852700" y="0"/>
            <a:ext cx="291300" cy="5143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9" name="Google Shape;369;p32"/>
          <p:cNvGrpSpPr/>
          <p:nvPr/>
        </p:nvGrpSpPr>
        <p:grpSpPr>
          <a:xfrm rot="5400000">
            <a:off x="7203370" y="-1407709"/>
            <a:ext cx="3589973" cy="1044767"/>
            <a:chOff x="-2333670" y="-733424"/>
            <a:chExt cx="4762500" cy="1386000"/>
          </a:xfrm>
        </p:grpSpPr>
        <p:sp>
          <p:nvSpPr>
            <p:cNvPr id="370" name="Google Shape;370;p32"/>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2"/>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2"/>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2"/>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4" name="Google Shape;374;p32"/>
          <p:cNvSpPr txBox="1"/>
          <p:nvPr>
            <p:ph type="title"/>
          </p:nvPr>
        </p:nvSpPr>
        <p:spPr>
          <a:xfrm>
            <a:off x="720000" y="535000"/>
            <a:ext cx="7704000" cy="57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3_1_1_1">
    <p:spTree>
      <p:nvGrpSpPr>
        <p:cNvPr id="375" name="Shape 375"/>
        <p:cNvGrpSpPr/>
        <p:nvPr/>
      </p:nvGrpSpPr>
      <p:grpSpPr>
        <a:xfrm>
          <a:off x="0" y="0"/>
          <a:ext cx="0" cy="0"/>
          <a:chOff x="0" y="0"/>
          <a:chExt cx="0" cy="0"/>
        </a:xfrm>
      </p:grpSpPr>
      <p:grpSp>
        <p:nvGrpSpPr>
          <p:cNvPr id="376" name="Google Shape;376;p33"/>
          <p:cNvGrpSpPr/>
          <p:nvPr/>
        </p:nvGrpSpPr>
        <p:grpSpPr>
          <a:xfrm flipH="1" rot="-5400000">
            <a:off x="7396461" y="-1285259"/>
            <a:ext cx="3589973" cy="1044767"/>
            <a:chOff x="-2333670" y="-733424"/>
            <a:chExt cx="4762500" cy="1386000"/>
          </a:xfrm>
        </p:grpSpPr>
        <p:sp>
          <p:nvSpPr>
            <p:cNvPr id="377" name="Google Shape;377;p33"/>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3"/>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3"/>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3"/>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1" name="Google Shape;381;p33"/>
          <p:cNvGrpSpPr/>
          <p:nvPr/>
        </p:nvGrpSpPr>
        <p:grpSpPr>
          <a:xfrm flipH="1" rot="10800000">
            <a:off x="-3012239" y="372341"/>
            <a:ext cx="3589973" cy="1044767"/>
            <a:chOff x="-2333670" y="-733424"/>
            <a:chExt cx="4762500" cy="1386000"/>
          </a:xfrm>
        </p:grpSpPr>
        <p:sp>
          <p:nvSpPr>
            <p:cNvPr id="382" name="Google Shape;382;p33"/>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3"/>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3"/>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3"/>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6" name="Google Shape;386;p33"/>
          <p:cNvSpPr/>
          <p:nvPr/>
        </p:nvSpPr>
        <p:spPr>
          <a:xfrm flipH="1" rot="-5400000">
            <a:off x="4431791" y="416400"/>
            <a:ext cx="291300" cy="91629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3"/>
          <p:cNvSpPr txBox="1"/>
          <p:nvPr>
            <p:ph type="title"/>
          </p:nvPr>
        </p:nvSpPr>
        <p:spPr>
          <a:xfrm>
            <a:off x="720000" y="535000"/>
            <a:ext cx="7704000" cy="57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3_1_1_1_1">
    <p:spTree>
      <p:nvGrpSpPr>
        <p:cNvPr id="388" name="Shape 388"/>
        <p:cNvGrpSpPr/>
        <p:nvPr/>
      </p:nvGrpSpPr>
      <p:grpSpPr>
        <a:xfrm>
          <a:off x="0" y="0"/>
          <a:ext cx="0" cy="0"/>
          <a:chOff x="0" y="0"/>
          <a:chExt cx="0" cy="0"/>
        </a:xfrm>
      </p:grpSpPr>
      <p:grpSp>
        <p:nvGrpSpPr>
          <p:cNvPr id="389" name="Google Shape;389;p34"/>
          <p:cNvGrpSpPr/>
          <p:nvPr/>
        </p:nvGrpSpPr>
        <p:grpSpPr>
          <a:xfrm flipH="1" rot="-5400000">
            <a:off x="7396461" y="-1285259"/>
            <a:ext cx="3589973" cy="1044767"/>
            <a:chOff x="-2333670" y="-733424"/>
            <a:chExt cx="4762500" cy="1386000"/>
          </a:xfrm>
        </p:grpSpPr>
        <p:sp>
          <p:nvSpPr>
            <p:cNvPr id="390" name="Google Shape;390;p34"/>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4"/>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4"/>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4"/>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4" name="Google Shape;394;p34"/>
          <p:cNvGrpSpPr/>
          <p:nvPr/>
        </p:nvGrpSpPr>
        <p:grpSpPr>
          <a:xfrm flipH="1" rot="10800000">
            <a:off x="-3012239" y="372341"/>
            <a:ext cx="3589973" cy="1044767"/>
            <a:chOff x="-2333670" y="-733424"/>
            <a:chExt cx="4762500" cy="1386000"/>
          </a:xfrm>
        </p:grpSpPr>
        <p:sp>
          <p:nvSpPr>
            <p:cNvPr id="395" name="Google Shape;395;p34"/>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4"/>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4"/>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4"/>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9" name="Google Shape;399;p34"/>
          <p:cNvSpPr/>
          <p:nvPr/>
        </p:nvSpPr>
        <p:spPr>
          <a:xfrm flipH="1" rot="-5400000">
            <a:off x="4431791" y="416400"/>
            <a:ext cx="291300" cy="91629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4"/>
          <p:cNvSpPr txBox="1"/>
          <p:nvPr>
            <p:ph type="title"/>
          </p:nvPr>
        </p:nvSpPr>
        <p:spPr>
          <a:xfrm>
            <a:off x="720000" y="535000"/>
            <a:ext cx="7704000" cy="57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3_1_1_1_1_1">
    <p:spTree>
      <p:nvGrpSpPr>
        <p:cNvPr id="401" name="Shape 401"/>
        <p:cNvGrpSpPr/>
        <p:nvPr/>
      </p:nvGrpSpPr>
      <p:grpSpPr>
        <a:xfrm>
          <a:off x="0" y="0"/>
          <a:ext cx="0" cy="0"/>
          <a:chOff x="0" y="0"/>
          <a:chExt cx="0" cy="0"/>
        </a:xfrm>
      </p:grpSpPr>
      <p:sp>
        <p:nvSpPr>
          <p:cNvPr id="402" name="Google Shape;402;p35"/>
          <p:cNvSpPr txBox="1"/>
          <p:nvPr>
            <p:ph type="title"/>
          </p:nvPr>
        </p:nvSpPr>
        <p:spPr>
          <a:xfrm>
            <a:off x="720000" y="535000"/>
            <a:ext cx="7704000" cy="57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3" name="Google Shape;403;p35"/>
          <p:cNvSpPr/>
          <p:nvPr/>
        </p:nvSpPr>
        <p:spPr>
          <a:xfrm>
            <a:off x="0" y="75"/>
            <a:ext cx="291300" cy="5143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4" name="Google Shape;404;p35"/>
          <p:cNvGrpSpPr/>
          <p:nvPr/>
        </p:nvGrpSpPr>
        <p:grpSpPr>
          <a:xfrm rot="10800000">
            <a:off x="8576395" y="154391"/>
            <a:ext cx="3589973" cy="1044767"/>
            <a:chOff x="-2333670" y="-733424"/>
            <a:chExt cx="4762500" cy="1386000"/>
          </a:xfrm>
        </p:grpSpPr>
        <p:sp>
          <p:nvSpPr>
            <p:cNvPr id="405" name="Google Shape;405;p35"/>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5"/>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5"/>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5"/>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2">
    <p:spTree>
      <p:nvGrpSpPr>
        <p:cNvPr id="409" name="Shape 409"/>
        <p:cNvGrpSpPr/>
        <p:nvPr/>
      </p:nvGrpSpPr>
      <p:grpSpPr>
        <a:xfrm>
          <a:off x="0" y="0"/>
          <a:ext cx="0" cy="0"/>
          <a:chOff x="0" y="0"/>
          <a:chExt cx="0" cy="0"/>
        </a:xfrm>
      </p:grpSpPr>
      <p:sp>
        <p:nvSpPr>
          <p:cNvPr id="410" name="Google Shape;410;p36"/>
          <p:cNvSpPr txBox="1"/>
          <p:nvPr>
            <p:ph idx="1" type="body"/>
          </p:nvPr>
        </p:nvSpPr>
        <p:spPr>
          <a:xfrm>
            <a:off x="2517000" y="1781125"/>
            <a:ext cx="4110000" cy="20670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lt2"/>
              </a:buClr>
              <a:buSzPts val="1400"/>
              <a:buChar char="●"/>
              <a:defRPr/>
            </a:lvl1pPr>
            <a:lvl2pPr indent="-304800" lvl="1" marL="914400" rtl="0">
              <a:lnSpc>
                <a:spcPct val="115000"/>
              </a:lnSpc>
              <a:spcBef>
                <a:spcPts val="0"/>
              </a:spcBef>
              <a:spcAft>
                <a:spcPts val="0"/>
              </a:spcAft>
              <a:buSzPts val="1200"/>
              <a:buChar char="○"/>
              <a:defRPr/>
            </a:lvl2pPr>
            <a:lvl3pPr indent="-304800" lvl="2" marL="1371600" rtl="0">
              <a:lnSpc>
                <a:spcPct val="115000"/>
              </a:lnSpc>
              <a:spcBef>
                <a:spcPts val="0"/>
              </a:spcBef>
              <a:spcAft>
                <a:spcPts val="0"/>
              </a:spcAft>
              <a:buSzPts val="1200"/>
              <a:buChar char="■"/>
              <a:defRPr/>
            </a:lvl3pPr>
            <a:lvl4pPr indent="-304800" lvl="3" marL="1828800" rtl="0">
              <a:lnSpc>
                <a:spcPct val="115000"/>
              </a:lnSpc>
              <a:spcBef>
                <a:spcPts val="0"/>
              </a:spcBef>
              <a:spcAft>
                <a:spcPts val="0"/>
              </a:spcAft>
              <a:buSzPts val="1200"/>
              <a:buChar char="●"/>
              <a:defRPr/>
            </a:lvl4pPr>
            <a:lvl5pPr indent="-304800" lvl="4" marL="2286000" rtl="0">
              <a:lnSpc>
                <a:spcPct val="115000"/>
              </a:lnSpc>
              <a:spcBef>
                <a:spcPts val="0"/>
              </a:spcBef>
              <a:spcAft>
                <a:spcPts val="0"/>
              </a:spcAft>
              <a:buSzPts val="1200"/>
              <a:buChar char="○"/>
              <a:defRPr/>
            </a:lvl5pPr>
            <a:lvl6pPr indent="-304800" lvl="5" marL="2743200" rtl="0">
              <a:lnSpc>
                <a:spcPct val="115000"/>
              </a:lnSpc>
              <a:spcBef>
                <a:spcPts val="0"/>
              </a:spcBef>
              <a:spcAft>
                <a:spcPts val="0"/>
              </a:spcAft>
              <a:buSzPts val="1200"/>
              <a:buChar char="■"/>
              <a:defRPr/>
            </a:lvl6pPr>
            <a:lvl7pPr indent="-304800" lvl="6" marL="3200400" rtl="0">
              <a:lnSpc>
                <a:spcPct val="115000"/>
              </a:lnSpc>
              <a:spcBef>
                <a:spcPts val="0"/>
              </a:spcBef>
              <a:spcAft>
                <a:spcPts val="0"/>
              </a:spcAft>
              <a:buSzPts val="1200"/>
              <a:buChar char="●"/>
              <a:defRPr/>
            </a:lvl7pPr>
            <a:lvl8pPr indent="-304800" lvl="7" marL="3657600" rtl="0">
              <a:lnSpc>
                <a:spcPct val="115000"/>
              </a:lnSpc>
              <a:spcBef>
                <a:spcPts val="0"/>
              </a:spcBef>
              <a:spcAft>
                <a:spcPts val="0"/>
              </a:spcAft>
              <a:buSzPts val="1200"/>
              <a:buChar char="○"/>
              <a:defRPr/>
            </a:lvl8pPr>
            <a:lvl9pPr indent="-304800" lvl="8" marL="4114800" rtl="0">
              <a:lnSpc>
                <a:spcPct val="115000"/>
              </a:lnSpc>
              <a:spcBef>
                <a:spcPts val="0"/>
              </a:spcBef>
              <a:spcAft>
                <a:spcPts val="0"/>
              </a:spcAft>
              <a:buSzPts val="1200"/>
              <a:buChar char="■"/>
              <a:defRPr/>
            </a:lvl9pPr>
          </a:lstStyle>
          <a:p/>
        </p:txBody>
      </p:sp>
      <p:sp>
        <p:nvSpPr>
          <p:cNvPr id="411" name="Google Shape;411;p36"/>
          <p:cNvSpPr txBox="1"/>
          <p:nvPr>
            <p:ph type="title"/>
          </p:nvPr>
        </p:nvSpPr>
        <p:spPr>
          <a:xfrm>
            <a:off x="720000" y="535000"/>
            <a:ext cx="7704000" cy="57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12" name="Google Shape;412;p36"/>
          <p:cNvSpPr/>
          <p:nvPr/>
        </p:nvSpPr>
        <p:spPr>
          <a:xfrm>
            <a:off x="0" y="75"/>
            <a:ext cx="291300" cy="5143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6"/>
          <p:cNvSpPr/>
          <p:nvPr/>
        </p:nvSpPr>
        <p:spPr>
          <a:xfrm>
            <a:off x="8852700" y="0"/>
            <a:ext cx="291300" cy="5143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4" name="Google Shape;414;p36"/>
          <p:cNvGrpSpPr/>
          <p:nvPr/>
        </p:nvGrpSpPr>
        <p:grpSpPr>
          <a:xfrm flipH="1" rot="10800000">
            <a:off x="2777014" y="4684691"/>
            <a:ext cx="3589973" cy="1044767"/>
            <a:chOff x="-2333670" y="-733424"/>
            <a:chExt cx="4762500" cy="1386000"/>
          </a:xfrm>
        </p:grpSpPr>
        <p:sp>
          <p:nvSpPr>
            <p:cNvPr id="415" name="Google Shape;415;p36"/>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6"/>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6"/>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6"/>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36"/>
          <p:cNvGrpSpPr/>
          <p:nvPr/>
        </p:nvGrpSpPr>
        <p:grpSpPr>
          <a:xfrm rot="5400000">
            <a:off x="-1674992" y="-1285259"/>
            <a:ext cx="3589973" cy="1044767"/>
            <a:chOff x="-2333670" y="-733424"/>
            <a:chExt cx="4762500" cy="1386000"/>
          </a:xfrm>
        </p:grpSpPr>
        <p:sp>
          <p:nvSpPr>
            <p:cNvPr id="420" name="Google Shape;420;p36"/>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6"/>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6"/>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6"/>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
    <p:spTree>
      <p:nvGrpSpPr>
        <p:cNvPr id="424" name="Shape 424"/>
        <p:cNvGrpSpPr/>
        <p:nvPr/>
      </p:nvGrpSpPr>
      <p:grpSpPr>
        <a:xfrm>
          <a:off x="0" y="0"/>
          <a:ext cx="0" cy="0"/>
          <a:chOff x="0" y="0"/>
          <a:chExt cx="0" cy="0"/>
        </a:xfrm>
      </p:grpSpPr>
      <p:sp>
        <p:nvSpPr>
          <p:cNvPr id="425" name="Google Shape;425;p37"/>
          <p:cNvSpPr txBox="1"/>
          <p:nvPr>
            <p:ph idx="1" type="subTitle"/>
          </p:nvPr>
        </p:nvSpPr>
        <p:spPr>
          <a:xfrm>
            <a:off x="1101000" y="2853743"/>
            <a:ext cx="2461500" cy="95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26" name="Google Shape;426;p37"/>
          <p:cNvSpPr txBox="1"/>
          <p:nvPr>
            <p:ph type="title"/>
          </p:nvPr>
        </p:nvSpPr>
        <p:spPr>
          <a:xfrm>
            <a:off x="1101000" y="1330657"/>
            <a:ext cx="2461500" cy="1523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7" name="Google Shape;427;p37"/>
          <p:cNvSpPr/>
          <p:nvPr/>
        </p:nvSpPr>
        <p:spPr>
          <a:xfrm>
            <a:off x="0" y="75"/>
            <a:ext cx="291300" cy="5143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7"/>
          <p:cNvSpPr/>
          <p:nvPr/>
        </p:nvSpPr>
        <p:spPr>
          <a:xfrm>
            <a:off x="8852700" y="0"/>
            <a:ext cx="291300" cy="51435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9" name="Google Shape;429;p37"/>
          <p:cNvGrpSpPr/>
          <p:nvPr/>
        </p:nvGrpSpPr>
        <p:grpSpPr>
          <a:xfrm flipH="1" rot="10800000">
            <a:off x="-2869975" y="154316"/>
            <a:ext cx="3589973" cy="1044767"/>
            <a:chOff x="-2333670" y="-733424"/>
            <a:chExt cx="4762500" cy="1386000"/>
          </a:xfrm>
        </p:grpSpPr>
        <p:sp>
          <p:nvSpPr>
            <p:cNvPr id="430" name="Google Shape;430;p37"/>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7"/>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7"/>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7"/>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37"/>
          <p:cNvGrpSpPr/>
          <p:nvPr/>
        </p:nvGrpSpPr>
        <p:grpSpPr>
          <a:xfrm flipH="1" rot="10800000">
            <a:off x="2777014" y="4684691"/>
            <a:ext cx="3589973" cy="1044767"/>
            <a:chOff x="-2333670" y="-733424"/>
            <a:chExt cx="4762500" cy="1386000"/>
          </a:xfrm>
        </p:grpSpPr>
        <p:sp>
          <p:nvSpPr>
            <p:cNvPr id="435" name="Google Shape;435;p37"/>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7"/>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7"/>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7"/>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
    <p:spTree>
      <p:nvGrpSpPr>
        <p:cNvPr id="439" name="Shape 439"/>
        <p:cNvGrpSpPr/>
        <p:nvPr/>
      </p:nvGrpSpPr>
      <p:grpSpPr>
        <a:xfrm>
          <a:off x="0" y="0"/>
          <a:ext cx="0" cy="0"/>
          <a:chOff x="0" y="0"/>
          <a:chExt cx="0" cy="0"/>
        </a:xfrm>
      </p:grpSpPr>
      <p:sp>
        <p:nvSpPr>
          <p:cNvPr id="440" name="Google Shape;440;p38"/>
          <p:cNvSpPr txBox="1"/>
          <p:nvPr>
            <p:ph idx="1" type="body"/>
          </p:nvPr>
        </p:nvSpPr>
        <p:spPr>
          <a:xfrm>
            <a:off x="720000" y="1152525"/>
            <a:ext cx="7704000" cy="3456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2"/>
              </a:buClr>
              <a:buSzPts val="1400"/>
              <a:buChar char="●"/>
              <a:defRPr sz="1400"/>
            </a:lvl1pPr>
            <a:lvl2pPr indent="-304800" lvl="1" marL="914400" rtl="0">
              <a:lnSpc>
                <a:spcPct val="115000"/>
              </a:lnSpc>
              <a:spcBef>
                <a:spcPts val="1000"/>
              </a:spcBef>
              <a:spcAft>
                <a:spcPts val="0"/>
              </a:spcAft>
              <a:buSzPts val="1200"/>
              <a:buChar char="○"/>
              <a:defRPr/>
            </a:lvl2pPr>
            <a:lvl3pPr indent="-304800" lvl="2" marL="1371600" rtl="0">
              <a:lnSpc>
                <a:spcPct val="115000"/>
              </a:lnSpc>
              <a:spcBef>
                <a:spcPts val="0"/>
              </a:spcBef>
              <a:spcAft>
                <a:spcPts val="0"/>
              </a:spcAft>
              <a:buSzPts val="1200"/>
              <a:buChar char="■"/>
              <a:defRPr/>
            </a:lvl3pPr>
            <a:lvl4pPr indent="-304800" lvl="3" marL="1828800" rtl="0">
              <a:lnSpc>
                <a:spcPct val="115000"/>
              </a:lnSpc>
              <a:spcBef>
                <a:spcPts val="0"/>
              </a:spcBef>
              <a:spcAft>
                <a:spcPts val="0"/>
              </a:spcAft>
              <a:buSzPts val="1200"/>
              <a:buChar char="●"/>
              <a:defRPr/>
            </a:lvl4pPr>
            <a:lvl5pPr indent="-304800" lvl="4" marL="2286000" rtl="0">
              <a:lnSpc>
                <a:spcPct val="115000"/>
              </a:lnSpc>
              <a:spcBef>
                <a:spcPts val="0"/>
              </a:spcBef>
              <a:spcAft>
                <a:spcPts val="0"/>
              </a:spcAft>
              <a:buSzPts val="1200"/>
              <a:buChar char="○"/>
              <a:defRPr/>
            </a:lvl5pPr>
            <a:lvl6pPr indent="-304800" lvl="5" marL="2743200" rtl="0">
              <a:lnSpc>
                <a:spcPct val="115000"/>
              </a:lnSpc>
              <a:spcBef>
                <a:spcPts val="0"/>
              </a:spcBef>
              <a:spcAft>
                <a:spcPts val="0"/>
              </a:spcAft>
              <a:buSzPts val="1200"/>
              <a:buChar char="■"/>
              <a:defRPr/>
            </a:lvl6pPr>
            <a:lvl7pPr indent="-304800" lvl="6" marL="3200400" rtl="0">
              <a:lnSpc>
                <a:spcPct val="115000"/>
              </a:lnSpc>
              <a:spcBef>
                <a:spcPts val="0"/>
              </a:spcBef>
              <a:spcAft>
                <a:spcPts val="0"/>
              </a:spcAft>
              <a:buSzPts val="1200"/>
              <a:buChar char="●"/>
              <a:defRPr/>
            </a:lvl7pPr>
            <a:lvl8pPr indent="-304800" lvl="7" marL="3657600" rtl="0">
              <a:lnSpc>
                <a:spcPct val="115000"/>
              </a:lnSpc>
              <a:spcBef>
                <a:spcPts val="0"/>
              </a:spcBef>
              <a:spcAft>
                <a:spcPts val="0"/>
              </a:spcAft>
              <a:buSzPts val="1200"/>
              <a:buChar char="○"/>
              <a:defRPr/>
            </a:lvl8pPr>
            <a:lvl9pPr indent="-304800" lvl="8" marL="4114800" rtl="0">
              <a:lnSpc>
                <a:spcPct val="115000"/>
              </a:lnSpc>
              <a:spcBef>
                <a:spcPts val="0"/>
              </a:spcBef>
              <a:spcAft>
                <a:spcPts val="0"/>
              </a:spcAft>
              <a:buSzPts val="1200"/>
              <a:buChar char="■"/>
              <a:defRPr/>
            </a:lvl9pPr>
          </a:lstStyle>
          <a:p/>
        </p:txBody>
      </p:sp>
      <p:sp>
        <p:nvSpPr>
          <p:cNvPr id="441" name="Google Shape;441;p38"/>
          <p:cNvSpPr txBox="1"/>
          <p:nvPr>
            <p:ph type="title"/>
          </p:nvPr>
        </p:nvSpPr>
        <p:spPr>
          <a:xfrm>
            <a:off x="720000" y="535000"/>
            <a:ext cx="7704000" cy="57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42" name="Google Shape;442;p38"/>
          <p:cNvSpPr/>
          <p:nvPr/>
        </p:nvSpPr>
        <p:spPr>
          <a:xfrm>
            <a:off x="0" y="75"/>
            <a:ext cx="291300" cy="5143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8"/>
          <p:cNvSpPr/>
          <p:nvPr/>
        </p:nvSpPr>
        <p:spPr>
          <a:xfrm>
            <a:off x="8852700" y="0"/>
            <a:ext cx="291300" cy="5143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4" name="Google Shape;444;p38"/>
          <p:cNvGrpSpPr/>
          <p:nvPr/>
        </p:nvGrpSpPr>
        <p:grpSpPr>
          <a:xfrm rot="5400000">
            <a:off x="7203370" y="-1407709"/>
            <a:ext cx="3589973" cy="1044767"/>
            <a:chOff x="-2333670" y="-733424"/>
            <a:chExt cx="4762500" cy="1386000"/>
          </a:xfrm>
        </p:grpSpPr>
        <p:sp>
          <p:nvSpPr>
            <p:cNvPr id="445" name="Google Shape;445;p38"/>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8"/>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8"/>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8"/>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9" name="Google Shape;449;p38"/>
          <p:cNvGrpSpPr/>
          <p:nvPr/>
        </p:nvGrpSpPr>
        <p:grpSpPr>
          <a:xfrm flipH="1" rot="10800000">
            <a:off x="-2936039" y="4487141"/>
            <a:ext cx="3589973" cy="1044767"/>
            <a:chOff x="-2333670" y="-733424"/>
            <a:chExt cx="4762500" cy="1386000"/>
          </a:xfrm>
        </p:grpSpPr>
        <p:sp>
          <p:nvSpPr>
            <p:cNvPr id="450" name="Google Shape;450;p38"/>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8"/>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8"/>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8"/>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454" name="Shape 454"/>
        <p:cNvGrpSpPr/>
        <p:nvPr/>
      </p:nvGrpSpPr>
      <p:grpSpPr>
        <a:xfrm>
          <a:off x="0" y="0"/>
          <a:ext cx="0" cy="0"/>
          <a:chOff x="0" y="0"/>
          <a:chExt cx="0" cy="0"/>
        </a:xfrm>
      </p:grpSpPr>
      <p:sp>
        <p:nvSpPr>
          <p:cNvPr id="455" name="Google Shape;455;p39"/>
          <p:cNvSpPr txBox="1"/>
          <p:nvPr>
            <p:ph type="title"/>
          </p:nvPr>
        </p:nvSpPr>
        <p:spPr>
          <a:xfrm>
            <a:off x="720000" y="535000"/>
            <a:ext cx="7704000" cy="57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56" name="Google Shape;456;p39"/>
          <p:cNvSpPr txBox="1"/>
          <p:nvPr>
            <p:ph idx="1" type="subTitle"/>
          </p:nvPr>
        </p:nvSpPr>
        <p:spPr>
          <a:xfrm>
            <a:off x="1354299" y="3538525"/>
            <a:ext cx="2273700" cy="511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aleway SemiBold"/>
                <a:ea typeface="Raleway SemiBold"/>
                <a:cs typeface="Raleway SemiBold"/>
                <a:sym typeface="Raleway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57" name="Google Shape;457;p39"/>
          <p:cNvSpPr txBox="1"/>
          <p:nvPr>
            <p:ph idx="2" type="subTitle"/>
          </p:nvPr>
        </p:nvSpPr>
        <p:spPr>
          <a:xfrm>
            <a:off x="1354300" y="4026800"/>
            <a:ext cx="2273700" cy="573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58" name="Google Shape;458;p39"/>
          <p:cNvSpPr txBox="1"/>
          <p:nvPr>
            <p:ph idx="3" type="subTitle"/>
          </p:nvPr>
        </p:nvSpPr>
        <p:spPr>
          <a:xfrm>
            <a:off x="5522148" y="3538525"/>
            <a:ext cx="2273700" cy="511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aleway SemiBold"/>
                <a:ea typeface="Raleway SemiBold"/>
                <a:cs typeface="Raleway SemiBold"/>
                <a:sym typeface="Raleway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59" name="Google Shape;459;p39"/>
          <p:cNvSpPr txBox="1"/>
          <p:nvPr>
            <p:ph idx="4" type="subTitle"/>
          </p:nvPr>
        </p:nvSpPr>
        <p:spPr>
          <a:xfrm>
            <a:off x="5522150" y="4026800"/>
            <a:ext cx="2273700" cy="573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60" name="Google Shape;460;p39"/>
          <p:cNvSpPr/>
          <p:nvPr/>
        </p:nvSpPr>
        <p:spPr>
          <a:xfrm>
            <a:off x="0" y="75"/>
            <a:ext cx="291300" cy="51435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9"/>
          <p:cNvSpPr/>
          <p:nvPr/>
        </p:nvSpPr>
        <p:spPr>
          <a:xfrm>
            <a:off x="8852700" y="0"/>
            <a:ext cx="291300" cy="5143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39"/>
          <p:cNvGrpSpPr/>
          <p:nvPr/>
        </p:nvGrpSpPr>
        <p:grpSpPr>
          <a:xfrm rot="5400000">
            <a:off x="-1674992" y="-1285259"/>
            <a:ext cx="3589973" cy="1044767"/>
            <a:chOff x="-2333670" y="-733424"/>
            <a:chExt cx="4762500" cy="1386000"/>
          </a:xfrm>
        </p:grpSpPr>
        <p:sp>
          <p:nvSpPr>
            <p:cNvPr id="463" name="Google Shape;463;p39"/>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9"/>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9"/>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9"/>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7" name="Google Shape;467;p39"/>
          <p:cNvGrpSpPr/>
          <p:nvPr/>
        </p:nvGrpSpPr>
        <p:grpSpPr>
          <a:xfrm rot="10800000">
            <a:off x="8505108" y="372341"/>
            <a:ext cx="3589973" cy="1044767"/>
            <a:chOff x="-2333670" y="-733424"/>
            <a:chExt cx="4762500" cy="1386000"/>
          </a:xfrm>
        </p:grpSpPr>
        <p:sp>
          <p:nvSpPr>
            <p:cNvPr id="468" name="Google Shape;468;p39"/>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9"/>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9"/>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9"/>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472" name="Shape 472"/>
        <p:cNvGrpSpPr/>
        <p:nvPr/>
      </p:nvGrpSpPr>
      <p:grpSpPr>
        <a:xfrm>
          <a:off x="0" y="0"/>
          <a:ext cx="0" cy="0"/>
          <a:chOff x="0" y="0"/>
          <a:chExt cx="0" cy="0"/>
        </a:xfrm>
      </p:grpSpPr>
      <p:sp>
        <p:nvSpPr>
          <p:cNvPr id="473" name="Google Shape;473;p40"/>
          <p:cNvSpPr txBox="1"/>
          <p:nvPr>
            <p:ph type="title"/>
          </p:nvPr>
        </p:nvSpPr>
        <p:spPr>
          <a:xfrm>
            <a:off x="720000" y="535000"/>
            <a:ext cx="7704000" cy="57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74" name="Google Shape;474;p40"/>
          <p:cNvSpPr txBox="1"/>
          <p:nvPr>
            <p:ph idx="1" type="subTitle"/>
          </p:nvPr>
        </p:nvSpPr>
        <p:spPr>
          <a:xfrm>
            <a:off x="715100" y="3063925"/>
            <a:ext cx="2273700" cy="511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aleway SemiBold"/>
                <a:ea typeface="Raleway SemiBold"/>
                <a:cs typeface="Raleway SemiBold"/>
                <a:sym typeface="Raleway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75" name="Google Shape;475;p40"/>
          <p:cNvSpPr txBox="1"/>
          <p:nvPr>
            <p:ph idx="2" type="subTitle"/>
          </p:nvPr>
        </p:nvSpPr>
        <p:spPr>
          <a:xfrm>
            <a:off x="6155195" y="3063925"/>
            <a:ext cx="2273700" cy="511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aleway SemiBold"/>
                <a:ea typeface="Raleway SemiBold"/>
                <a:cs typeface="Raleway SemiBold"/>
                <a:sym typeface="Raleway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76" name="Google Shape;476;p40"/>
          <p:cNvSpPr txBox="1"/>
          <p:nvPr>
            <p:ph idx="3" type="subTitle"/>
          </p:nvPr>
        </p:nvSpPr>
        <p:spPr>
          <a:xfrm>
            <a:off x="715100" y="3552200"/>
            <a:ext cx="2273700" cy="75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77" name="Google Shape;477;p40"/>
          <p:cNvSpPr txBox="1"/>
          <p:nvPr>
            <p:ph idx="4" type="subTitle"/>
          </p:nvPr>
        </p:nvSpPr>
        <p:spPr>
          <a:xfrm>
            <a:off x="6155195" y="3552200"/>
            <a:ext cx="2273700" cy="75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78" name="Google Shape;478;p40"/>
          <p:cNvSpPr txBox="1"/>
          <p:nvPr>
            <p:ph idx="5" type="subTitle"/>
          </p:nvPr>
        </p:nvSpPr>
        <p:spPr>
          <a:xfrm>
            <a:off x="3435149" y="3063925"/>
            <a:ext cx="2273700" cy="511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aleway SemiBold"/>
                <a:ea typeface="Raleway SemiBold"/>
                <a:cs typeface="Raleway SemiBold"/>
                <a:sym typeface="Raleway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79" name="Google Shape;479;p40"/>
          <p:cNvSpPr txBox="1"/>
          <p:nvPr>
            <p:ph idx="6" type="subTitle"/>
          </p:nvPr>
        </p:nvSpPr>
        <p:spPr>
          <a:xfrm>
            <a:off x="3435151" y="3552200"/>
            <a:ext cx="2273700" cy="75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80" name="Google Shape;480;p40"/>
          <p:cNvSpPr/>
          <p:nvPr/>
        </p:nvSpPr>
        <p:spPr>
          <a:xfrm>
            <a:off x="0" y="75"/>
            <a:ext cx="291300" cy="5143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0"/>
          <p:cNvSpPr/>
          <p:nvPr/>
        </p:nvSpPr>
        <p:spPr>
          <a:xfrm>
            <a:off x="8852700" y="0"/>
            <a:ext cx="291300" cy="5143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2" name="Google Shape;482;p40"/>
          <p:cNvGrpSpPr/>
          <p:nvPr/>
        </p:nvGrpSpPr>
        <p:grpSpPr>
          <a:xfrm flipH="1" rot="10800000">
            <a:off x="-2917600" y="4516766"/>
            <a:ext cx="3589973" cy="1044767"/>
            <a:chOff x="-2333670" y="-733424"/>
            <a:chExt cx="4762500" cy="1386000"/>
          </a:xfrm>
        </p:grpSpPr>
        <p:sp>
          <p:nvSpPr>
            <p:cNvPr id="483" name="Google Shape;483;p40"/>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0"/>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0"/>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0"/>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7" name="Google Shape;487;p40"/>
          <p:cNvGrpSpPr/>
          <p:nvPr/>
        </p:nvGrpSpPr>
        <p:grpSpPr>
          <a:xfrm rot="5400000">
            <a:off x="7203370" y="-1407709"/>
            <a:ext cx="3589973" cy="1044767"/>
            <a:chOff x="-2333670" y="-733424"/>
            <a:chExt cx="4762500" cy="1386000"/>
          </a:xfrm>
        </p:grpSpPr>
        <p:sp>
          <p:nvSpPr>
            <p:cNvPr id="488" name="Google Shape;488;p40"/>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0"/>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0"/>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0"/>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492" name="Shape 492"/>
        <p:cNvGrpSpPr/>
        <p:nvPr/>
      </p:nvGrpSpPr>
      <p:grpSpPr>
        <a:xfrm>
          <a:off x="0" y="0"/>
          <a:ext cx="0" cy="0"/>
          <a:chOff x="0" y="0"/>
          <a:chExt cx="0" cy="0"/>
        </a:xfrm>
      </p:grpSpPr>
      <p:sp>
        <p:nvSpPr>
          <p:cNvPr id="493" name="Google Shape;493;p41"/>
          <p:cNvSpPr txBox="1"/>
          <p:nvPr>
            <p:ph type="title"/>
          </p:nvPr>
        </p:nvSpPr>
        <p:spPr>
          <a:xfrm>
            <a:off x="720000" y="535000"/>
            <a:ext cx="7704000" cy="57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4" name="Google Shape;494;p41"/>
          <p:cNvSpPr txBox="1"/>
          <p:nvPr>
            <p:ph idx="1" type="subTitle"/>
          </p:nvPr>
        </p:nvSpPr>
        <p:spPr>
          <a:xfrm>
            <a:off x="1781131" y="1827250"/>
            <a:ext cx="2595900" cy="511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aleway SemiBold"/>
                <a:ea typeface="Raleway SemiBold"/>
                <a:cs typeface="Raleway SemiBold"/>
                <a:sym typeface="Raleway SemiBo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95" name="Google Shape;495;p41"/>
          <p:cNvSpPr txBox="1"/>
          <p:nvPr>
            <p:ph idx="2" type="subTitle"/>
          </p:nvPr>
        </p:nvSpPr>
        <p:spPr>
          <a:xfrm>
            <a:off x="1781156" y="2239325"/>
            <a:ext cx="2595900" cy="5733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nSpc>
                <a:spcPct val="100000"/>
              </a:lnSpc>
              <a:spcBef>
                <a:spcPts val="160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496" name="Google Shape;496;p41"/>
          <p:cNvSpPr txBox="1"/>
          <p:nvPr>
            <p:ph idx="3" type="subTitle"/>
          </p:nvPr>
        </p:nvSpPr>
        <p:spPr>
          <a:xfrm>
            <a:off x="4762469" y="1827250"/>
            <a:ext cx="2600400" cy="5115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dk1"/>
              </a:buClr>
              <a:buSzPts val="2400"/>
              <a:buFont typeface="Bebas Neue"/>
              <a:buNone/>
              <a:defRPr sz="2400">
                <a:solidFill>
                  <a:schemeClr val="dk1"/>
                </a:solidFill>
                <a:latin typeface="Raleway SemiBold"/>
                <a:ea typeface="Raleway SemiBold"/>
                <a:cs typeface="Raleway SemiBold"/>
                <a:sym typeface="Raleway SemiBold"/>
              </a:defRPr>
            </a:lvl1pPr>
            <a:lvl2pPr lvl="1"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97" name="Google Shape;497;p41"/>
          <p:cNvSpPr txBox="1"/>
          <p:nvPr>
            <p:ph idx="4" type="subTitle"/>
          </p:nvPr>
        </p:nvSpPr>
        <p:spPr>
          <a:xfrm>
            <a:off x="4762469" y="2239325"/>
            <a:ext cx="2600400" cy="573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
              <a:buNone/>
              <a:defRPr/>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
        <p:nvSpPr>
          <p:cNvPr id="498" name="Google Shape;498;p41"/>
          <p:cNvSpPr txBox="1"/>
          <p:nvPr>
            <p:ph idx="5" type="subTitle"/>
          </p:nvPr>
        </p:nvSpPr>
        <p:spPr>
          <a:xfrm>
            <a:off x="1781131" y="3349525"/>
            <a:ext cx="2595900" cy="511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aleway SemiBold"/>
                <a:ea typeface="Raleway SemiBold"/>
                <a:cs typeface="Raleway SemiBold"/>
                <a:sym typeface="Raleway SemiBo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99" name="Google Shape;499;p41"/>
          <p:cNvSpPr txBox="1"/>
          <p:nvPr>
            <p:ph idx="6" type="subTitle"/>
          </p:nvPr>
        </p:nvSpPr>
        <p:spPr>
          <a:xfrm>
            <a:off x="1781156" y="3761600"/>
            <a:ext cx="2595900" cy="5733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500" name="Google Shape;500;p41"/>
          <p:cNvSpPr txBox="1"/>
          <p:nvPr>
            <p:ph idx="7" type="subTitle"/>
          </p:nvPr>
        </p:nvSpPr>
        <p:spPr>
          <a:xfrm>
            <a:off x="4762469" y="3349525"/>
            <a:ext cx="2600400" cy="5115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dk1"/>
              </a:buClr>
              <a:buSzPts val="2400"/>
              <a:buFont typeface="Bebas Neue"/>
              <a:buNone/>
              <a:defRPr sz="2400">
                <a:solidFill>
                  <a:schemeClr val="dk1"/>
                </a:solidFill>
                <a:latin typeface="Raleway SemiBold"/>
                <a:ea typeface="Raleway SemiBold"/>
                <a:cs typeface="Raleway SemiBold"/>
                <a:sym typeface="Raleway SemiBold"/>
              </a:defRPr>
            </a:lvl1pPr>
            <a:lvl2pPr lvl="1"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01" name="Google Shape;501;p41"/>
          <p:cNvSpPr txBox="1"/>
          <p:nvPr>
            <p:ph idx="8" type="subTitle"/>
          </p:nvPr>
        </p:nvSpPr>
        <p:spPr>
          <a:xfrm>
            <a:off x="4762469" y="3761600"/>
            <a:ext cx="2600400" cy="573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
              <a:buNone/>
              <a:defRPr/>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
        <p:nvSpPr>
          <p:cNvPr id="502" name="Google Shape;502;p41"/>
          <p:cNvSpPr/>
          <p:nvPr/>
        </p:nvSpPr>
        <p:spPr>
          <a:xfrm>
            <a:off x="0" y="75"/>
            <a:ext cx="291300" cy="5143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1"/>
          <p:cNvSpPr/>
          <p:nvPr/>
        </p:nvSpPr>
        <p:spPr>
          <a:xfrm>
            <a:off x="8852700" y="0"/>
            <a:ext cx="291300" cy="51435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4" name="Google Shape;504;p41"/>
          <p:cNvGrpSpPr/>
          <p:nvPr/>
        </p:nvGrpSpPr>
        <p:grpSpPr>
          <a:xfrm rot="5400000">
            <a:off x="-1674992" y="-1285259"/>
            <a:ext cx="3589973" cy="1044767"/>
            <a:chOff x="-2333670" y="-733424"/>
            <a:chExt cx="4762500" cy="1386000"/>
          </a:xfrm>
        </p:grpSpPr>
        <p:sp>
          <p:nvSpPr>
            <p:cNvPr id="505" name="Google Shape;505;p41"/>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1"/>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1"/>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1"/>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2">
    <p:spTree>
      <p:nvGrpSpPr>
        <p:cNvPr id="509" name="Shape 509"/>
        <p:cNvGrpSpPr/>
        <p:nvPr/>
      </p:nvGrpSpPr>
      <p:grpSpPr>
        <a:xfrm>
          <a:off x="0" y="0"/>
          <a:ext cx="0" cy="0"/>
          <a:chOff x="0" y="0"/>
          <a:chExt cx="0" cy="0"/>
        </a:xfrm>
      </p:grpSpPr>
      <p:sp>
        <p:nvSpPr>
          <p:cNvPr id="510" name="Google Shape;510;p42"/>
          <p:cNvSpPr/>
          <p:nvPr/>
        </p:nvSpPr>
        <p:spPr>
          <a:xfrm>
            <a:off x="0" y="75"/>
            <a:ext cx="291300" cy="5143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2"/>
          <p:cNvSpPr/>
          <p:nvPr/>
        </p:nvSpPr>
        <p:spPr>
          <a:xfrm>
            <a:off x="8852700" y="0"/>
            <a:ext cx="291300" cy="51435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2"/>
          <p:cNvSpPr txBox="1"/>
          <p:nvPr>
            <p:ph type="title"/>
          </p:nvPr>
        </p:nvSpPr>
        <p:spPr>
          <a:xfrm>
            <a:off x="720000" y="535000"/>
            <a:ext cx="7704000" cy="57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13" name="Google Shape;513;p42"/>
          <p:cNvSpPr txBox="1"/>
          <p:nvPr>
            <p:ph idx="1" type="subTitle"/>
          </p:nvPr>
        </p:nvSpPr>
        <p:spPr>
          <a:xfrm>
            <a:off x="716338" y="2974938"/>
            <a:ext cx="1774500" cy="511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aleway SemiBold"/>
                <a:ea typeface="Raleway SemiBold"/>
                <a:cs typeface="Raleway SemiBold"/>
                <a:sym typeface="Raleway SemiBo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14" name="Google Shape;514;p42"/>
          <p:cNvSpPr txBox="1"/>
          <p:nvPr>
            <p:ph idx="2" type="subTitle"/>
          </p:nvPr>
        </p:nvSpPr>
        <p:spPr>
          <a:xfrm>
            <a:off x="716338" y="3415588"/>
            <a:ext cx="1774500" cy="705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lnSpc>
                <a:spcPct val="100000"/>
              </a:lnSpc>
              <a:spcBef>
                <a:spcPts val="160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515" name="Google Shape;515;p42"/>
          <p:cNvSpPr txBox="1"/>
          <p:nvPr>
            <p:ph idx="3" type="subTitle"/>
          </p:nvPr>
        </p:nvSpPr>
        <p:spPr>
          <a:xfrm>
            <a:off x="2743268" y="2974938"/>
            <a:ext cx="1701300" cy="511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aleway SemiBold"/>
                <a:ea typeface="Raleway SemiBold"/>
                <a:cs typeface="Raleway SemiBold"/>
                <a:sym typeface="Raleway SemiBold"/>
              </a:defRPr>
            </a:lvl1pPr>
            <a:lvl2pPr lvl="1"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16" name="Google Shape;516;p42"/>
          <p:cNvSpPr txBox="1"/>
          <p:nvPr>
            <p:ph idx="4" type="subTitle"/>
          </p:nvPr>
        </p:nvSpPr>
        <p:spPr>
          <a:xfrm>
            <a:off x="2743268" y="3415588"/>
            <a:ext cx="1701300" cy="705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
        <p:nvSpPr>
          <p:cNvPr id="517" name="Google Shape;517;p42"/>
          <p:cNvSpPr txBox="1"/>
          <p:nvPr>
            <p:ph idx="5" type="subTitle"/>
          </p:nvPr>
        </p:nvSpPr>
        <p:spPr>
          <a:xfrm>
            <a:off x="4696997" y="2974938"/>
            <a:ext cx="1774500" cy="511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aleway SemiBold"/>
                <a:ea typeface="Raleway SemiBold"/>
                <a:cs typeface="Raleway SemiBold"/>
                <a:sym typeface="Raleway SemiBo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18" name="Google Shape;518;p42"/>
          <p:cNvSpPr txBox="1"/>
          <p:nvPr>
            <p:ph idx="6" type="subTitle"/>
          </p:nvPr>
        </p:nvSpPr>
        <p:spPr>
          <a:xfrm>
            <a:off x="4696997" y="3415588"/>
            <a:ext cx="1774500" cy="705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519" name="Google Shape;519;p42"/>
          <p:cNvSpPr txBox="1"/>
          <p:nvPr>
            <p:ph idx="7" type="subTitle"/>
          </p:nvPr>
        </p:nvSpPr>
        <p:spPr>
          <a:xfrm>
            <a:off x="6723926" y="2974938"/>
            <a:ext cx="1701300" cy="511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aleway SemiBold"/>
                <a:ea typeface="Raleway SemiBold"/>
                <a:cs typeface="Raleway SemiBold"/>
                <a:sym typeface="Raleway SemiBold"/>
              </a:defRPr>
            </a:lvl1pPr>
            <a:lvl2pPr lvl="1"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20" name="Google Shape;520;p42"/>
          <p:cNvSpPr txBox="1"/>
          <p:nvPr>
            <p:ph idx="8" type="subTitle"/>
          </p:nvPr>
        </p:nvSpPr>
        <p:spPr>
          <a:xfrm>
            <a:off x="6723926" y="3415588"/>
            <a:ext cx="1701300" cy="705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grpSp>
        <p:nvGrpSpPr>
          <p:cNvPr id="521" name="Google Shape;521;p42"/>
          <p:cNvGrpSpPr/>
          <p:nvPr/>
        </p:nvGrpSpPr>
        <p:grpSpPr>
          <a:xfrm rot="5400000">
            <a:off x="-1674992" y="-1285259"/>
            <a:ext cx="3589973" cy="1044767"/>
            <a:chOff x="-2333670" y="-733424"/>
            <a:chExt cx="4762500" cy="1386000"/>
          </a:xfrm>
        </p:grpSpPr>
        <p:sp>
          <p:nvSpPr>
            <p:cNvPr id="522" name="Google Shape;522;p42"/>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2"/>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2"/>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2"/>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6" name="Google Shape;526;p42"/>
          <p:cNvGrpSpPr/>
          <p:nvPr/>
        </p:nvGrpSpPr>
        <p:grpSpPr>
          <a:xfrm rot="10800000">
            <a:off x="8505108" y="372341"/>
            <a:ext cx="3589973" cy="1044767"/>
            <a:chOff x="-2333670" y="-733424"/>
            <a:chExt cx="4762500" cy="1386000"/>
          </a:xfrm>
        </p:grpSpPr>
        <p:sp>
          <p:nvSpPr>
            <p:cNvPr id="527" name="Google Shape;527;p42"/>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2"/>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2"/>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2"/>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531" name="Shape 531"/>
        <p:cNvGrpSpPr/>
        <p:nvPr/>
      </p:nvGrpSpPr>
      <p:grpSpPr>
        <a:xfrm>
          <a:off x="0" y="0"/>
          <a:ext cx="0" cy="0"/>
          <a:chOff x="0" y="0"/>
          <a:chExt cx="0" cy="0"/>
        </a:xfrm>
      </p:grpSpPr>
      <p:sp>
        <p:nvSpPr>
          <p:cNvPr id="532" name="Google Shape;532;p43"/>
          <p:cNvSpPr txBox="1"/>
          <p:nvPr>
            <p:ph idx="1" type="subTitle"/>
          </p:nvPr>
        </p:nvSpPr>
        <p:spPr>
          <a:xfrm>
            <a:off x="793136" y="2310785"/>
            <a:ext cx="20826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33" name="Google Shape;533;p43"/>
          <p:cNvSpPr txBox="1"/>
          <p:nvPr>
            <p:ph idx="2" type="subTitle"/>
          </p:nvPr>
        </p:nvSpPr>
        <p:spPr>
          <a:xfrm>
            <a:off x="3530700" y="2310785"/>
            <a:ext cx="20826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34" name="Google Shape;534;p43"/>
          <p:cNvSpPr txBox="1"/>
          <p:nvPr>
            <p:ph idx="3" type="subTitle"/>
          </p:nvPr>
        </p:nvSpPr>
        <p:spPr>
          <a:xfrm>
            <a:off x="6268264" y="2310785"/>
            <a:ext cx="20826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35" name="Google Shape;535;p43"/>
          <p:cNvSpPr txBox="1"/>
          <p:nvPr>
            <p:ph idx="4" type="subTitle"/>
          </p:nvPr>
        </p:nvSpPr>
        <p:spPr>
          <a:xfrm>
            <a:off x="795320" y="4123700"/>
            <a:ext cx="20826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36" name="Google Shape;536;p43"/>
          <p:cNvSpPr txBox="1"/>
          <p:nvPr>
            <p:ph idx="5" type="subTitle"/>
          </p:nvPr>
        </p:nvSpPr>
        <p:spPr>
          <a:xfrm>
            <a:off x="3530700" y="4123700"/>
            <a:ext cx="20826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37" name="Google Shape;537;p43"/>
          <p:cNvSpPr txBox="1"/>
          <p:nvPr>
            <p:ph idx="6" type="subTitle"/>
          </p:nvPr>
        </p:nvSpPr>
        <p:spPr>
          <a:xfrm>
            <a:off x="6266080" y="4123700"/>
            <a:ext cx="20826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38" name="Google Shape;538;p43"/>
          <p:cNvSpPr txBox="1"/>
          <p:nvPr>
            <p:ph idx="7" type="subTitle"/>
          </p:nvPr>
        </p:nvSpPr>
        <p:spPr>
          <a:xfrm>
            <a:off x="793136" y="1927359"/>
            <a:ext cx="20826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aleway SemiBold"/>
                <a:ea typeface="Raleway SemiBold"/>
                <a:cs typeface="Raleway SemiBold"/>
                <a:sym typeface="Raleway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39" name="Google Shape;539;p43"/>
          <p:cNvSpPr txBox="1"/>
          <p:nvPr>
            <p:ph idx="8" type="subTitle"/>
          </p:nvPr>
        </p:nvSpPr>
        <p:spPr>
          <a:xfrm>
            <a:off x="3530700" y="1927359"/>
            <a:ext cx="20826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aleway SemiBold"/>
                <a:ea typeface="Raleway SemiBold"/>
                <a:cs typeface="Raleway SemiBold"/>
                <a:sym typeface="Raleway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40" name="Google Shape;540;p43"/>
          <p:cNvSpPr txBox="1"/>
          <p:nvPr>
            <p:ph idx="9" type="subTitle"/>
          </p:nvPr>
        </p:nvSpPr>
        <p:spPr>
          <a:xfrm>
            <a:off x="6268264" y="1927359"/>
            <a:ext cx="20826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aleway SemiBold"/>
                <a:ea typeface="Raleway SemiBold"/>
                <a:cs typeface="Raleway SemiBold"/>
                <a:sym typeface="Raleway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41" name="Google Shape;541;p43"/>
          <p:cNvSpPr txBox="1"/>
          <p:nvPr>
            <p:ph idx="13" type="subTitle"/>
          </p:nvPr>
        </p:nvSpPr>
        <p:spPr>
          <a:xfrm>
            <a:off x="790952" y="3735656"/>
            <a:ext cx="20826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aleway SemiBold"/>
                <a:ea typeface="Raleway SemiBold"/>
                <a:cs typeface="Raleway SemiBold"/>
                <a:sym typeface="Raleway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42" name="Google Shape;542;p43"/>
          <p:cNvSpPr txBox="1"/>
          <p:nvPr>
            <p:ph idx="14" type="subTitle"/>
          </p:nvPr>
        </p:nvSpPr>
        <p:spPr>
          <a:xfrm>
            <a:off x="3530700" y="3735656"/>
            <a:ext cx="20826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aleway SemiBold"/>
                <a:ea typeface="Raleway SemiBold"/>
                <a:cs typeface="Raleway SemiBold"/>
                <a:sym typeface="Raleway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43" name="Google Shape;543;p43"/>
          <p:cNvSpPr txBox="1"/>
          <p:nvPr>
            <p:ph idx="15" type="subTitle"/>
          </p:nvPr>
        </p:nvSpPr>
        <p:spPr>
          <a:xfrm>
            <a:off x="6270448" y="3735656"/>
            <a:ext cx="20826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aleway SemiBold"/>
                <a:ea typeface="Raleway SemiBold"/>
                <a:cs typeface="Raleway SemiBold"/>
                <a:sym typeface="Raleway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44" name="Google Shape;544;p43"/>
          <p:cNvSpPr txBox="1"/>
          <p:nvPr>
            <p:ph type="title"/>
          </p:nvPr>
        </p:nvSpPr>
        <p:spPr>
          <a:xfrm>
            <a:off x="720000" y="535000"/>
            <a:ext cx="7704000" cy="57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45" name="Google Shape;545;p43"/>
          <p:cNvSpPr/>
          <p:nvPr/>
        </p:nvSpPr>
        <p:spPr>
          <a:xfrm>
            <a:off x="0" y="75"/>
            <a:ext cx="291300" cy="5143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3"/>
          <p:cNvSpPr/>
          <p:nvPr/>
        </p:nvSpPr>
        <p:spPr>
          <a:xfrm>
            <a:off x="8852700" y="0"/>
            <a:ext cx="291300" cy="5143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7" name="Google Shape;547;p43"/>
          <p:cNvGrpSpPr/>
          <p:nvPr/>
        </p:nvGrpSpPr>
        <p:grpSpPr>
          <a:xfrm rot="5400000">
            <a:off x="-1674992" y="-1285259"/>
            <a:ext cx="3589973" cy="1044767"/>
            <a:chOff x="-2333670" y="-733424"/>
            <a:chExt cx="4762500" cy="1386000"/>
          </a:xfrm>
        </p:grpSpPr>
        <p:sp>
          <p:nvSpPr>
            <p:cNvPr id="548" name="Google Shape;548;p43"/>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3"/>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3"/>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3"/>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2" name="Google Shape;552;p43"/>
          <p:cNvGrpSpPr/>
          <p:nvPr/>
        </p:nvGrpSpPr>
        <p:grpSpPr>
          <a:xfrm rot="10800000">
            <a:off x="8505108" y="372341"/>
            <a:ext cx="3589973" cy="1044767"/>
            <a:chOff x="-2333670" y="-733424"/>
            <a:chExt cx="4762500" cy="1386000"/>
          </a:xfrm>
        </p:grpSpPr>
        <p:sp>
          <p:nvSpPr>
            <p:cNvPr id="553" name="Google Shape;553;p43"/>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3"/>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3"/>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3"/>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n columns">
  <p:cSld name="BLANK_1_1_1_1_1_2">
    <p:spTree>
      <p:nvGrpSpPr>
        <p:cNvPr id="557" name="Shape 557"/>
        <p:cNvGrpSpPr/>
        <p:nvPr/>
      </p:nvGrpSpPr>
      <p:grpSpPr>
        <a:xfrm>
          <a:off x="0" y="0"/>
          <a:ext cx="0" cy="0"/>
          <a:chOff x="0" y="0"/>
          <a:chExt cx="0" cy="0"/>
        </a:xfrm>
      </p:grpSpPr>
      <p:sp>
        <p:nvSpPr>
          <p:cNvPr id="558" name="Google Shape;558;p44"/>
          <p:cNvSpPr txBox="1"/>
          <p:nvPr>
            <p:ph idx="1" type="subTitle"/>
          </p:nvPr>
        </p:nvSpPr>
        <p:spPr>
          <a:xfrm>
            <a:off x="1878773" y="1415450"/>
            <a:ext cx="2475900" cy="318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59" name="Google Shape;559;p44"/>
          <p:cNvSpPr txBox="1"/>
          <p:nvPr>
            <p:ph type="title"/>
          </p:nvPr>
        </p:nvSpPr>
        <p:spPr>
          <a:xfrm>
            <a:off x="720000" y="535000"/>
            <a:ext cx="7704000" cy="57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60" name="Google Shape;560;p44"/>
          <p:cNvSpPr txBox="1"/>
          <p:nvPr>
            <p:ph idx="2" type="subTitle"/>
          </p:nvPr>
        </p:nvSpPr>
        <p:spPr>
          <a:xfrm>
            <a:off x="1876524" y="4195100"/>
            <a:ext cx="2475900" cy="318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61" name="Google Shape;561;p44"/>
          <p:cNvSpPr txBox="1"/>
          <p:nvPr>
            <p:ph idx="3" type="subTitle"/>
          </p:nvPr>
        </p:nvSpPr>
        <p:spPr>
          <a:xfrm>
            <a:off x="1878773" y="3500188"/>
            <a:ext cx="2475900" cy="318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62" name="Google Shape;562;p44"/>
          <p:cNvSpPr txBox="1"/>
          <p:nvPr>
            <p:ph idx="4" type="subTitle"/>
          </p:nvPr>
        </p:nvSpPr>
        <p:spPr>
          <a:xfrm>
            <a:off x="1878773" y="2805275"/>
            <a:ext cx="2475900" cy="318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63" name="Google Shape;563;p44"/>
          <p:cNvSpPr txBox="1"/>
          <p:nvPr>
            <p:ph idx="5" type="subTitle"/>
          </p:nvPr>
        </p:nvSpPr>
        <p:spPr>
          <a:xfrm>
            <a:off x="1878773" y="2110363"/>
            <a:ext cx="2475900" cy="318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64" name="Google Shape;564;p44"/>
          <p:cNvSpPr txBox="1"/>
          <p:nvPr>
            <p:ph idx="6" type="subTitle"/>
          </p:nvPr>
        </p:nvSpPr>
        <p:spPr>
          <a:xfrm>
            <a:off x="5374412" y="1415450"/>
            <a:ext cx="2478000" cy="318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65" name="Google Shape;565;p44"/>
          <p:cNvSpPr txBox="1"/>
          <p:nvPr>
            <p:ph idx="7" type="subTitle"/>
          </p:nvPr>
        </p:nvSpPr>
        <p:spPr>
          <a:xfrm>
            <a:off x="5372199" y="4195100"/>
            <a:ext cx="2478000" cy="318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66" name="Google Shape;566;p44"/>
          <p:cNvSpPr txBox="1"/>
          <p:nvPr>
            <p:ph idx="8" type="subTitle"/>
          </p:nvPr>
        </p:nvSpPr>
        <p:spPr>
          <a:xfrm>
            <a:off x="5374412" y="3500188"/>
            <a:ext cx="2478000" cy="318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67" name="Google Shape;567;p44"/>
          <p:cNvSpPr txBox="1"/>
          <p:nvPr>
            <p:ph idx="9" type="subTitle"/>
          </p:nvPr>
        </p:nvSpPr>
        <p:spPr>
          <a:xfrm>
            <a:off x="5374412" y="2805275"/>
            <a:ext cx="2478000" cy="318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68" name="Google Shape;568;p44"/>
          <p:cNvSpPr txBox="1"/>
          <p:nvPr>
            <p:ph idx="13" type="subTitle"/>
          </p:nvPr>
        </p:nvSpPr>
        <p:spPr>
          <a:xfrm>
            <a:off x="5374412" y="2110363"/>
            <a:ext cx="2478000" cy="318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69" name="Google Shape;569;p44"/>
          <p:cNvSpPr/>
          <p:nvPr/>
        </p:nvSpPr>
        <p:spPr>
          <a:xfrm>
            <a:off x="0" y="75"/>
            <a:ext cx="291300" cy="5143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4"/>
          <p:cNvSpPr/>
          <p:nvPr/>
        </p:nvSpPr>
        <p:spPr>
          <a:xfrm>
            <a:off x="8852700" y="0"/>
            <a:ext cx="291300" cy="5143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1" name="Google Shape;571;p44"/>
          <p:cNvGrpSpPr/>
          <p:nvPr/>
        </p:nvGrpSpPr>
        <p:grpSpPr>
          <a:xfrm rot="5400000">
            <a:off x="7203370" y="-1407709"/>
            <a:ext cx="3589973" cy="1044767"/>
            <a:chOff x="-2333670" y="-733424"/>
            <a:chExt cx="4762500" cy="1386000"/>
          </a:xfrm>
        </p:grpSpPr>
        <p:sp>
          <p:nvSpPr>
            <p:cNvPr id="572" name="Google Shape;572;p44"/>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4"/>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4"/>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4"/>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6" name="Google Shape;576;p44"/>
          <p:cNvGrpSpPr/>
          <p:nvPr/>
        </p:nvGrpSpPr>
        <p:grpSpPr>
          <a:xfrm flipH="1" rot="10800000">
            <a:off x="-2936039" y="4487141"/>
            <a:ext cx="3589973" cy="1044767"/>
            <a:chOff x="-2333670" y="-733424"/>
            <a:chExt cx="4762500" cy="1386000"/>
          </a:xfrm>
        </p:grpSpPr>
        <p:sp>
          <p:nvSpPr>
            <p:cNvPr id="577" name="Google Shape;577;p44"/>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4"/>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4"/>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4"/>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581" name="Shape 581"/>
        <p:cNvGrpSpPr/>
        <p:nvPr/>
      </p:nvGrpSpPr>
      <p:grpSpPr>
        <a:xfrm>
          <a:off x="0" y="0"/>
          <a:ext cx="0" cy="0"/>
          <a:chOff x="0" y="0"/>
          <a:chExt cx="0" cy="0"/>
        </a:xfrm>
      </p:grpSpPr>
      <p:sp>
        <p:nvSpPr>
          <p:cNvPr id="582" name="Google Shape;582;p45"/>
          <p:cNvSpPr txBox="1"/>
          <p:nvPr>
            <p:ph hasCustomPrompt="1" type="title"/>
          </p:nvPr>
        </p:nvSpPr>
        <p:spPr>
          <a:xfrm>
            <a:off x="715088" y="1001382"/>
            <a:ext cx="31641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3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83" name="Google Shape;583;p45"/>
          <p:cNvSpPr txBox="1"/>
          <p:nvPr>
            <p:ph idx="1" type="subTitle"/>
          </p:nvPr>
        </p:nvSpPr>
        <p:spPr>
          <a:xfrm>
            <a:off x="715100" y="1782416"/>
            <a:ext cx="3164100" cy="37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84" name="Google Shape;584;p45"/>
          <p:cNvSpPr txBox="1"/>
          <p:nvPr>
            <p:ph hasCustomPrompt="1" idx="2" type="title"/>
          </p:nvPr>
        </p:nvSpPr>
        <p:spPr>
          <a:xfrm>
            <a:off x="715088" y="2990924"/>
            <a:ext cx="31641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3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85" name="Google Shape;585;p45"/>
          <p:cNvSpPr txBox="1"/>
          <p:nvPr>
            <p:ph idx="3" type="subTitle"/>
          </p:nvPr>
        </p:nvSpPr>
        <p:spPr>
          <a:xfrm>
            <a:off x="715100" y="3771918"/>
            <a:ext cx="3164100" cy="37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86" name="Google Shape;586;p45"/>
          <p:cNvSpPr txBox="1"/>
          <p:nvPr>
            <p:ph hasCustomPrompt="1" idx="4" type="title"/>
          </p:nvPr>
        </p:nvSpPr>
        <p:spPr>
          <a:xfrm>
            <a:off x="5264788" y="1001382"/>
            <a:ext cx="31641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3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87" name="Google Shape;587;p45"/>
          <p:cNvSpPr txBox="1"/>
          <p:nvPr>
            <p:ph idx="5" type="subTitle"/>
          </p:nvPr>
        </p:nvSpPr>
        <p:spPr>
          <a:xfrm>
            <a:off x="5264800" y="1782416"/>
            <a:ext cx="3164100" cy="37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88" name="Google Shape;588;p45"/>
          <p:cNvSpPr txBox="1"/>
          <p:nvPr>
            <p:ph hasCustomPrompt="1" idx="6" type="title"/>
          </p:nvPr>
        </p:nvSpPr>
        <p:spPr>
          <a:xfrm>
            <a:off x="5264788" y="2990924"/>
            <a:ext cx="31641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3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89" name="Google Shape;589;p45"/>
          <p:cNvSpPr txBox="1"/>
          <p:nvPr>
            <p:ph idx="7" type="subTitle"/>
          </p:nvPr>
        </p:nvSpPr>
        <p:spPr>
          <a:xfrm>
            <a:off x="5264800" y="3771918"/>
            <a:ext cx="3164100" cy="37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90" name="Google Shape;590;p45"/>
          <p:cNvSpPr/>
          <p:nvPr/>
        </p:nvSpPr>
        <p:spPr>
          <a:xfrm>
            <a:off x="0" y="75"/>
            <a:ext cx="291300" cy="5143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5"/>
          <p:cNvSpPr/>
          <p:nvPr/>
        </p:nvSpPr>
        <p:spPr>
          <a:xfrm>
            <a:off x="8852700" y="0"/>
            <a:ext cx="291300" cy="51435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2" name="Google Shape;592;p45"/>
          <p:cNvGrpSpPr/>
          <p:nvPr/>
        </p:nvGrpSpPr>
        <p:grpSpPr>
          <a:xfrm rot="-5400000">
            <a:off x="2777014" y="-1728958"/>
            <a:ext cx="3589973" cy="1044767"/>
            <a:chOff x="-2333670" y="-733424"/>
            <a:chExt cx="4762500" cy="1386000"/>
          </a:xfrm>
        </p:grpSpPr>
        <p:sp>
          <p:nvSpPr>
            <p:cNvPr id="593" name="Google Shape;593;p45"/>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5"/>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5"/>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5"/>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7" name="Google Shape;597;p45"/>
          <p:cNvGrpSpPr/>
          <p:nvPr/>
        </p:nvGrpSpPr>
        <p:grpSpPr>
          <a:xfrm rot="-5400000">
            <a:off x="2777014" y="5827692"/>
            <a:ext cx="3589973" cy="1044767"/>
            <a:chOff x="-2333670" y="-733424"/>
            <a:chExt cx="4762500" cy="1386000"/>
          </a:xfrm>
        </p:grpSpPr>
        <p:sp>
          <p:nvSpPr>
            <p:cNvPr id="598" name="Google Shape;598;p45"/>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5"/>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5"/>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5"/>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spTree>
      <p:nvGrpSpPr>
        <p:cNvPr id="602" name="Shape 602"/>
        <p:cNvGrpSpPr/>
        <p:nvPr/>
      </p:nvGrpSpPr>
      <p:grpSpPr>
        <a:xfrm>
          <a:off x="0" y="0"/>
          <a:ext cx="0" cy="0"/>
          <a:chOff x="0" y="0"/>
          <a:chExt cx="0" cy="0"/>
        </a:xfrm>
      </p:grpSpPr>
      <p:sp>
        <p:nvSpPr>
          <p:cNvPr id="603" name="Google Shape;603;p46"/>
          <p:cNvSpPr txBox="1"/>
          <p:nvPr>
            <p:ph hasCustomPrompt="1" type="title"/>
          </p:nvPr>
        </p:nvSpPr>
        <p:spPr>
          <a:xfrm>
            <a:off x="1095050" y="3245050"/>
            <a:ext cx="1513800" cy="48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604" name="Google Shape;604;p46"/>
          <p:cNvSpPr txBox="1"/>
          <p:nvPr>
            <p:ph idx="2" type="title"/>
          </p:nvPr>
        </p:nvSpPr>
        <p:spPr>
          <a:xfrm>
            <a:off x="720000" y="535000"/>
            <a:ext cx="7704000" cy="57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05" name="Google Shape;605;p46"/>
          <p:cNvSpPr txBox="1"/>
          <p:nvPr>
            <p:ph idx="1" type="subTitle"/>
          </p:nvPr>
        </p:nvSpPr>
        <p:spPr>
          <a:xfrm>
            <a:off x="715100" y="1692325"/>
            <a:ext cx="2273700" cy="511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aleway SemiBold"/>
                <a:ea typeface="Raleway SemiBold"/>
                <a:cs typeface="Raleway SemiBold"/>
                <a:sym typeface="Raleway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06" name="Google Shape;606;p46"/>
          <p:cNvSpPr txBox="1"/>
          <p:nvPr>
            <p:ph idx="3" type="subTitle"/>
          </p:nvPr>
        </p:nvSpPr>
        <p:spPr>
          <a:xfrm>
            <a:off x="6155195" y="1692325"/>
            <a:ext cx="2273700" cy="511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aleway SemiBold"/>
                <a:ea typeface="Raleway SemiBold"/>
                <a:cs typeface="Raleway SemiBold"/>
                <a:sym typeface="Raleway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07" name="Google Shape;607;p46"/>
          <p:cNvSpPr txBox="1"/>
          <p:nvPr>
            <p:ph idx="4" type="subTitle"/>
          </p:nvPr>
        </p:nvSpPr>
        <p:spPr>
          <a:xfrm>
            <a:off x="715100" y="2180600"/>
            <a:ext cx="2273700" cy="75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08" name="Google Shape;608;p46"/>
          <p:cNvSpPr txBox="1"/>
          <p:nvPr>
            <p:ph idx="5" type="subTitle"/>
          </p:nvPr>
        </p:nvSpPr>
        <p:spPr>
          <a:xfrm>
            <a:off x="6155195" y="2180600"/>
            <a:ext cx="2273700" cy="75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09" name="Google Shape;609;p46"/>
          <p:cNvSpPr txBox="1"/>
          <p:nvPr>
            <p:ph idx="6" type="subTitle"/>
          </p:nvPr>
        </p:nvSpPr>
        <p:spPr>
          <a:xfrm>
            <a:off x="3435150" y="1692325"/>
            <a:ext cx="2273700" cy="511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aleway SemiBold"/>
                <a:ea typeface="Raleway SemiBold"/>
                <a:cs typeface="Raleway SemiBold"/>
                <a:sym typeface="Raleway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10" name="Google Shape;610;p46"/>
          <p:cNvSpPr txBox="1"/>
          <p:nvPr>
            <p:ph idx="7" type="subTitle"/>
          </p:nvPr>
        </p:nvSpPr>
        <p:spPr>
          <a:xfrm>
            <a:off x="3435150" y="2180600"/>
            <a:ext cx="2273700" cy="75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11" name="Google Shape;611;p46"/>
          <p:cNvSpPr txBox="1"/>
          <p:nvPr>
            <p:ph hasCustomPrompt="1" idx="8" type="title"/>
          </p:nvPr>
        </p:nvSpPr>
        <p:spPr>
          <a:xfrm>
            <a:off x="6535145" y="3245050"/>
            <a:ext cx="1513800" cy="48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612" name="Google Shape;612;p46"/>
          <p:cNvSpPr txBox="1"/>
          <p:nvPr>
            <p:ph hasCustomPrompt="1" idx="9" type="title"/>
          </p:nvPr>
        </p:nvSpPr>
        <p:spPr>
          <a:xfrm>
            <a:off x="3815100" y="3245050"/>
            <a:ext cx="1513800" cy="48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613" name="Google Shape;613;p46"/>
          <p:cNvSpPr/>
          <p:nvPr/>
        </p:nvSpPr>
        <p:spPr>
          <a:xfrm>
            <a:off x="0" y="75"/>
            <a:ext cx="291300" cy="5143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6"/>
          <p:cNvSpPr/>
          <p:nvPr/>
        </p:nvSpPr>
        <p:spPr>
          <a:xfrm>
            <a:off x="8852700" y="0"/>
            <a:ext cx="291300" cy="5143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5" name="Google Shape;615;p46"/>
          <p:cNvGrpSpPr/>
          <p:nvPr/>
        </p:nvGrpSpPr>
        <p:grpSpPr>
          <a:xfrm rot="5400000">
            <a:off x="-1674992" y="-1285259"/>
            <a:ext cx="3589973" cy="1044767"/>
            <a:chOff x="-2333670" y="-733424"/>
            <a:chExt cx="4762500" cy="1386000"/>
          </a:xfrm>
        </p:grpSpPr>
        <p:sp>
          <p:nvSpPr>
            <p:cNvPr id="616" name="Google Shape;616;p46"/>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6"/>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6"/>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6"/>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0" name="Google Shape;620;p46"/>
          <p:cNvGrpSpPr/>
          <p:nvPr/>
        </p:nvGrpSpPr>
        <p:grpSpPr>
          <a:xfrm flipH="1" rot="10800000">
            <a:off x="2777014" y="4684691"/>
            <a:ext cx="3589973" cy="1044767"/>
            <a:chOff x="-2333670" y="-733424"/>
            <a:chExt cx="4762500" cy="1386000"/>
          </a:xfrm>
        </p:grpSpPr>
        <p:sp>
          <p:nvSpPr>
            <p:cNvPr id="621" name="Google Shape;621;p46"/>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6"/>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6"/>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6"/>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625" name="Shape 625"/>
        <p:cNvGrpSpPr/>
        <p:nvPr/>
      </p:nvGrpSpPr>
      <p:grpSpPr>
        <a:xfrm>
          <a:off x="0" y="0"/>
          <a:ext cx="0" cy="0"/>
          <a:chOff x="0" y="0"/>
          <a:chExt cx="0" cy="0"/>
        </a:xfrm>
      </p:grpSpPr>
      <p:sp>
        <p:nvSpPr>
          <p:cNvPr id="626" name="Google Shape;626;p47"/>
          <p:cNvSpPr txBox="1"/>
          <p:nvPr>
            <p:ph type="ctrTitle"/>
          </p:nvPr>
        </p:nvSpPr>
        <p:spPr>
          <a:xfrm>
            <a:off x="4204850" y="535025"/>
            <a:ext cx="3800400" cy="99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27" name="Google Shape;627;p47"/>
          <p:cNvSpPr txBox="1"/>
          <p:nvPr>
            <p:ph idx="1" type="subTitle"/>
          </p:nvPr>
        </p:nvSpPr>
        <p:spPr>
          <a:xfrm>
            <a:off x="4200525" y="1447825"/>
            <a:ext cx="3809400" cy="119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628" name="Google Shape;628;p47"/>
          <p:cNvSpPr txBox="1"/>
          <p:nvPr/>
        </p:nvSpPr>
        <p:spPr>
          <a:xfrm>
            <a:off x="4200525" y="3581425"/>
            <a:ext cx="3809400" cy="6465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lang="en" sz="1100">
                <a:solidFill>
                  <a:schemeClr val="dk1"/>
                </a:solidFill>
                <a:latin typeface="Open Sans"/>
                <a:ea typeface="Open Sans"/>
                <a:cs typeface="Open Sans"/>
                <a:sym typeface="Open Sans"/>
              </a:rPr>
              <a:t>CREDITS: This presentation template was created by </a:t>
            </a:r>
            <a:r>
              <a:rPr b="1" lang="en" sz="1100">
                <a:solidFill>
                  <a:schemeClr val="dk1"/>
                </a:solidFill>
                <a:uFill>
                  <a:noFill/>
                </a:uFill>
                <a:latin typeface="Open Sans"/>
                <a:ea typeface="Open Sans"/>
                <a:cs typeface="Open Sans"/>
                <a:sym typeface="Open Sans"/>
                <a:hlinkClick r:id="rId2">
                  <a:extLst>
                    <a:ext uri="{A12FA001-AC4F-418D-AE19-62706E023703}">
                      <ahyp:hlinkClr val="tx"/>
                    </a:ext>
                  </a:extLst>
                </a:hlinkClick>
              </a:rPr>
              <a:t>Slidesgo</a:t>
            </a:r>
            <a:r>
              <a:rPr lang="en" sz="1100">
                <a:solidFill>
                  <a:schemeClr val="dk1"/>
                </a:solidFill>
                <a:latin typeface="Open Sans"/>
                <a:ea typeface="Open Sans"/>
                <a:cs typeface="Open Sans"/>
                <a:sym typeface="Open Sans"/>
              </a:rPr>
              <a:t>, and includes icons by </a:t>
            </a:r>
            <a:r>
              <a:rPr b="1" lang="en" sz="1100">
                <a:solidFill>
                  <a:schemeClr val="dk1"/>
                </a:solidFill>
                <a:uFill>
                  <a:noFill/>
                </a:uFill>
                <a:latin typeface="Open Sans"/>
                <a:ea typeface="Open Sans"/>
                <a:cs typeface="Open Sans"/>
                <a:sym typeface="Open Sans"/>
                <a:hlinkClick r:id="rId3">
                  <a:extLst>
                    <a:ext uri="{A12FA001-AC4F-418D-AE19-62706E023703}">
                      <ahyp:hlinkClr val="tx"/>
                    </a:ext>
                  </a:extLst>
                </a:hlinkClick>
              </a:rPr>
              <a:t>Flaticon</a:t>
            </a:r>
            <a:r>
              <a:rPr b="1" lang="en" sz="1100">
                <a:solidFill>
                  <a:schemeClr val="dk1"/>
                </a:solidFill>
                <a:latin typeface="Open Sans"/>
                <a:ea typeface="Open Sans"/>
                <a:cs typeface="Open Sans"/>
                <a:sym typeface="Open Sans"/>
              </a:rPr>
              <a:t> </a:t>
            </a:r>
            <a:r>
              <a:rPr lang="en" sz="1100">
                <a:solidFill>
                  <a:schemeClr val="dk1"/>
                </a:solidFill>
                <a:latin typeface="Open Sans"/>
                <a:ea typeface="Open Sans"/>
                <a:cs typeface="Open Sans"/>
                <a:sym typeface="Open Sans"/>
              </a:rPr>
              <a:t>and infographics &amp; images by </a:t>
            </a:r>
            <a:r>
              <a:rPr b="1" lang="en" sz="1100">
                <a:solidFill>
                  <a:schemeClr val="dk1"/>
                </a:solidFill>
                <a:uFill>
                  <a:noFill/>
                </a:uFill>
                <a:latin typeface="Open Sans"/>
                <a:ea typeface="Open Sans"/>
                <a:cs typeface="Open Sans"/>
                <a:sym typeface="Open Sans"/>
                <a:hlinkClick r:id="rId4">
                  <a:extLst>
                    <a:ext uri="{A12FA001-AC4F-418D-AE19-62706E023703}">
                      <ahyp:hlinkClr val="tx"/>
                    </a:ext>
                  </a:extLst>
                </a:hlinkClick>
              </a:rPr>
              <a:t>Freepik</a:t>
            </a:r>
            <a:endParaRPr b="1" sz="1100">
              <a:solidFill>
                <a:schemeClr val="dk1"/>
              </a:solidFill>
              <a:latin typeface="Open Sans"/>
              <a:ea typeface="Open Sans"/>
              <a:cs typeface="Open Sans"/>
              <a:sym typeface="Open Sans"/>
            </a:endParaRPr>
          </a:p>
        </p:txBody>
      </p:sp>
      <p:sp>
        <p:nvSpPr>
          <p:cNvPr id="629" name="Google Shape;629;p47"/>
          <p:cNvSpPr/>
          <p:nvPr/>
        </p:nvSpPr>
        <p:spPr>
          <a:xfrm>
            <a:off x="8852700" y="0"/>
            <a:ext cx="291300" cy="5143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0" name="Google Shape;630;p47"/>
          <p:cNvGrpSpPr/>
          <p:nvPr/>
        </p:nvGrpSpPr>
        <p:grpSpPr>
          <a:xfrm rot="5400000">
            <a:off x="6496005" y="-1319374"/>
            <a:ext cx="4762500" cy="1386000"/>
            <a:chOff x="-2333670" y="-733424"/>
            <a:chExt cx="4762500" cy="1386000"/>
          </a:xfrm>
        </p:grpSpPr>
        <p:sp>
          <p:nvSpPr>
            <p:cNvPr id="631" name="Google Shape;631;p47"/>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7"/>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7"/>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7"/>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5" name="Google Shape;635;p47"/>
          <p:cNvGrpSpPr/>
          <p:nvPr/>
        </p:nvGrpSpPr>
        <p:grpSpPr>
          <a:xfrm flipH="1" rot="10800000">
            <a:off x="4310239" y="4754891"/>
            <a:ext cx="3589973" cy="1044767"/>
            <a:chOff x="-2333670" y="-733424"/>
            <a:chExt cx="4762500" cy="1386000"/>
          </a:xfrm>
        </p:grpSpPr>
        <p:sp>
          <p:nvSpPr>
            <p:cNvPr id="636" name="Google Shape;636;p47"/>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7"/>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7"/>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7"/>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640" name="Shape 640"/>
        <p:cNvGrpSpPr/>
        <p:nvPr/>
      </p:nvGrpSpPr>
      <p:grpSpPr>
        <a:xfrm>
          <a:off x="0" y="0"/>
          <a:ext cx="0" cy="0"/>
          <a:chOff x="0" y="0"/>
          <a:chExt cx="0" cy="0"/>
        </a:xfrm>
      </p:grpSpPr>
      <p:grpSp>
        <p:nvGrpSpPr>
          <p:cNvPr id="641" name="Google Shape;641;p48"/>
          <p:cNvGrpSpPr/>
          <p:nvPr/>
        </p:nvGrpSpPr>
        <p:grpSpPr>
          <a:xfrm rot="5400000">
            <a:off x="-1827392" y="-1285259"/>
            <a:ext cx="3589973" cy="1044767"/>
            <a:chOff x="-2333670" y="-733424"/>
            <a:chExt cx="4762500" cy="1386000"/>
          </a:xfrm>
        </p:grpSpPr>
        <p:sp>
          <p:nvSpPr>
            <p:cNvPr id="642" name="Google Shape;642;p48"/>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8"/>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8"/>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8"/>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6" name="Google Shape;646;p48"/>
          <p:cNvGrpSpPr/>
          <p:nvPr/>
        </p:nvGrpSpPr>
        <p:grpSpPr>
          <a:xfrm rot="10800000">
            <a:off x="8581308" y="372341"/>
            <a:ext cx="3589973" cy="1044767"/>
            <a:chOff x="-2333670" y="-733424"/>
            <a:chExt cx="4762500" cy="1386000"/>
          </a:xfrm>
        </p:grpSpPr>
        <p:sp>
          <p:nvSpPr>
            <p:cNvPr id="647" name="Google Shape;647;p48"/>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8"/>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8"/>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8"/>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1" name="Google Shape;651;p48"/>
          <p:cNvSpPr/>
          <p:nvPr/>
        </p:nvSpPr>
        <p:spPr>
          <a:xfrm rot="5400000">
            <a:off x="4435950" y="416400"/>
            <a:ext cx="291300" cy="91629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652" name="Shape 652"/>
        <p:cNvGrpSpPr/>
        <p:nvPr/>
      </p:nvGrpSpPr>
      <p:grpSpPr>
        <a:xfrm>
          <a:off x="0" y="0"/>
          <a:ext cx="0" cy="0"/>
          <a:chOff x="0" y="0"/>
          <a:chExt cx="0" cy="0"/>
        </a:xfrm>
      </p:grpSpPr>
      <p:sp>
        <p:nvSpPr>
          <p:cNvPr id="653" name="Google Shape;653;p49"/>
          <p:cNvSpPr/>
          <p:nvPr/>
        </p:nvSpPr>
        <p:spPr>
          <a:xfrm>
            <a:off x="0" y="75"/>
            <a:ext cx="291300" cy="5143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9"/>
          <p:cNvSpPr/>
          <p:nvPr/>
        </p:nvSpPr>
        <p:spPr>
          <a:xfrm>
            <a:off x="8852700" y="0"/>
            <a:ext cx="291300" cy="51435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5" name="Google Shape;655;p49"/>
          <p:cNvGrpSpPr/>
          <p:nvPr/>
        </p:nvGrpSpPr>
        <p:grpSpPr>
          <a:xfrm rot="5400000">
            <a:off x="7203370" y="-1407709"/>
            <a:ext cx="3589973" cy="1044767"/>
            <a:chOff x="-2333670" y="-733424"/>
            <a:chExt cx="4762500" cy="1386000"/>
          </a:xfrm>
        </p:grpSpPr>
        <p:sp>
          <p:nvSpPr>
            <p:cNvPr id="656" name="Google Shape;656;p49"/>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9"/>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9"/>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9"/>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1">
    <p:spTree>
      <p:nvGrpSpPr>
        <p:cNvPr id="660" name="Shape 660"/>
        <p:cNvGrpSpPr/>
        <p:nvPr/>
      </p:nvGrpSpPr>
      <p:grpSpPr>
        <a:xfrm>
          <a:off x="0" y="0"/>
          <a:ext cx="0" cy="0"/>
          <a:chOff x="0" y="0"/>
          <a:chExt cx="0" cy="0"/>
        </a:xfrm>
      </p:grpSpPr>
      <p:sp>
        <p:nvSpPr>
          <p:cNvPr id="661" name="Google Shape;661;p50"/>
          <p:cNvSpPr/>
          <p:nvPr/>
        </p:nvSpPr>
        <p:spPr>
          <a:xfrm>
            <a:off x="8852700" y="0"/>
            <a:ext cx="291300" cy="5143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2" name="Google Shape;662;p50"/>
          <p:cNvGrpSpPr/>
          <p:nvPr/>
        </p:nvGrpSpPr>
        <p:grpSpPr>
          <a:xfrm rot="5400000">
            <a:off x="-1827392" y="-1285259"/>
            <a:ext cx="3589973" cy="1044767"/>
            <a:chOff x="-2333670" y="-733424"/>
            <a:chExt cx="4762500" cy="1386000"/>
          </a:xfrm>
        </p:grpSpPr>
        <p:sp>
          <p:nvSpPr>
            <p:cNvPr id="663" name="Google Shape;663;p50"/>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0"/>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0"/>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0"/>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1_1_1_1_1_1_1_1_1">
    <p:spTree>
      <p:nvGrpSpPr>
        <p:cNvPr id="667" name="Shape 667"/>
        <p:cNvGrpSpPr/>
        <p:nvPr/>
      </p:nvGrpSpPr>
      <p:grpSpPr>
        <a:xfrm>
          <a:off x="0" y="0"/>
          <a:ext cx="0" cy="0"/>
          <a:chOff x="0" y="0"/>
          <a:chExt cx="0" cy="0"/>
        </a:xfrm>
      </p:grpSpPr>
      <p:sp>
        <p:nvSpPr>
          <p:cNvPr id="668" name="Google Shape;668;p51"/>
          <p:cNvSpPr/>
          <p:nvPr/>
        </p:nvSpPr>
        <p:spPr>
          <a:xfrm flipH="1">
            <a:off x="-21389" y="0"/>
            <a:ext cx="291300" cy="5143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9" name="Google Shape;669;p51"/>
          <p:cNvGrpSpPr/>
          <p:nvPr/>
        </p:nvGrpSpPr>
        <p:grpSpPr>
          <a:xfrm flipH="1" rot="-5400000">
            <a:off x="7360030" y="-1285259"/>
            <a:ext cx="3589973" cy="1044767"/>
            <a:chOff x="-2333670" y="-733424"/>
            <a:chExt cx="4762500" cy="1386000"/>
          </a:xfrm>
        </p:grpSpPr>
        <p:sp>
          <p:nvSpPr>
            <p:cNvPr id="670" name="Google Shape;670;p51"/>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1"/>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1"/>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1"/>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theme" Target="../theme/theme2.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15100" y="535000"/>
            <a:ext cx="77139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200"/>
              <a:buFont typeface="Raleway Black"/>
              <a:buNone/>
              <a:defRPr sz="3200">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52" name="Google Shape;52;p13"/>
          <p:cNvSpPr txBox="1"/>
          <p:nvPr>
            <p:ph idx="1" type="body"/>
          </p:nvPr>
        </p:nvSpPr>
        <p:spPr>
          <a:xfrm>
            <a:off x="715100" y="1152475"/>
            <a:ext cx="7713900" cy="34560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indent="-304800" lvl="1" marL="9144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indent="-304800" lvl="2" marL="13716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indent="-304800" lvl="3" marL="1828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indent="-304800" lvl="4" marL="22860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indent="-304800" lvl="5" marL="27432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indent="-304800" lvl="6" marL="32004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indent="-304800" lvl="7" marL="36576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indent="-304800" lvl="8" marL="4114800">
              <a:lnSpc>
                <a:spcPct val="100000"/>
              </a:lnSpc>
              <a:spcBef>
                <a:spcPts val="1600"/>
              </a:spcBef>
              <a:spcAft>
                <a:spcPts val="1600"/>
              </a:spcAft>
              <a:buClr>
                <a:schemeClr val="dk1"/>
              </a:buClr>
              <a:buSzPts val="1200"/>
              <a:buFont typeface="Open Sans"/>
              <a:buChar char="■"/>
              <a:defRPr sz="1200">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hyperlink" Target="https://archive.ics.uci.edu/dataset/849/power+consumption+of+tetouan+cit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52"/>
          <p:cNvSpPr/>
          <p:nvPr/>
        </p:nvSpPr>
        <p:spPr>
          <a:xfrm>
            <a:off x="5914800" y="-14250"/>
            <a:ext cx="3229200" cy="36006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52"/>
          <p:cNvSpPr/>
          <p:nvPr/>
        </p:nvSpPr>
        <p:spPr>
          <a:xfrm>
            <a:off x="5914800" y="3586200"/>
            <a:ext cx="3229200" cy="1552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52"/>
          <p:cNvSpPr txBox="1"/>
          <p:nvPr>
            <p:ph type="ctrTitle"/>
          </p:nvPr>
        </p:nvSpPr>
        <p:spPr>
          <a:xfrm>
            <a:off x="715100" y="1432175"/>
            <a:ext cx="4762500" cy="217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TETOUAN CITY POWER USAGE </a:t>
            </a:r>
            <a:endParaRPr sz="3600"/>
          </a:p>
          <a:p>
            <a:pPr indent="0" lvl="0" marL="0" rtl="0" algn="l">
              <a:spcBef>
                <a:spcPts val="0"/>
              </a:spcBef>
              <a:spcAft>
                <a:spcPts val="0"/>
              </a:spcAft>
              <a:buNone/>
            </a:pPr>
            <a:r>
              <a:rPr lang="en" sz="3600">
                <a:latin typeface="Raleway"/>
                <a:ea typeface="Raleway"/>
                <a:cs typeface="Raleway"/>
                <a:sym typeface="Raleway"/>
              </a:rPr>
              <a:t>A Machine Learning Opportunity</a:t>
            </a:r>
            <a:endParaRPr sz="3600">
              <a:latin typeface="Raleway"/>
              <a:ea typeface="Raleway"/>
              <a:cs typeface="Raleway"/>
              <a:sym typeface="Raleway"/>
            </a:endParaRPr>
          </a:p>
        </p:txBody>
      </p:sp>
      <p:sp>
        <p:nvSpPr>
          <p:cNvPr id="681" name="Google Shape;681;p52"/>
          <p:cNvSpPr txBox="1"/>
          <p:nvPr>
            <p:ph idx="1" type="subTitle"/>
          </p:nvPr>
        </p:nvSpPr>
        <p:spPr>
          <a:xfrm>
            <a:off x="715100" y="3508400"/>
            <a:ext cx="4762500" cy="53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Hoang Le Duc, Raynard Flores, Bryan Frank, Alex Lopez and Josean Maldonado</a:t>
            </a:r>
            <a:endParaRPr/>
          </a:p>
        </p:txBody>
      </p:sp>
      <p:grpSp>
        <p:nvGrpSpPr>
          <p:cNvPr id="682" name="Google Shape;682;p52"/>
          <p:cNvGrpSpPr/>
          <p:nvPr/>
        </p:nvGrpSpPr>
        <p:grpSpPr>
          <a:xfrm rot="5400000">
            <a:off x="3335158" y="5364916"/>
            <a:ext cx="3589973" cy="1044767"/>
            <a:chOff x="-2333670" y="-733424"/>
            <a:chExt cx="4762500" cy="1386000"/>
          </a:xfrm>
        </p:grpSpPr>
        <p:sp>
          <p:nvSpPr>
            <p:cNvPr id="683" name="Google Shape;683;p52"/>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52"/>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52"/>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52"/>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7" name="Google Shape;687;p52"/>
          <p:cNvGrpSpPr/>
          <p:nvPr/>
        </p:nvGrpSpPr>
        <p:grpSpPr>
          <a:xfrm>
            <a:off x="6679763" y="256500"/>
            <a:ext cx="1699272" cy="3059081"/>
            <a:chOff x="6679763" y="256500"/>
            <a:chExt cx="1699272" cy="3059081"/>
          </a:xfrm>
        </p:grpSpPr>
        <p:sp>
          <p:nvSpPr>
            <p:cNvPr id="688" name="Google Shape;688;p52"/>
            <p:cNvSpPr/>
            <p:nvPr/>
          </p:nvSpPr>
          <p:spPr>
            <a:xfrm>
              <a:off x="6958622" y="526493"/>
              <a:ext cx="1141493" cy="2510824"/>
            </a:xfrm>
            <a:custGeom>
              <a:rect b="b" l="l" r="r" t="t"/>
              <a:pathLst>
                <a:path extrusionOk="0" h="56633" w="25747">
                  <a:moveTo>
                    <a:pt x="12875" y="1"/>
                  </a:moveTo>
                  <a:cubicBezTo>
                    <a:pt x="5764" y="1"/>
                    <a:pt x="1" y="6424"/>
                    <a:pt x="1" y="14347"/>
                  </a:cubicBezTo>
                  <a:cubicBezTo>
                    <a:pt x="1" y="21142"/>
                    <a:pt x="4241" y="26835"/>
                    <a:pt x="9935" y="28316"/>
                  </a:cubicBezTo>
                  <a:cubicBezTo>
                    <a:pt x="4241" y="29798"/>
                    <a:pt x="1" y="35489"/>
                    <a:pt x="1" y="42286"/>
                  </a:cubicBezTo>
                  <a:cubicBezTo>
                    <a:pt x="1" y="50209"/>
                    <a:pt x="5764" y="56632"/>
                    <a:pt x="12875" y="56632"/>
                  </a:cubicBezTo>
                  <a:cubicBezTo>
                    <a:pt x="19984" y="56632"/>
                    <a:pt x="25747" y="50209"/>
                    <a:pt x="25747" y="42286"/>
                  </a:cubicBezTo>
                  <a:cubicBezTo>
                    <a:pt x="25747" y="35489"/>
                    <a:pt x="21507" y="29798"/>
                    <a:pt x="15813" y="28316"/>
                  </a:cubicBezTo>
                  <a:cubicBezTo>
                    <a:pt x="21507" y="26835"/>
                    <a:pt x="25747" y="21142"/>
                    <a:pt x="25747" y="14347"/>
                  </a:cubicBezTo>
                  <a:cubicBezTo>
                    <a:pt x="25747" y="6424"/>
                    <a:pt x="19984" y="1"/>
                    <a:pt x="128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52"/>
            <p:cNvSpPr/>
            <p:nvPr/>
          </p:nvSpPr>
          <p:spPr>
            <a:xfrm>
              <a:off x="6861309" y="391984"/>
              <a:ext cx="194631" cy="194631"/>
            </a:xfrm>
            <a:custGeom>
              <a:rect b="b" l="l" r="r" t="t"/>
              <a:pathLst>
                <a:path extrusionOk="0" h="4390" w="4390">
                  <a:moveTo>
                    <a:pt x="2196" y="0"/>
                  </a:moveTo>
                  <a:cubicBezTo>
                    <a:pt x="984" y="0"/>
                    <a:pt x="1" y="983"/>
                    <a:pt x="1" y="2195"/>
                  </a:cubicBezTo>
                  <a:cubicBezTo>
                    <a:pt x="1" y="3407"/>
                    <a:pt x="984" y="4389"/>
                    <a:pt x="2196" y="4389"/>
                  </a:cubicBezTo>
                  <a:cubicBezTo>
                    <a:pt x="3407" y="4389"/>
                    <a:pt x="4390" y="3407"/>
                    <a:pt x="4390" y="2195"/>
                  </a:cubicBezTo>
                  <a:cubicBezTo>
                    <a:pt x="4390" y="983"/>
                    <a:pt x="3407" y="0"/>
                    <a:pt x="21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2"/>
            <p:cNvSpPr/>
            <p:nvPr/>
          </p:nvSpPr>
          <p:spPr>
            <a:xfrm>
              <a:off x="6861309" y="2985510"/>
              <a:ext cx="194631" cy="194586"/>
            </a:xfrm>
            <a:custGeom>
              <a:rect b="b" l="l" r="r" t="t"/>
              <a:pathLst>
                <a:path extrusionOk="0" h="4389" w="4390">
                  <a:moveTo>
                    <a:pt x="2196" y="0"/>
                  </a:moveTo>
                  <a:cubicBezTo>
                    <a:pt x="984" y="0"/>
                    <a:pt x="1" y="982"/>
                    <a:pt x="1" y="2194"/>
                  </a:cubicBezTo>
                  <a:cubicBezTo>
                    <a:pt x="1" y="3407"/>
                    <a:pt x="984" y="4388"/>
                    <a:pt x="2196" y="4388"/>
                  </a:cubicBezTo>
                  <a:cubicBezTo>
                    <a:pt x="3407" y="4388"/>
                    <a:pt x="4390" y="3407"/>
                    <a:pt x="4390" y="2194"/>
                  </a:cubicBezTo>
                  <a:cubicBezTo>
                    <a:pt x="4390" y="982"/>
                    <a:pt x="3407" y="0"/>
                    <a:pt x="21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2"/>
            <p:cNvSpPr/>
            <p:nvPr/>
          </p:nvSpPr>
          <p:spPr>
            <a:xfrm>
              <a:off x="6928697" y="489297"/>
              <a:ext cx="59852" cy="2585218"/>
            </a:xfrm>
            <a:custGeom>
              <a:rect b="b" l="l" r="r" t="t"/>
              <a:pathLst>
                <a:path extrusionOk="0" h="58311" w="1350">
                  <a:moveTo>
                    <a:pt x="1" y="0"/>
                  </a:moveTo>
                  <a:lnTo>
                    <a:pt x="1" y="58311"/>
                  </a:lnTo>
                  <a:lnTo>
                    <a:pt x="1350" y="58311"/>
                  </a:lnTo>
                  <a:lnTo>
                    <a:pt x="135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2"/>
            <p:cNvSpPr/>
            <p:nvPr/>
          </p:nvSpPr>
          <p:spPr>
            <a:xfrm>
              <a:off x="7152449" y="416279"/>
              <a:ext cx="753872" cy="170335"/>
            </a:xfrm>
            <a:custGeom>
              <a:rect b="b" l="l" r="r" t="t"/>
              <a:pathLst>
                <a:path extrusionOk="0" h="3842" w="17004">
                  <a:moveTo>
                    <a:pt x="0" y="1"/>
                  </a:moveTo>
                  <a:lnTo>
                    <a:pt x="0" y="3841"/>
                  </a:lnTo>
                  <a:lnTo>
                    <a:pt x="17004" y="3841"/>
                  </a:lnTo>
                  <a:lnTo>
                    <a:pt x="170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52"/>
            <p:cNvSpPr/>
            <p:nvPr/>
          </p:nvSpPr>
          <p:spPr>
            <a:xfrm>
              <a:off x="6679763" y="256500"/>
              <a:ext cx="1699272" cy="214094"/>
            </a:xfrm>
            <a:custGeom>
              <a:rect b="b" l="l" r="r" t="t"/>
              <a:pathLst>
                <a:path extrusionOk="0" h="4829" w="38328">
                  <a:moveTo>
                    <a:pt x="0" y="1"/>
                  </a:moveTo>
                  <a:lnTo>
                    <a:pt x="2341" y="4828"/>
                  </a:lnTo>
                  <a:lnTo>
                    <a:pt x="35987" y="4828"/>
                  </a:lnTo>
                  <a:lnTo>
                    <a:pt x="3832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2"/>
            <p:cNvSpPr/>
            <p:nvPr/>
          </p:nvSpPr>
          <p:spPr>
            <a:xfrm>
              <a:off x="8002815" y="2985510"/>
              <a:ext cx="194586" cy="194586"/>
            </a:xfrm>
            <a:custGeom>
              <a:rect b="b" l="l" r="r" t="t"/>
              <a:pathLst>
                <a:path extrusionOk="0" h="4389" w="4389">
                  <a:moveTo>
                    <a:pt x="2194" y="0"/>
                  </a:moveTo>
                  <a:cubicBezTo>
                    <a:pt x="983" y="0"/>
                    <a:pt x="0" y="982"/>
                    <a:pt x="0" y="2194"/>
                  </a:cubicBezTo>
                  <a:cubicBezTo>
                    <a:pt x="0" y="3407"/>
                    <a:pt x="983" y="4388"/>
                    <a:pt x="2194" y="4388"/>
                  </a:cubicBezTo>
                  <a:cubicBezTo>
                    <a:pt x="3406" y="4388"/>
                    <a:pt x="4389" y="3407"/>
                    <a:pt x="4389" y="2194"/>
                  </a:cubicBezTo>
                  <a:cubicBezTo>
                    <a:pt x="4389" y="982"/>
                    <a:pt x="3406" y="0"/>
                    <a:pt x="2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2"/>
            <p:cNvSpPr/>
            <p:nvPr/>
          </p:nvSpPr>
          <p:spPr>
            <a:xfrm>
              <a:off x="8002815" y="409895"/>
              <a:ext cx="194586" cy="194631"/>
            </a:xfrm>
            <a:custGeom>
              <a:rect b="b" l="l" r="r" t="t"/>
              <a:pathLst>
                <a:path extrusionOk="0" h="4390" w="4389">
                  <a:moveTo>
                    <a:pt x="2194" y="0"/>
                  </a:moveTo>
                  <a:cubicBezTo>
                    <a:pt x="983" y="0"/>
                    <a:pt x="0" y="983"/>
                    <a:pt x="0" y="2194"/>
                  </a:cubicBezTo>
                  <a:cubicBezTo>
                    <a:pt x="0" y="3407"/>
                    <a:pt x="983" y="4389"/>
                    <a:pt x="2194" y="4389"/>
                  </a:cubicBezTo>
                  <a:cubicBezTo>
                    <a:pt x="3406" y="4389"/>
                    <a:pt x="4389" y="3407"/>
                    <a:pt x="4389" y="2194"/>
                  </a:cubicBezTo>
                  <a:cubicBezTo>
                    <a:pt x="4389" y="983"/>
                    <a:pt x="3406" y="0"/>
                    <a:pt x="2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2"/>
            <p:cNvSpPr/>
            <p:nvPr/>
          </p:nvSpPr>
          <p:spPr>
            <a:xfrm>
              <a:off x="8070203" y="497676"/>
              <a:ext cx="59852" cy="2585218"/>
            </a:xfrm>
            <a:custGeom>
              <a:rect b="b" l="l" r="r" t="t"/>
              <a:pathLst>
                <a:path extrusionOk="0" h="58311" w="1350">
                  <a:moveTo>
                    <a:pt x="0" y="0"/>
                  </a:moveTo>
                  <a:lnTo>
                    <a:pt x="0" y="58310"/>
                  </a:lnTo>
                  <a:lnTo>
                    <a:pt x="1349" y="58310"/>
                  </a:lnTo>
                  <a:lnTo>
                    <a:pt x="13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2"/>
            <p:cNvSpPr/>
            <p:nvPr/>
          </p:nvSpPr>
          <p:spPr>
            <a:xfrm>
              <a:off x="7152449" y="2985510"/>
              <a:ext cx="753872" cy="170291"/>
            </a:xfrm>
            <a:custGeom>
              <a:rect b="b" l="l" r="r" t="t"/>
              <a:pathLst>
                <a:path extrusionOk="0" h="3841" w="17004">
                  <a:moveTo>
                    <a:pt x="0" y="0"/>
                  </a:moveTo>
                  <a:lnTo>
                    <a:pt x="0" y="3841"/>
                  </a:lnTo>
                  <a:lnTo>
                    <a:pt x="17004" y="3841"/>
                  </a:lnTo>
                  <a:lnTo>
                    <a:pt x="1700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2"/>
            <p:cNvSpPr/>
            <p:nvPr/>
          </p:nvSpPr>
          <p:spPr>
            <a:xfrm>
              <a:off x="6679763" y="3101532"/>
              <a:ext cx="1699272" cy="214049"/>
            </a:xfrm>
            <a:custGeom>
              <a:rect b="b" l="l" r="r" t="t"/>
              <a:pathLst>
                <a:path extrusionOk="0" h="4828" w="38328">
                  <a:moveTo>
                    <a:pt x="2341" y="0"/>
                  </a:moveTo>
                  <a:lnTo>
                    <a:pt x="0" y="4828"/>
                  </a:lnTo>
                  <a:lnTo>
                    <a:pt x="38328" y="4828"/>
                  </a:lnTo>
                  <a:lnTo>
                    <a:pt x="359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2"/>
            <p:cNvSpPr/>
            <p:nvPr/>
          </p:nvSpPr>
          <p:spPr>
            <a:xfrm>
              <a:off x="7495105" y="2737463"/>
              <a:ext cx="68542" cy="247966"/>
            </a:xfrm>
            <a:custGeom>
              <a:rect b="b" l="l" r="r" t="t"/>
              <a:pathLst>
                <a:path extrusionOk="0" h="5593" w="1546">
                  <a:moveTo>
                    <a:pt x="1" y="1"/>
                  </a:moveTo>
                  <a:lnTo>
                    <a:pt x="1" y="5592"/>
                  </a:lnTo>
                  <a:lnTo>
                    <a:pt x="1545" y="5592"/>
                  </a:lnTo>
                  <a:lnTo>
                    <a:pt x="15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2"/>
            <p:cNvSpPr/>
            <p:nvPr/>
          </p:nvSpPr>
          <p:spPr>
            <a:xfrm>
              <a:off x="7430422" y="2441490"/>
              <a:ext cx="197911" cy="441399"/>
            </a:xfrm>
            <a:custGeom>
              <a:rect b="b" l="l" r="r" t="t"/>
              <a:pathLst>
                <a:path extrusionOk="0" h="9956" w="4464">
                  <a:moveTo>
                    <a:pt x="1506" y="1"/>
                  </a:moveTo>
                  <a:cubicBezTo>
                    <a:pt x="676" y="1"/>
                    <a:pt x="1" y="675"/>
                    <a:pt x="1" y="1506"/>
                  </a:cubicBezTo>
                  <a:lnTo>
                    <a:pt x="1" y="8450"/>
                  </a:lnTo>
                  <a:cubicBezTo>
                    <a:pt x="1" y="9280"/>
                    <a:pt x="676" y="9955"/>
                    <a:pt x="1506" y="9955"/>
                  </a:cubicBezTo>
                  <a:lnTo>
                    <a:pt x="2958" y="9955"/>
                  </a:lnTo>
                  <a:cubicBezTo>
                    <a:pt x="3788" y="9955"/>
                    <a:pt x="4463" y="9280"/>
                    <a:pt x="4463" y="8450"/>
                  </a:cubicBezTo>
                  <a:lnTo>
                    <a:pt x="4463" y="1506"/>
                  </a:lnTo>
                  <a:cubicBezTo>
                    <a:pt x="4463" y="675"/>
                    <a:pt x="3788" y="1"/>
                    <a:pt x="29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2"/>
            <p:cNvSpPr/>
            <p:nvPr/>
          </p:nvSpPr>
          <p:spPr>
            <a:xfrm>
              <a:off x="7376955" y="1970533"/>
              <a:ext cx="107025" cy="505995"/>
            </a:xfrm>
            <a:custGeom>
              <a:rect b="b" l="l" r="r" t="t"/>
              <a:pathLst>
                <a:path extrusionOk="0" h="11413" w="2414">
                  <a:moveTo>
                    <a:pt x="1207" y="1"/>
                  </a:moveTo>
                  <a:cubicBezTo>
                    <a:pt x="541" y="1"/>
                    <a:pt x="0" y="541"/>
                    <a:pt x="0" y="1208"/>
                  </a:cubicBezTo>
                  <a:lnTo>
                    <a:pt x="0" y="10205"/>
                  </a:lnTo>
                  <a:cubicBezTo>
                    <a:pt x="0" y="10871"/>
                    <a:pt x="541" y="11412"/>
                    <a:pt x="1207" y="11412"/>
                  </a:cubicBezTo>
                  <a:cubicBezTo>
                    <a:pt x="1873" y="11412"/>
                    <a:pt x="2414" y="10871"/>
                    <a:pt x="2414" y="10205"/>
                  </a:cubicBezTo>
                  <a:lnTo>
                    <a:pt x="2414" y="1208"/>
                  </a:lnTo>
                  <a:cubicBezTo>
                    <a:pt x="2414" y="540"/>
                    <a:pt x="1873" y="1"/>
                    <a:pt x="1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2"/>
            <p:cNvSpPr/>
            <p:nvPr/>
          </p:nvSpPr>
          <p:spPr>
            <a:xfrm>
              <a:off x="7574773" y="1970533"/>
              <a:ext cx="107025" cy="505995"/>
            </a:xfrm>
            <a:custGeom>
              <a:rect b="b" l="l" r="r" t="t"/>
              <a:pathLst>
                <a:path extrusionOk="0" h="11413" w="2414">
                  <a:moveTo>
                    <a:pt x="1207" y="1"/>
                  </a:moveTo>
                  <a:cubicBezTo>
                    <a:pt x="541" y="1"/>
                    <a:pt x="0" y="541"/>
                    <a:pt x="0" y="1208"/>
                  </a:cubicBezTo>
                  <a:lnTo>
                    <a:pt x="0" y="10205"/>
                  </a:lnTo>
                  <a:cubicBezTo>
                    <a:pt x="0" y="10871"/>
                    <a:pt x="541" y="11412"/>
                    <a:pt x="1207" y="11412"/>
                  </a:cubicBezTo>
                  <a:cubicBezTo>
                    <a:pt x="1873" y="11412"/>
                    <a:pt x="2414" y="10871"/>
                    <a:pt x="2414" y="10205"/>
                  </a:cubicBezTo>
                  <a:lnTo>
                    <a:pt x="2414" y="1208"/>
                  </a:lnTo>
                  <a:cubicBezTo>
                    <a:pt x="2414" y="540"/>
                    <a:pt x="1873" y="1"/>
                    <a:pt x="1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2"/>
            <p:cNvSpPr/>
            <p:nvPr/>
          </p:nvSpPr>
          <p:spPr>
            <a:xfrm>
              <a:off x="7251092" y="2248284"/>
              <a:ext cx="556582" cy="386468"/>
            </a:xfrm>
            <a:custGeom>
              <a:rect b="b" l="l" r="r" t="t"/>
              <a:pathLst>
                <a:path extrusionOk="0" h="8717" w="12554">
                  <a:moveTo>
                    <a:pt x="0" y="1"/>
                  </a:moveTo>
                  <a:lnTo>
                    <a:pt x="0" y="6318"/>
                  </a:lnTo>
                  <a:cubicBezTo>
                    <a:pt x="0" y="7643"/>
                    <a:pt x="1074" y="8717"/>
                    <a:pt x="2398" y="8717"/>
                  </a:cubicBezTo>
                  <a:lnTo>
                    <a:pt x="10156" y="8717"/>
                  </a:lnTo>
                  <a:cubicBezTo>
                    <a:pt x="11480" y="8717"/>
                    <a:pt x="12554" y="7643"/>
                    <a:pt x="12554" y="6318"/>
                  </a:cubicBezTo>
                  <a:lnTo>
                    <a:pt x="125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2"/>
            <p:cNvSpPr/>
            <p:nvPr/>
          </p:nvSpPr>
          <p:spPr>
            <a:xfrm>
              <a:off x="7473293" y="2369847"/>
              <a:ext cx="112168" cy="163640"/>
            </a:xfrm>
            <a:custGeom>
              <a:rect b="b" l="l" r="r" t="t"/>
              <a:pathLst>
                <a:path extrusionOk="0" h="3691" w="2530">
                  <a:moveTo>
                    <a:pt x="732" y="0"/>
                  </a:moveTo>
                  <a:lnTo>
                    <a:pt x="1" y="2103"/>
                  </a:lnTo>
                  <a:lnTo>
                    <a:pt x="994" y="2103"/>
                  </a:lnTo>
                  <a:lnTo>
                    <a:pt x="732" y="3691"/>
                  </a:lnTo>
                  <a:lnTo>
                    <a:pt x="2529" y="1518"/>
                  </a:lnTo>
                  <a:lnTo>
                    <a:pt x="1368" y="1518"/>
                  </a:lnTo>
                  <a:lnTo>
                    <a:pt x="20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2"/>
            <p:cNvSpPr/>
            <p:nvPr/>
          </p:nvSpPr>
          <p:spPr>
            <a:xfrm>
              <a:off x="7473603" y="962471"/>
              <a:ext cx="106271" cy="596660"/>
            </a:xfrm>
            <a:custGeom>
              <a:rect b="b" l="l" r="r" t="t"/>
              <a:pathLst>
                <a:path extrusionOk="0" h="13458" w="2397">
                  <a:moveTo>
                    <a:pt x="1" y="0"/>
                  </a:moveTo>
                  <a:lnTo>
                    <a:pt x="1" y="13458"/>
                  </a:lnTo>
                  <a:lnTo>
                    <a:pt x="2397" y="13458"/>
                  </a:lnTo>
                  <a:lnTo>
                    <a:pt x="23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2"/>
            <p:cNvSpPr/>
            <p:nvPr/>
          </p:nvSpPr>
          <p:spPr>
            <a:xfrm>
              <a:off x="7351242" y="831819"/>
              <a:ext cx="350956" cy="209261"/>
            </a:xfrm>
            <a:custGeom>
              <a:rect b="b" l="l" r="r" t="t"/>
              <a:pathLst>
                <a:path extrusionOk="0" h="4720" w="7916">
                  <a:moveTo>
                    <a:pt x="3959" y="1"/>
                  </a:moveTo>
                  <a:lnTo>
                    <a:pt x="0" y="4719"/>
                  </a:lnTo>
                  <a:lnTo>
                    <a:pt x="7916" y="4719"/>
                  </a:lnTo>
                  <a:lnTo>
                    <a:pt x="39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52"/>
          <p:cNvGrpSpPr/>
          <p:nvPr/>
        </p:nvGrpSpPr>
        <p:grpSpPr>
          <a:xfrm>
            <a:off x="6280093" y="3800476"/>
            <a:ext cx="2498613" cy="1123948"/>
            <a:chOff x="6237531" y="3846675"/>
            <a:chExt cx="2498613" cy="1123948"/>
          </a:xfrm>
        </p:grpSpPr>
        <p:sp>
          <p:nvSpPr>
            <p:cNvPr id="708" name="Google Shape;708;p52"/>
            <p:cNvSpPr/>
            <p:nvPr/>
          </p:nvSpPr>
          <p:spPr>
            <a:xfrm>
              <a:off x="6237531" y="3846675"/>
              <a:ext cx="1493171" cy="147392"/>
            </a:xfrm>
            <a:custGeom>
              <a:rect b="b" l="l" r="r" t="t"/>
              <a:pathLst>
                <a:path extrusionOk="0" h="2450" w="24820">
                  <a:moveTo>
                    <a:pt x="1226" y="0"/>
                  </a:moveTo>
                  <a:cubicBezTo>
                    <a:pt x="547" y="0"/>
                    <a:pt x="1" y="546"/>
                    <a:pt x="1" y="1225"/>
                  </a:cubicBezTo>
                  <a:cubicBezTo>
                    <a:pt x="1" y="1903"/>
                    <a:pt x="547" y="2449"/>
                    <a:pt x="1226" y="2449"/>
                  </a:cubicBezTo>
                  <a:lnTo>
                    <a:pt x="23595" y="2449"/>
                  </a:lnTo>
                  <a:cubicBezTo>
                    <a:pt x="24274" y="2449"/>
                    <a:pt x="24820" y="1903"/>
                    <a:pt x="24820" y="1225"/>
                  </a:cubicBezTo>
                  <a:cubicBezTo>
                    <a:pt x="24820" y="546"/>
                    <a:pt x="24274" y="0"/>
                    <a:pt x="2359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2"/>
            <p:cNvSpPr/>
            <p:nvPr/>
          </p:nvSpPr>
          <p:spPr>
            <a:xfrm>
              <a:off x="7821111" y="3846675"/>
              <a:ext cx="915034" cy="147392"/>
            </a:xfrm>
            <a:custGeom>
              <a:rect b="b" l="l" r="r" t="t"/>
              <a:pathLst>
                <a:path extrusionOk="0" h="2450" w="15210">
                  <a:moveTo>
                    <a:pt x="1225" y="0"/>
                  </a:moveTo>
                  <a:cubicBezTo>
                    <a:pt x="546" y="0"/>
                    <a:pt x="0" y="546"/>
                    <a:pt x="0" y="1225"/>
                  </a:cubicBezTo>
                  <a:cubicBezTo>
                    <a:pt x="0" y="1903"/>
                    <a:pt x="546" y="2449"/>
                    <a:pt x="1225" y="2449"/>
                  </a:cubicBezTo>
                  <a:lnTo>
                    <a:pt x="13985" y="2449"/>
                  </a:lnTo>
                  <a:cubicBezTo>
                    <a:pt x="14663" y="2449"/>
                    <a:pt x="15210" y="1903"/>
                    <a:pt x="15210" y="1225"/>
                  </a:cubicBezTo>
                  <a:cubicBezTo>
                    <a:pt x="15210" y="546"/>
                    <a:pt x="14663" y="0"/>
                    <a:pt x="139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52"/>
            <p:cNvSpPr/>
            <p:nvPr/>
          </p:nvSpPr>
          <p:spPr>
            <a:xfrm>
              <a:off x="6237531" y="4090874"/>
              <a:ext cx="776485" cy="147332"/>
            </a:xfrm>
            <a:custGeom>
              <a:rect b="b" l="l" r="r" t="t"/>
              <a:pathLst>
                <a:path extrusionOk="0" h="2449" w="12907">
                  <a:moveTo>
                    <a:pt x="1226" y="0"/>
                  </a:moveTo>
                  <a:cubicBezTo>
                    <a:pt x="547" y="0"/>
                    <a:pt x="1" y="545"/>
                    <a:pt x="1" y="1224"/>
                  </a:cubicBezTo>
                  <a:cubicBezTo>
                    <a:pt x="1" y="1902"/>
                    <a:pt x="547" y="2448"/>
                    <a:pt x="1226" y="2448"/>
                  </a:cubicBezTo>
                  <a:lnTo>
                    <a:pt x="11682" y="2448"/>
                  </a:lnTo>
                  <a:cubicBezTo>
                    <a:pt x="12361" y="2448"/>
                    <a:pt x="12907" y="1902"/>
                    <a:pt x="12907" y="1224"/>
                  </a:cubicBezTo>
                  <a:cubicBezTo>
                    <a:pt x="12907" y="545"/>
                    <a:pt x="12361" y="0"/>
                    <a:pt x="116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2"/>
            <p:cNvSpPr/>
            <p:nvPr/>
          </p:nvSpPr>
          <p:spPr>
            <a:xfrm>
              <a:off x="7104283" y="4090874"/>
              <a:ext cx="1631780" cy="147332"/>
            </a:xfrm>
            <a:custGeom>
              <a:rect b="b" l="l" r="r" t="t"/>
              <a:pathLst>
                <a:path extrusionOk="0" h="2449" w="27124">
                  <a:moveTo>
                    <a:pt x="1225" y="0"/>
                  </a:moveTo>
                  <a:cubicBezTo>
                    <a:pt x="547" y="0"/>
                    <a:pt x="1" y="545"/>
                    <a:pt x="1" y="1224"/>
                  </a:cubicBezTo>
                  <a:cubicBezTo>
                    <a:pt x="1" y="1902"/>
                    <a:pt x="547" y="2448"/>
                    <a:pt x="1225" y="2448"/>
                  </a:cubicBezTo>
                  <a:lnTo>
                    <a:pt x="25899" y="2448"/>
                  </a:lnTo>
                  <a:cubicBezTo>
                    <a:pt x="26578" y="2448"/>
                    <a:pt x="27124" y="1902"/>
                    <a:pt x="27124" y="1224"/>
                  </a:cubicBezTo>
                  <a:cubicBezTo>
                    <a:pt x="27124" y="545"/>
                    <a:pt x="26578" y="0"/>
                    <a:pt x="258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52"/>
            <p:cNvSpPr/>
            <p:nvPr/>
          </p:nvSpPr>
          <p:spPr>
            <a:xfrm>
              <a:off x="6237531" y="4334953"/>
              <a:ext cx="1296689" cy="147392"/>
            </a:xfrm>
            <a:custGeom>
              <a:rect b="b" l="l" r="r" t="t"/>
              <a:pathLst>
                <a:path extrusionOk="0" h="2450" w="21554">
                  <a:moveTo>
                    <a:pt x="1226" y="0"/>
                  </a:moveTo>
                  <a:cubicBezTo>
                    <a:pt x="547" y="0"/>
                    <a:pt x="1" y="546"/>
                    <a:pt x="1" y="1225"/>
                  </a:cubicBezTo>
                  <a:cubicBezTo>
                    <a:pt x="1" y="1903"/>
                    <a:pt x="547" y="2449"/>
                    <a:pt x="1226" y="2449"/>
                  </a:cubicBezTo>
                  <a:lnTo>
                    <a:pt x="20329" y="2449"/>
                  </a:lnTo>
                  <a:cubicBezTo>
                    <a:pt x="21007" y="2449"/>
                    <a:pt x="21554" y="1903"/>
                    <a:pt x="21554" y="1225"/>
                  </a:cubicBezTo>
                  <a:cubicBezTo>
                    <a:pt x="21554" y="546"/>
                    <a:pt x="21007" y="0"/>
                    <a:pt x="203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52"/>
            <p:cNvSpPr/>
            <p:nvPr/>
          </p:nvSpPr>
          <p:spPr>
            <a:xfrm>
              <a:off x="7624502" y="4334953"/>
              <a:ext cx="1111636" cy="147392"/>
            </a:xfrm>
            <a:custGeom>
              <a:rect b="b" l="l" r="r" t="t"/>
              <a:pathLst>
                <a:path extrusionOk="0" h="2450" w="18478">
                  <a:moveTo>
                    <a:pt x="1225" y="0"/>
                  </a:moveTo>
                  <a:cubicBezTo>
                    <a:pt x="547" y="0"/>
                    <a:pt x="1" y="546"/>
                    <a:pt x="1" y="1225"/>
                  </a:cubicBezTo>
                  <a:cubicBezTo>
                    <a:pt x="1" y="1903"/>
                    <a:pt x="547" y="2449"/>
                    <a:pt x="1225" y="2449"/>
                  </a:cubicBezTo>
                  <a:lnTo>
                    <a:pt x="17253" y="2449"/>
                  </a:lnTo>
                  <a:cubicBezTo>
                    <a:pt x="17931" y="2449"/>
                    <a:pt x="18478" y="1903"/>
                    <a:pt x="18478" y="1225"/>
                  </a:cubicBezTo>
                  <a:cubicBezTo>
                    <a:pt x="18478" y="546"/>
                    <a:pt x="17931" y="0"/>
                    <a:pt x="172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52"/>
            <p:cNvSpPr/>
            <p:nvPr/>
          </p:nvSpPr>
          <p:spPr>
            <a:xfrm>
              <a:off x="6237531" y="4579092"/>
              <a:ext cx="1825916" cy="147392"/>
            </a:xfrm>
            <a:custGeom>
              <a:rect b="b" l="l" r="r" t="t"/>
              <a:pathLst>
                <a:path extrusionOk="0" h="2450" w="30351">
                  <a:moveTo>
                    <a:pt x="1226" y="0"/>
                  </a:moveTo>
                  <a:cubicBezTo>
                    <a:pt x="547" y="0"/>
                    <a:pt x="1" y="546"/>
                    <a:pt x="1" y="1225"/>
                  </a:cubicBezTo>
                  <a:cubicBezTo>
                    <a:pt x="1" y="1903"/>
                    <a:pt x="547" y="2449"/>
                    <a:pt x="1226" y="2449"/>
                  </a:cubicBezTo>
                  <a:lnTo>
                    <a:pt x="29126" y="2449"/>
                  </a:lnTo>
                  <a:cubicBezTo>
                    <a:pt x="29804" y="2449"/>
                    <a:pt x="30350" y="1903"/>
                    <a:pt x="30350" y="1225"/>
                  </a:cubicBezTo>
                  <a:cubicBezTo>
                    <a:pt x="30350" y="546"/>
                    <a:pt x="29804" y="0"/>
                    <a:pt x="291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52"/>
            <p:cNvSpPr/>
            <p:nvPr/>
          </p:nvSpPr>
          <p:spPr>
            <a:xfrm>
              <a:off x="8153746" y="4579092"/>
              <a:ext cx="582349" cy="147392"/>
            </a:xfrm>
            <a:custGeom>
              <a:rect b="b" l="l" r="r" t="t"/>
              <a:pathLst>
                <a:path extrusionOk="0" h="2450" w="9680">
                  <a:moveTo>
                    <a:pt x="1225" y="0"/>
                  </a:moveTo>
                  <a:cubicBezTo>
                    <a:pt x="547" y="0"/>
                    <a:pt x="0" y="546"/>
                    <a:pt x="0" y="1225"/>
                  </a:cubicBezTo>
                  <a:cubicBezTo>
                    <a:pt x="0" y="1903"/>
                    <a:pt x="547" y="2449"/>
                    <a:pt x="1225" y="2449"/>
                  </a:cubicBezTo>
                  <a:lnTo>
                    <a:pt x="8455" y="2449"/>
                  </a:lnTo>
                  <a:cubicBezTo>
                    <a:pt x="9134" y="2449"/>
                    <a:pt x="9680" y="1903"/>
                    <a:pt x="9680" y="1225"/>
                  </a:cubicBezTo>
                  <a:cubicBezTo>
                    <a:pt x="9680" y="546"/>
                    <a:pt x="9134" y="0"/>
                    <a:pt x="84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52"/>
            <p:cNvSpPr/>
            <p:nvPr/>
          </p:nvSpPr>
          <p:spPr>
            <a:xfrm>
              <a:off x="6237531" y="4823231"/>
              <a:ext cx="940481" cy="147392"/>
            </a:xfrm>
            <a:custGeom>
              <a:rect b="b" l="l" r="r" t="t"/>
              <a:pathLst>
                <a:path extrusionOk="0" h="2450" w="15633">
                  <a:moveTo>
                    <a:pt x="1226" y="0"/>
                  </a:moveTo>
                  <a:cubicBezTo>
                    <a:pt x="547" y="0"/>
                    <a:pt x="1" y="547"/>
                    <a:pt x="1" y="1225"/>
                  </a:cubicBezTo>
                  <a:cubicBezTo>
                    <a:pt x="1" y="1903"/>
                    <a:pt x="547" y="2450"/>
                    <a:pt x="1226" y="2450"/>
                  </a:cubicBezTo>
                  <a:lnTo>
                    <a:pt x="14408" y="2450"/>
                  </a:lnTo>
                  <a:cubicBezTo>
                    <a:pt x="15086" y="2450"/>
                    <a:pt x="15632" y="1903"/>
                    <a:pt x="15632" y="1225"/>
                  </a:cubicBezTo>
                  <a:cubicBezTo>
                    <a:pt x="15632" y="547"/>
                    <a:pt x="15086" y="0"/>
                    <a:pt x="144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52"/>
            <p:cNvSpPr/>
            <p:nvPr/>
          </p:nvSpPr>
          <p:spPr>
            <a:xfrm>
              <a:off x="7268344" y="4823231"/>
              <a:ext cx="1467784" cy="147392"/>
            </a:xfrm>
            <a:custGeom>
              <a:rect b="b" l="l" r="r" t="t"/>
              <a:pathLst>
                <a:path extrusionOk="0" h="2450" w="24398">
                  <a:moveTo>
                    <a:pt x="1225" y="0"/>
                  </a:moveTo>
                  <a:cubicBezTo>
                    <a:pt x="547" y="0"/>
                    <a:pt x="1" y="547"/>
                    <a:pt x="1" y="1225"/>
                  </a:cubicBezTo>
                  <a:cubicBezTo>
                    <a:pt x="1" y="1903"/>
                    <a:pt x="547" y="2450"/>
                    <a:pt x="1225" y="2450"/>
                  </a:cubicBezTo>
                  <a:lnTo>
                    <a:pt x="23173" y="2450"/>
                  </a:lnTo>
                  <a:cubicBezTo>
                    <a:pt x="23851" y="2450"/>
                    <a:pt x="24398" y="1903"/>
                    <a:pt x="24398" y="1225"/>
                  </a:cubicBezTo>
                  <a:cubicBezTo>
                    <a:pt x="24398" y="547"/>
                    <a:pt x="23851" y="0"/>
                    <a:pt x="231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8" name="Google Shape;718;p52"/>
          <p:cNvGrpSpPr/>
          <p:nvPr/>
        </p:nvGrpSpPr>
        <p:grpSpPr>
          <a:xfrm rot="5400000">
            <a:off x="790490" y="3751532"/>
            <a:ext cx="753870" cy="1744297"/>
            <a:chOff x="5088650" y="245050"/>
            <a:chExt cx="1046025" cy="2420282"/>
          </a:xfrm>
        </p:grpSpPr>
        <p:sp>
          <p:nvSpPr>
            <p:cNvPr id="719" name="Google Shape;719;p52"/>
            <p:cNvSpPr/>
            <p:nvPr/>
          </p:nvSpPr>
          <p:spPr>
            <a:xfrm>
              <a:off x="5547343" y="1580799"/>
              <a:ext cx="128662" cy="1084534"/>
            </a:xfrm>
            <a:custGeom>
              <a:rect b="b" l="l" r="r" t="t"/>
              <a:pathLst>
                <a:path extrusionOk="0" h="18637" w="5147">
                  <a:moveTo>
                    <a:pt x="0" y="0"/>
                  </a:moveTo>
                  <a:lnTo>
                    <a:pt x="0" y="18636"/>
                  </a:lnTo>
                  <a:lnTo>
                    <a:pt x="5147" y="18636"/>
                  </a:lnTo>
                  <a:lnTo>
                    <a:pt x="514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2"/>
            <p:cNvSpPr/>
            <p:nvPr/>
          </p:nvSpPr>
          <p:spPr>
            <a:xfrm>
              <a:off x="5425725" y="1130250"/>
              <a:ext cx="371850" cy="829500"/>
            </a:xfrm>
            <a:custGeom>
              <a:rect b="b" l="l" r="r" t="t"/>
              <a:pathLst>
                <a:path extrusionOk="0" h="33180" w="14874">
                  <a:moveTo>
                    <a:pt x="5020" y="0"/>
                  </a:moveTo>
                  <a:cubicBezTo>
                    <a:pt x="2250" y="0"/>
                    <a:pt x="0" y="2248"/>
                    <a:pt x="0" y="5019"/>
                  </a:cubicBezTo>
                  <a:lnTo>
                    <a:pt x="0" y="28161"/>
                  </a:lnTo>
                  <a:cubicBezTo>
                    <a:pt x="0" y="30931"/>
                    <a:pt x="2250" y="33179"/>
                    <a:pt x="5019" y="33179"/>
                  </a:cubicBezTo>
                  <a:lnTo>
                    <a:pt x="9855" y="33179"/>
                  </a:lnTo>
                  <a:cubicBezTo>
                    <a:pt x="12625" y="33179"/>
                    <a:pt x="14874" y="30931"/>
                    <a:pt x="14874" y="28161"/>
                  </a:cubicBezTo>
                  <a:lnTo>
                    <a:pt x="14874" y="5019"/>
                  </a:lnTo>
                  <a:cubicBezTo>
                    <a:pt x="14874" y="2250"/>
                    <a:pt x="12625" y="0"/>
                    <a:pt x="98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52"/>
            <p:cNvSpPr/>
            <p:nvPr/>
          </p:nvSpPr>
          <p:spPr>
            <a:xfrm>
              <a:off x="5325150" y="245050"/>
              <a:ext cx="201175" cy="950925"/>
            </a:xfrm>
            <a:custGeom>
              <a:rect b="b" l="l" r="r" t="t"/>
              <a:pathLst>
                <a:path extrusionOk="0" fill="none" h="38037" w="8047">
                  <a:moveTo>
                    <a:pt x="4023" y="1"/>
                  </a:moveTo>
                  <a:cubicBezTo>
                    <a:pt x="1802" y="1"/>
                    <a:pt x="1" y="1801"/>
                    <a:pt x="1" y="4024"/>
                  </a:cubicBezTo>
                  <a:lnTo>
                    <a:pt x="1" y="34014"/>
                  </a:lnTo>
                  <a:cubicBezTo>
                    <a:pt x="1" y="36235"/>
                    <a:pt x="1802" y="38036"/>
                    <a:pt x="4023" y="38036"/>
                  </a:cubicBezTo>
                  <a:cubicBezTo>
                    <a:pt x="6245" y="38036"/>
                    <a:pt x="8047" y="36235"/>
                    <a:pt x="8047" y="34014"/>
                  </a:cubicBezTo>
                  <a:lnTo>
                    <a:pt x="8047" y="4024"/>
                  </a:lnTo>
                  <a:cubicBezTo>
                    <a:pt x="8047" y="1801"/>
                    <a:pt x="6245" y="1"/>
                    <a:pt x="4023" y="1"/>
                  </a:cubicBezTo>
                  <a:close/>
                </a:path>
              </a:pathLst>
            </a:custGeom>
            <a:noFill/>
            <a:ln cap="flat" cmpd="sng" w="19050">
              <a:solidFill>
                <a:schemeClr val="dk1"/>
              </a:solidFill>
              <a:prstDash val="solid"/>
              <a:miter lim="111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52"/>
            <p:cNvSpPr/>
            <p:nvPr/>
          </p:nvSpPr>
          <p:spPr>
            <a:xfrm>
              <a:off x="5697000" y="245050"/>
              <a:ext cx="201175" cy="950925"/>
            </a:xfrm>
            <a:custGeom>
              <a:rect b="b" l="l" r="r" t="t"/>
              <a:pathLst>
                <a:path extrusionOk="0" fill="none" h="38037" w="8047">
                  <a:moveTo>
                    <a:pt x="4023" y="1"/>
                  </a:moveTo>
                  <a:cubicBezTo>
                    <a:pt x="1801" y="1"/>
                    <a:pt x="0" y="1801"/>
                    <a:pt x="0" y="4024"/>
                  </a:cubicBezTo>
                  <a:lnTo>
                    <a:pt x="0" y="34014"/>
                  </a:lnTo>
                  <a:cubicBezTo>
                    <a:pt x="0" y="36235"/>
                    <a:pt x="1801" y="38036"/>
                    <a:pt x="4023" y="38036"/>
                  </a:cubicBezTo>
                  <a:cubicBezTo>
                    <a:pt x="6244" y="38036"/>
                    <a:pt x="8046" y="36235"/>
                    <a:pt x="8046" y="34014"/>
                  </a:cubicBezTo>
                  <a:lnTo>
                    <a:pt x="8046" y="4024"/>
                  </a:lnTo>
                  <a:cubicBezTo>
                    <a:pt x="8046" y="1801"/>
                    <a:pt x="6244" y="1"/>
                    <a:pt x="4023" y="1"/>
                  </a:cubicBezTo>
                  <a:close/>
                </a:path>
              </a:pathLst>
            </a:custGeom>
            <a:noFill/>
            <a:ln cap="flat" cmpd="sng" w="19050">
              <a:solidFill>
                <a:schemeClr val="dk1"/>
              </a:solidFill>
              <a:prstDash val="solid"/>
              <a:miter lim="111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52"/>
            <p:cNvSpPr/>
            <p:nvPr/>
          </p:nvSpPr>
          <p:spPr>
            <a:xfrm>
              <a:off x="5088650" y="767125"/>
              <a:ext cx="1046025" cy="726250"/>
            </a:xfrm>
            <a:custGeom>
              <a:rect b="b" l="l" r="r" t="t"/>
              <a:pathLst>
                <a:path extrusionOk="0" h="29050" w="41841">
                  <a:moveTo>
                    <a:pt x="0" y="1"/>
                  </a:moveTo>
                  <a:lnTo>
                    <a:pt x="0" y="21058"/>
                  </a:lnTo>
                  <a:cubicBezTo>
                    <a:pt x="0" y="25472"/>
                    <a:pt x="3578" y="29050"/>
                    <a:pt x="7991" y="29050"/>
                  </a:cubicBezTo>
                  <a:lnTo>
                    <a:pt x="33849" y="29050"/>
                  </a:lnTo>
                  <a:cubicBezTo>
                    <a:pt x="38262" y="29050"/>
                    <a:pt x="41841" y="25472"/>
                    <a:pt x="41841" y="21058"/>
                  </a:cubicBezTo>
                  <a:lnTo>
                    <a:pt x="4184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52"/>
            <p:cNvSpPr/>
            <p:nvPr/>
          </p:nvSpPr>
          <p:spPr>
            <a:xfrm rot="10800000">
              <a:off x="5505475" y="993700"/>
              <a:ext cx="212350" cy="309900"/>
            </a:xfrm>
            <a:custGeom>
              <a:rect b="b" l="l" r="r" t="t"/>
              <a:pathLst>
                <a:path extrusionOk="0" h="12396" w="8494">
                  <a:moveTo>
                    <a:pt x="2454" y="0"/>
                  </a:moveTo>
                  <a:lnTo>
                    <a:pt x="0" y="7061"/>
                  </a:lnTo>
                  <a:lnTo>
                    <a:pt x="3335" y="7061"/>
                  </a:lnTo>
                  <a:lnTo>
                    <a:pt x="2454" y="12395"/>
                  </a:lnTo>
                  <a:lnTo>
                    <a:pt x="8494" y="5096"/>
                  </a:lnTo>
                  <a:lnTo>
                    <a:pt x="4593" y="5096"/>
                  </a:lnTo>
                  <a:lnTo>
                    <a:pt x="67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5" name="Google Shape;725;p52"/>
          <p:cNvGrpSpPr/>
          <p:nvPr/>
        </p:nvGrpSpPr>
        <p:grpSpPr>
          <a:xfrm rot="10800000">
            <a:off x="4829409" y="-14238"/>
            <a:ext cx="753870" cy="1509636"/>
            <a:chOff x="5088650" y="245050"/>
            <a:chExt cx="1046025" cy="2094680"/>
          </a:xfrm>
        </p:grpSpPr>
        <p:sp>
          <p:nvSpPr>
            <p:cNvPr id="726" name="Google Shape;726;p52"/>
            <p:cNvSpPr/>
            <p:nvPr/>
          </p:nvSpPr>
          <p:spPr>
            <a:xfrm>
              <a:off x="5547342" y="1580832"/>
              <a:ext cx="128662" cy="758899"/>
            </a:xfrm>
            <a:custGeom>
              <a:rect b="b" l="l" r="r" t="t"/>
              <a:pathLst>
                <a:path extrusionOk="0" h="18637" w="5147">
                  <a:moveTo>
                    <a:pt x="0" y="0"/>
                  </a:moveTo>
                  <a:lnTo>
                    <a:pt x="0" y="18636"/>
                  </a:lnTo>
                  <a:lnTo>
                    <a:pt x="5147" y="18636"/>
                  </a:lnTo>
                  <a:lnTo>
                    <a:pt x="514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2"/>
            <p:cNvSpPr/>
            <p:nvPr/>
          </p:nvSpPr>
          <p:spPr>
            <a:xfrm>
              <a:off x="5425725" y="1130250"/>
              <a:ext cx="371850" cy="829500"/>
            </a:xfrm>
            <a:custGeom>
              <a:rect b="b" l="l" r="r" t="t"/>
              <a:pathLst>
                <a:path extrusionOk="0" h="33180" w="14874">
                  <a:moveTo>
                    <a:pt x="5020" y="0"/>
                  </a:moveTo>
                  <a:cubicBezTo>
                    <a:pt x="2250" y="0"/>
                    <a:pt x="0" y="2248"/>
                    <a:pt x="0" y="5019"/>
                  </a:cubicBezTo>
                  <a:lnTo>
                    <a:pt x="0" y="28161"/>
                  </a:lnTo>
                  <a:cubicBezTo>
                    <a:pt x="0" y="30931"/>
                    <a:pt x="2250" y="33179"/>
                    <a:pt x="5019" y="33179"/>
                  </a:cubicBezTo>
                  <a:lnTo>
                    <a:pt x="9855" y="33179"/>
                  </a:lnTo>
                  <a:cubicBezTo>
                    <a:pt x="12625" y="33179"/>
                    <a:pt x="14874" y="30931"/>
                    <a:pt x="14874" y="28161"/>
                  </a:cubicBezTo>
                  <a:lnTo>
                    <a:pt x="14874" y="5019"/>
                  </a:lnTo>
                  <a:cubicBezTo>
                    <a:pt x="14874" y="2250"/>
                    <a:pt x="12625" y="0"/>
                    <a:pt x="98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2"/>
            <p:cNvSpPr/>
            <p:nvPr/>
          </p:nvSpPr>
          <p:spPr>
            <a:xfrm>
              <a:off x="5325150" y="245050"/>
              <a:ext cx="201175" cy="950925"/>
            </a:xfrm>
            <a:custGeom>
              <a:rect b="b" l="l" r="r" t="t"/>
              <a:pathLst>
                <a:path extrusionOk="0" fill="none" h="38037" w="8047">
                  <a:moveTo>
                    <a:pt x="4023" y="1"/>
                  </a:moveTo>
                  <a:cubicBezTo>
                    <a:pt x="1802" y="1"/>
                    <a:pt x="1" y="1801"/>
                    <a:pt x="1" y="4024"/>
                  </a:cubicBezTo>
                  <a:lnTo>
                    <a:pt x="1" y="34014"/>
                  </a:lnTo>
                  <a:cubicBezTo>
                    <a:pt x="1" y="36235"/>
                    <a:pt x="1802" y="38036"/>
                    <a:pt x="4023" y="38036"/>
                  </a:cubicBezTo>
                  <a:cubicBezTo>
                    <a:pt x="6245" y="38036"/>
                    <a:pt x="8047" y="36235"/>
                    <a:pt x="8047" y="34014"/>
                  </a:cubicBezTo>
                  <a:lnTo>
                    <a:pt x="8047" y="4024"/>
                  </a:lnTo>
                  <a:cubicBezTo>
                    <a:pt x="8047" y="1801"/>
                    <a:pt x="6245" y="1"/>
                    <a:pt x="4023" y="1"/>
                  </a:cubicBezTo>
                  <a:close/>
                </a:path>
              </a:pathLst>
            </a:custGeom>
            <a:noFill/>
            <a:ln cap="flat" cmpd="sng" w="19050">
              <a:solidFill>
                <a:schemeClr val="dk1"/>
              </a:solidFill>
              <a:prstDash val="solid"/>
              <a:miter lim="111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2"/>
            <p:cNvSpPr/>
            <p:nvPr/>
          </p:nvSpPr>
          <p:spPr>
            <a:xfrm>
              <a:off x="5697000" y="245050"/>
              <a:ext cx="201175" cy="950925"/>
            </a:xfrm>
            <a:custGeom>
              <a:rect b="b" l="l" r="r" t="t"/>
              <a:pathLst>
                <a:path extrusionOk="0" fill="none" h="38037" w="8047">
                  <a:moveTo>
                    <a:pt x="4023" y="1"/>
                  </a:moveTo>
                  <a:cubicBezTo>
                    <a:pt x="1801" y="1"/>
                    <a:pt x="0" y="1801"/>
                    <a:pt x="0" y="4024"/>
                  </a:cubicBezTo>
                  <a:lnTo>
                    <a:pt x="0" y="34014"/>
                  </a:lnTo>
                  <a:cubicBezTo>
                    <a:pt x="0" y="36235"/>
                    <a:pt x="1801" y="38036"/>
                    <a:pt x="4023" y="38036"/>
                  </a:cubicBezTo>
                  <a:cubicBezTo>
                    <a:pt x="6244" y="38036"/>
                    <a:pt x="8046" y="36235"/>
                    <a:pt x="8046" y="34014"/>
                  </a:cubicBezTo>
                  <a:lnTo>
                    <a:pt x="8046" y="4024"/>
                  </a:lnTo>
                  <a:cubicBezTo>
                    <a:pt x="8046" y="1801"/>
                    <a:pt x="6244" y="1"/>
                    <a:pt x="4023" y="1"/>
                  </a:cubicBezTo>
                  <a:close/>
                </a:path>
              </a:pathLst>
            </a:custGeom>
            <a:noFill/>
            <a:ln cap="flat" cmpd="sng" w="19050">
              <a:solidFill>
                <a:schemeClr val="dk1"/>
              </a:solidFill>
              <a:prstDash val="solid"/>
              <a:miter lim="111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2"/>
            <p:cNvSpPr/>
            <p:nvPr/>
          </p:nvSpPr>
          <p:spPr>
            <a:xfrm>
              <a:off x="5088650" y="767125"/>
              <a:ext cx="1046025" cy="726250"/>
            </a:xfrm>
            <a:custGeom>
              <a:rect b="b" l="l" r="r" t="t"/>
              <a:pathLst>
                <a:path extrusionOk="0" h="29050" w="41841">
                  <a:moveTo>
                    <a:pt x="0" y="1"/>
                  </a:moveTo>
                  <a:lnTo>
                    <a:pt x="0" y="21058"/>
                  </a:lnTo>
                  <a:cubicBezTo>
                    <a:pt x="0" y="25472"/>
                    <a:pt x="3578" y="29050"/>
                    <a:pt x="7991" y="29050"/>
                  </a:cubicBezTo>
                  <a:lnTo>
                    <a:pt x="33849" y="29050"/>
                  </a:lnTo>
                  <a:cubicBezTo>
                    <a:pt x="38262" y="29050"/>
                    <a:pt x="41841" y="25472"/>
                    <a:pt x="41841" y="21058"/>
                  </a:cubicBezTo>
                  <a:lnTo>
                    <a:pt x="418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2"/>
            <p:cNvSpPr/>
            <p:nvPr/>
          </p:nvSpPr>
          <p:spPr>
            <a:xfrm rot="10800000">
              <a:off x="5505475" y="993700"/>
              <a:ext cx="212350" cy="309900"/>
            </a:xfrm>
            <a:custGeom>
              <a:rect b="b" l="l" r="r" t="t"/>
              <a:pathLst>
                <a:path extrusionOk="0" h="12396" w="8494">
                  <a:moveTo>
                    <a:pt x="2454" y="0"/>
                  </a:moveTo>
                  <a:lnTo>
                    <a:pt x="0" y="7061"/>
                  </a:lnTo>
                  <a:lnTo>
                    <a:pt x="3335" y="7061"/>
                  </a:lnTo>
                  <a:lnTo>
                    <a:pt x="2454" y="12395"/>
                  </a:lnTo>
                  <a:lnTo>
                    <a:pt x="8494" y="5096"/>
                  </a:lnTo>
                  <a:lnTo>
                    <a:pt x="4593" y="5096"/>
                  </a:lnTo>
                  <a:lnTo>
                    <a:pt x="67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1" name="Shape 1051"/>
        <p:cNvGrpSpPr/>
        <p:nvPr/>
      </p:nvGrpSpPr>
      <p:grpSpPr>
        <a:xfrm>
          <a:off x="0" y="0"/>
          <a:ext cx="0" cy="0"/>
          <a:chOff x="0" y="0"/>
          <a:chExt cx="0" cy="0"/>
        </a:xfrm>
      </p:grpSpPr>
      <p:grpSp>
        <p:nvGrpSpPr>
          <p:cNvPr id="1052" name="Google Shape;1052;p61"/>
          <p:cNvGrpSpPr/>
          <p:nvPr/>
        </p:nvGrpSpPr>
        <p:grpSpPr>
          <a:xfrm flipH="1">
            <a:off x="5914770" y="91"/>
            <a:ext cx="3229223" cy="820210"/>
            <a:chOff x="5914788" y="4092325"/>
            <a:chExt cx="3229223" cy="1032360"/>
          </a:xfrm>
        </p:grpSpPr>
        <p:sp>
          <p:nvSpPr>
            <p:cNvPr id="1053" name="Google Shape;1053;p61"/>
            <p:cNvSpPr/>
            <p:nvPr/>
          </p:nvSpPr>
          <p:spPr>
            <a:xfrm>
              <a:off x="9046392" y="5030625"/>
              <a:ext cx="97591" cy="94060"/>
            </a:xfrm>
            <a:custGeom>
              <a:rect b="b" l="l" r="r" t="t"/>
              <a:pathLst>
                <a:path extrusionOk="0" h="1467" w="1522">
                  <a:moveTo>
                    <a:pt x="1522" y="1"/>
                  </a:moveTo>
                  <a:lnTo>
                    <a:pt x="1" y="1467"/>
                  </a:lnTo>
                  <a:lnTo>
                    <a:pt x="1522" y="1467"/>
                  </a:lnTo>
                  <a:lnTo>
                    <a:pt x="15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61"/>
            <p:cNvSpPr/>
            <p:nvPr/>
          </p:nvSpPr>
          <p:spPr>
            <a:xfrm>
              <a:off x="8686560" y="4683876"/>
              <a:ext cx="457432" cy="440808"/>
            </a:xfrm>
            <a:custGeom>
              <a:rect b="b" l="l" r="r" t="t"/>
              <a:pathLst>
                <a:path extrusionOk="0" h="6875" w="7134">
                  <a:moveTo>
                    <a:pt x="7134" y="1"/>
                  </a:moveTo>
                  <a:lnTo>
                    <a:pt x="0" y="6875"/>
                  </a:lnTo>
                  <a:lnTo>
                    <a:pt x="3321" y="6875"/>
                  </a:lnTo>
                  <a:lnTo>
                    <a:pt x="7134" y="3201"/>
                  </a:lnTo>
                  <a:lnTo>
                    <a:pt x="71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61"/>
            <p:cNvSpPr/>
            <p:nvPr/>
          </p:nvSpPr>
          <p:spPr>
            <a:xfrm>
              <a:off x="8899497" y="4889053"/>
              <a:ext cx="244490" cy="235632"/>
            </a:xfrm>
            <a:custGeom>
              <a:rect b="b" l="l" r="r" t="t"/>
              <a:pathLst>
                <a:path extrusionOk="0" h="3675" w="3813">
                  <a:moveTo>
                    <a:pt x="3813" y="1"/>
                  </a:moveTo>
                  <a:lnTo>
                    <a:pt x="0" y="3675"/>
                  </a:lnTo>
                  <a:lnTo>
                    <a:pt x="2292" y="3675"/>
                  </a:lnTo>
                  <a:lnTo>
                    <a:pt x="3813" y="2209"/>
                  </a:lnTo>
                  <a:lnTo>
                    <a:pt x="381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61"/>
            <p:cNvSpPr/>
            <p:nvPr/>
          </p:nvSpPr>
          <p:spPr>
            <a:xfrm>
              <a:off x="7966831" y="4092325"/>
              <a:ext cx="1177179" cy="1032356"/>
            </a:xfrm>
            <a:custGeom>
              <a:rect b="b" l="l" r="r" t="t"/>
              <a:pathLst>
                <a:path extrusionOk="0" h="16101" w="18359">
                  <a:moveTo>
                    <a:pt x="16709" y="1"/>
                  </a:moveTo>
                  <a:lnTo>
                    <a:pt x="1" y="16101"/>
                  </a:lnTo>
                  <a:lnTo>
                    <a:pt x="3320" y="16101"/>
                  </a:lnTo>
                  <a:lnTo>
                    <a:pt x="18359" y="1610"/>
                  </a:lnTo>
                  <a:lnTo>
                    <a:pt x="1835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61"/>
            <p:cNvSpPr/>
            <p:nvPr/>
          </p:nvSpPr>
          <p:spPr>
            <a:xfrm>
              <a:off x="5914788" y="4092325"/>
              <a:ext cx="457432" cy="440808"/>
            </a:xfrm>
            <a:custGeom>
              <a:rect b="b" l="l" r="r" t="t"/>
              <a:pathLst>
                <a:path extrusionOk="0" h="6875" w="7134">
                  <a:moveTo>
                    <a:pt x="3814" y="1"/>
                  </a:moveTo>
                  <a:lnTo>
                    <a:pt x="0" y="3674"/>
                  </a:lnTo>
                  <a:lnTo>
                    <a:pt x="0" y="6874"/>
                  </a:lnTo>
                  <a:lnTo>
                    <a:pt x="71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61"/>
            <p:cNvSpPr/>
            <p:nvPr/>
          </p:nvSpPr>
          <p:spPr>
            <a:xfrm>
              <a:off x="7606935" y="4092325"/>
              <a:ext cx="1284388" cy="1032356"/>
            </a:xfrm>
            <a:custGeom>
              <a:rect b="b" l="l" r="r" t="t"/>
              <a:pathLst>
                <a:path extrusionOk="0" h="16101" w="20031">
                  <a:moveTo>
                    <a:pt x="16710" y="1"/>
                  </a:moveTo>
                  <a:lnTo>
                    <a:pt x="0" y="16101"/>
                  </a:lnTo>
                  <a:lnTo>
                    <a:pt x="3321" y="16101"/>
                  </a:lnTo>
                  <a:lnTo>
                    <a:pt x="200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61"/>
            <p:cNvSpPr/>
            <p:nvPr/>
          </p:nvSpPr>
          <p:spPr>
            <a:xfrm>
              <a:off x="5914788" y="4092325"/>
              <a:ext cx="97591" cy="94060"/>
            </a:xfrm>
            <a:custGeom>
              <a:rect b="b" l="l" r="r" t="t"/>
              <a:pathLst>
                <a:path extrusionOk="0" h="1467" w="1522">
                  <a:moveTo>
                    <a:pt x="0" y="1"/>
                  </a:moveTo>
                  <a:lnTo>
                    <a:pt x="0" y="1466"/>
                  </a:lnTo>
                  <a:lnTo>
                    <a:pt x="15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61"/>
            <p:cNvSpPr/>
            <p:nvPr/>
          </p:nvSpPr>
          <p:spPr>
            <a:xfrm>
              <a:off x="8326728" y="4337127"/>
              <a:ext cx="817274" cy="787555"/>
            </a:xfrm>
            <a:custGeom>
              <a:rect b="b" l="l" r="r" t="t"/>
              <a:pathLst>
                <a:path extrusionOk="0" h="12283" w="12746">
                  <a:moveTo>
                    <a:pt x="12746" y="1"/>
                  </a:moveTo>
                  <a:lnTo>
                    <a:pt x="0" y="12283"/>
                  </a:lnTo>
                  <a:lnTo>
                    <a:pt x="3321" y="12283"/>
                  </a:lnTo>
                  <a:lnTo>
                    <a:pt x="12746" y="3201"/>
                  </a:lnTo>
                  <a:lnTo>
                    <a:pt x="1274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61"/>
            <p:cNvSpPr/>
            <p:nvPr/>
          </p:nvSpPr>
          <p:spPr>
            <a:xfrm>
              <a:off x="6527310" y="4092325"/>
              <a:ext cx="1284452" cy="1032356"/>
            </a:xfrm>
            <a:custGeom>
              <a:rect b="b" l="l" r="r" t="t"/>
              <a:pathLst>
                <a:path extrusionOk="0" h="16101" w="20032">
                  <a:moveTo>
                    <a:pt x="16710" y="1"/>
                  </a:moveTo>
                  <a:lnTo>
                    <a:pt x="1" y="16101"/>
                  </a:lnTo>
                  <a:lnTo>
                    <a:pt x="3322" y="16101"/>
                  </a:lnTo>
                  <a:lnTo>
                    <a:pt x="2003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61"/>
            <p:cNvSpPr/>
            <p:nvPr/>
          </p:nvSpPr>
          <p:spPr>
            <a:xfrm>
              <a:off x="7247039" y="4092325"/>
              <a:ext cx="1284452" cy="1032356"/>
            </a:xfrm>
            <a:custGeom>
              <a:rect b="b" l="l" r="r" t="t"/>
              <a:pathLst>
                <a:path extrusionOk="0" h="16101" w="20032">
                  <a:moveTo>
                    <a:pt x="16710" y="1"/>
                  </a:moveTo>
                  <a:lnTo>
                    <a:pt x="1" y="16101"/>
                  </a:lnTo>
                  <a:lnTo>
                    <a:pt x="3322" y="16101"/>
                  </a:lnTo>
                  <a:lnTo>
                    <a:pt x="2003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61"/>
            <p:cNvSpPr/>
            <p:nvPr/>
          </p:nvSpPr>
          <p:spPr>
            <a:xfrm>
              <a:off x="6887207" y="4092325"/>
              <a:ext cx="1284388" cy="1032356"/>
            </a:xfrm>
            <a:custGeom>
              <a:rect b="b" l="l" r="r" t="t"/>
              <a:pathLst>
                <a:path extrusionOk="0" h="16101" w="20031">
                  <a:moveTo>
                    <a:pt x="16710" y="1"/>
                  </a:moveTo>
                  <a:lnTo>
                    <a:pt x="0" y="16101"/>
                  </a:lnTo>
                  <a:lnTo>
                    <a:pt x="3321" y="16101"/>
                  </a:lnTo>
                  <a:lnTo>
                    <a:pt x="2003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61"/>
            <p:cNvSpPr/>
            <p:nvPr/>
          </p:nvSpPr>
          <p:spPr>
            <a:xfrm>
              <a:off x="6167478" y="4092325"/>
              <a:ext cx="1284388" cy="1032356"/>
            </a:xfrm>
            <a:custGeom>
              <a:rect b="b" l="l" r="r" t="t"/>
              <a:pathLst>
                <a:path extrusionOk="0" h="16101" w="20031">
                  <a:moveTo>
                    <a:pt x="16710" y="1"/>
                  </a:moveTo>
                  <a:lnTo>
                    <a:pt x="0" y="16101"/>
                  </a:lnTo>
                  <a:lnTo>
                    <a:pt x="3321" y="16101"/>
                  </a:lnTo>
                  <a:lnTo>
                    <a:pt x="2003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61"/>
            <p:cNvSpPr/>
            <p:nvPr/>
          </p:nvSpPr>
          <p:spPr>
            <a:xfrm>
              <a:off x="5914788" y="4092325"/>
              <a:ext cx="1177243" cy="1032356"/>
            </a:xfrm>
            <a:custGeom>
              <a:rect b="b" l="l" r="r" t="t"/>
              <a:pathLst>
                <a:path extrusionOk="0" h="16101" w="18360">
                  <a:moveTo>
                    <a:pt x="15039" y="1"/>
                  </a:moveTo>
                  <a:lnTo>
                    <a:pt x="0" y="14491"/>
                  </a:lnTo>
                  <a:lnTo>
                    <a:pt x="0" y="16101"/>
                  </a:lnTo>
                  <a:lnTo>
                    <a:pt x="1650" y="16101"/>
                  </a:lnTo>
                  <a:lnTo>
                    <a:pt x="1835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61"/>
            <p:cNvSpPr/>
            <p:nvPr/>
          </p:nvSpPr>
          <p:spPr>
            <a:xfrm>
              <a:off x="5914788" y="4092325"/>
              <a:ext cx="817274" cy="787555"/>
            </a:xfrm>
            <a:custGeom>
              <a:rect b="b" l="l" r="r" t="t"/>
              <a:pathLst>
                <a:path extrusionOk="0" h="12283" w="12746">
                  <a:moveTo>
                    <a:pt x="9426" y="1"/>
                  </a:moveTo>
                  <a:lnTo>
                    <a:pt x="0" y="9083"/>
                  </a:lnTo>
                  <a:lnTo>
                    <a:pt x="0" y="12282"/>
                  </a:lnTo>
                  <a:lnTo>
                    <a:pt x="1274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61"/>
            <p:cNvSpPr/>
            <p:nvPr/>
          </p:nvSpPr>
          <p:spPr>
            <a:xfrm>
              <a:off x="5914788" y="4092325"/>
              <a:ext cx="244554" cy="235632"/>
            </a:xfrm>
            <a:custGeom>
              <a:rect b="b" l="l" r="r" t="t"/>
              <a:pathLst>
                <a:path extrusionOk="0" h="3675" w="3814">
                  <a:moveTo>
                    <a:pt x="1521" y="1"/>
                  </a:moveTo>
                  <a:lnTo>
                    <a:pt x="0" y="1466"/>
                  </a:lnTo>
                  <a:lnTo>
                    <a:pt x="0" y="3674"/>
                  </a:lnTo>
                  <a:lnTo>
                    <a:pt x="381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61"/>
            <p:cNvSpPr/>
            <p:nvPr/>
          </p:nvSpPr>
          <p:spPr>
            <a:xfrm>
              <a:off x="5914788" y="4092325"/>
              <a:ext cx="604459" cy="582379"/>
            </a:xfrm>
            <a:custGeom>
              <a:rect b="b" l="l" r="r" t="t"/>
              <a:pathLst>
                <a:path extrusionOk="0" h="9083" w="9427">
                  <a:moveTo>
                    <a:pt x="7133" y="1"/>
                  </a:moveTo>
                  <a:lnTo>
                    <a:pt x="0" y="6874"/>
                  </a:lnTo>
                  <a:lnTo>
                    <a:pt x="0" y="9083"/>
                  </a:lnTo>
                  <a:lnTo>
                    <a:pt x="94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61"/>
            <p:cNvSpPr/>
            <p:nvPr/>
          </p:nvSpPr>
          <p:spPr>
            <a:xfrm>
              <a:off x="5914788" y="4092325"/>
              <a:ext cx="964301" cy="929127"/>
            </a:xfrm>
            <a:custGeom>
              <a:rect b="b" l="l" r="r" t="t"/>
              <a:pathLst>
                <a:path extrusionOk="0" h="14491" w="15039">
                  <a:moveTo>
                    <a:pt x="12746" y="1"/>
                  </a:moveTo>
                  <a:lnTo>
                    <a:pt x="0" y="12282"/>
                  </a:lnTo>
                  <a:lnTo>
                    <a:pt x="0" y="14491"/>
                  </a:lnTo>
                  <a:lnTo>
                    <a:pt x="1503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61"/>
            <p:cNvSpPr/>
            <p:nvPr/>
          </p:nvSpPr>
          <p:spPr>
            <a:xfrm>
              <a:off x="6020519" y="4092325"/>
              <a:ext cx="1218408" cy="1032356"/>
            </a:xfrm>
            <a:custGeom>
              <a:rect b="b" l="l" r="r" t="t"/>
              <a:pathLst>
                <a:path extrusionOk="0" h="16101" w="19002">
                  <a:moveTo>
                    <a:pt x="16710" y="1"/>
                  </a:moveTo>
                  <a:lnTo>
                    <a:pt x="1" y="16101"/>
                  </a:lnTo>
                  <a:lnTo>
                    <a:pt x="2292" y="16101"/>
                  </a:lnTo>
                  <a:lnTo>
                    <a:pt x="19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61"/>
            <p:cNvSpPr/>
            <p:nvPr/>
          </p:nvSpPr>
          <p:spPr>
            <a:xfrm>
              <a:off x="6380415" y="4092325"/>
              <a:ext cx="1218408" cy="1032356"/>
            </a:xfrm>
            <a:custGeom>
              <a:rect b="b" l="l" r="r" t="t"/>
              <a:pathLst>
                <a:path extrusionOk="0" h="16101" w="19002">
                  <a:moveTo>
                    <a:pt x="16710" y="1"/>
                  </a:moveTo>
                  <a:lnTo>
                    <a:pt x="0" y="16101"/>
                  </a:lnTo>
                  <a:lnTo>
                    <a:pt x="2292" y="16101"/>
                  </a:lnTo>
                  <a:lnTo>
                    <a:pt x="19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61"/>
            <p:cNvSpPr/>
            <p:nvPr/>
          </p:nvSpPr>
          <p:spPr>
            <a:xfrm>
              <a:off x="6740248" y="4092325"/>
              <a:ext cx="1218408" cy="1032356"/>
            </a:xfrm>
            <a:custGeom>
              <a:rect b="b" l="l" r="r" t="t"/>
              <a:pathLst>
                <a:path extrusionOk="0" h="16101" w="19002">
                  <a:moveTo>
                    <a:pt x="16710" y="1"/>
                  </a:moveTo>
                  <a:lnTo>
                    <a:pt x="1" y="16101"/>
                  </a:lnTo>
                  <a:lnTo>
                    <a:pt x="2292" y="16101"/>
                  </a:lnTo>
                  <a:lnTo>
                    <a:pt x="19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61"/>
            <p:cNvSpPr/>
            <p:nvPr/>
          </p:nvSpPr>
          <p:spPr>
            <a:xfrm>
              <a:off x="7100144" y="4092325"/>
              <a:ext cx="1218408" cy="1032356"/>
            </a:xfrm>
            <a:custGeom>
              <a:rect b="b" l="l" r="r" t="t"/>
              <a:pathLst>
                <a:path extrusionOk="0" h="16101" w="19002">
                  <a:moveTo>
                    <a:pt x="16710" y="1"/>
                  </a:moveTo>
                  <a:lnTo>
                    <a:pt x="0" y="16101"/>
                  </a:lnTo>
                  <a:lnTo>
                    <a:pt x="2292" y="16101"/>
                  </a:lnTo>
                  <a:lnTo>
                    <a:pt x="19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61"/>
            <p:cNvSpPr/>
            <p:nvPr/>
          </p:nvSpPr>
          <p:spPr>
            <a:xfrm>
              <a:off x="7459976" y="4092325"/>
              <a:ext cx="1218408" cy="1032356"/>
            </a:xfrm>
            <a:custGeom>
              <a:rect b="b" l="l" r="r" t="t"/>
              <a:pathLst>
                <a:path extrusionOk="0" h="16101" w="19002">
                  <a:moveTo>
                    <a:pt x="16710" y="1"/>
                  </a:moveTo>
                  <a:lnTo>
                    <a:pt x="1" y="16101"/>
                  </a:lnTo>
                  <a:lnTo>
                    <a:pt x="2292" y="16101"/>
                  </a:lnTo>
                  <a:lnTo>
                    <a:pt x="19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61"/>
            <p:cNvSpPr/>
            <p:nvPr/>
          </p:nvSpPr>
          <p:spPr>
            <a:xfrm>
              <a:off x="7819808" y="4092325"/>
              <a:ext cx="1218472" cy="1032356"/>
            </a:xfrm>
            <a:custGeom>
              <a:rect b="b" l="l" r="r" t="t"/>
              <a:pathLst>
                <a:path extrusionOk="0" h="16101" w="19003">
                  <a:moveTo>
                    <a:pt x="16710" y="1"/>
                  </a:moveTo>
                  <a:lnTo>
                    <a:pt x="1" y="16101"/>
                  </a:lnTo>
                  <a:lnTo>
                    <a:pt x="2294" y="16101"/>
                  </a:lnTo>
                  <a:lnTo>
                    <a:pt x="19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61"/>
            <p:cNvSpPr/>
            <p:nvPr/>
          </p:nvSpPr>
          <p:spPr>
            <a:xfrm>
              <a:off x="8179704" y="4195555"/>
              <a:ext cx="964301" cy="929127"/>
            </a:xfrm>
            <a:custGeom>
              <a:rect b="b" l="l" r="r" t="t"/>
              <a:pathLst>
                <a:path extrusionOk="0" h="14491" w="15039">
                  <a:moveTo>
                    <a:pt x="15039" y="0"/>
                  </a:moveTo>
                  <a:lnTo>
                    <a:pt x="0" y="14491"/>
                  </a:lnTo>
                  <a:lnTo>
                    <a:pt x="2293" y="14491"/>
                  </a:lnTo>
                  <a:lnTo>
                    <a:pt x="15039" y="2209"/>
                  </a:lnTo>
                  <a:lnTo>
                    <a:pt x="150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61"/>
            <p:cNvSpPr/>
            <p:nvPr/>
          </p:nvSpPr>
          <p:spPr>
            <a:xfrm>
              <a:off x="8539601" y="4542304"/>
              <a:ext cx="604395" cy="582379"/>
            </a:xfrm>
            <a:custGeom>
              <a:rect b="b" l="l" r="r" t="t"/>
              <a:pathLst>
                <a:path extrusionOk="0" h="9083" w="9426">
                  <a:moveTo>
                    <a:pt x="9426" y="1"/>
                  </a:moveTo>
                  <a:lnTo>
                    <a:pt x="1" y="9083"/>
                  </a:lnTo>
                  <a:lnTo>
                    <a:pt x="2292" y="9083"/>
                  </a:lnTo>
                  <a:lnTo>
                    <a:pt x="9426" y="2209"/>
                  </a:lnTo>
                  <a:lnTo>
                    <a:pt x="94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8" name="Google Shape;1078;p61"/>
          <p:cNvSpPr/>
          <p:nvPr/>
        </p:nvSpPr>
        <p:spPr>
          <a:xfrm flipH="1">
            <a:off x="5914780" y="781075"/>
            <a:ext cx="3229200" cy="352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61"/>
          <p:cNvSpPr/>
          <p:nvPr/>
        </p:nvSpPr>
        <p:spPr>
          <a:xfrm flipH="1">
            <a:off x="5914780" y="4301738"/>
            <a:ext cx="3229200" cy="8418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61"/>
          <p:cNvSpPr/>
          <p:nvPr/>
        </p:nvSpPr>
        <p:spPr>
          <a:xfrm>
            <a:off x="2159175" y="668406"/>
            <a:ext cx="1792800" cy="1792800"/>
          </a:xfrm>
          <a:prstGeom prst="roundRect">
            <a:avLst>
              <a:gd fmla="val 31579"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61"/>
          <p:cNvSpPr txBox="1"/>
          <p:nvPr>
            <p:ph idx="2" type="title"/>
          </p:nvPr>
        </p:nvSpPr>
        <p:spPr>
          <a:xfrm>
            <a:off x="2020125" y="1013256"/>
            <a:ext cx="2070900" cy="11031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a:t>04</a:t>
            </a:r>
            <a:endParaRPr/>
          </a:p>
        </p:txBody>
      </p:sp>
      <p:sp>
        <p:nvSpPr>
          <p:cNvPr id="1082" name="Google Shape;1082;p61"/>
          <p:cNvSpPr txBox="1"/>
          <p:nvPr>
            <p:ph idx="1" type="subTitle"/>
          </p:nvPr>
        </p:nvSpPr>
        <p:spPr>
          <a:xfrm>
            <a:off x="1100925" y="4044894"/>
            <a:ext cx="3909300" cy="43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Hoang</a:t>
            </a:r>
            <a:endParaRPr/>
          </a:p>
        </p:txBody>
      </p:sp>
      <p:sp>
        <p:nvSpPr>
          <p:cNvPr id="1083" name="Google Shape;1083;p61"/>
          <p:cNvSpPr txBox="1"/>
          <p:nvPr>
            <p:ph type="title"/>
          </p:nvPr>
        </p:nvSpPr>
        <p:spPr>
          <a:xfrm>
            <a:off x="222975" y="2539800"/>
            <a:ext cx="5665200" cy="125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Raleway ExtraBold"/>
                <a:ea typeface="Raleway ExtraBold"/>
                <a:cs typeface="Raleway ExtraBold"/>
                <a:sym typeface="Raleway ExtraBold"/>
              </a:rPr>
              <a:t>Hyperparameter Tuning</a:t>
            </a:r>
            <a:r>
              <a:rPr lang="en" sz="3600"/>
              <a:t>  </a:t>
            </a:r>
            <a:endParaRPr sz="3600"/>
          </a:p>
          <a:p>
            <a:pPr indent="0" lvl="0" marL="0" rtl="0" algn="ctr">
              <a:spcBef>
                <a:spcPts val="0"/>
              </a:spcBef>
              <a:spcAft>
                <a:spcPts val="0"/>
              </a:spcAft>
              <a:buNone/>
            </a:pPr>
            <a:r>
              <a:rPr lang="en" sz="3600"/>
              <a:t>&amp; Model Optimization</a:t>
            </a:r>
            <a:endParaRPr sz="3600"/>
          </a:p>
          <a:p>
            <a:pPr indent="0" lvl="0" marL="0" rtl="0" algn="ctr">
              <a:spcBef>
                <a:spcPts val="0"/>
              </a:spcBef>
              <a:spcAft>
                <a:spcPts val="0"/>
              </a:spcAft>
              <a:buNone/>
            </a:pPr>
            <a:r>
              <a:t/>
            </a:r>
            <a:endParaRPr>
              <a:latin typeface="Raleway ExtraBold"/>
              <a:ea typeface="Raleway ExtraBold"/>
              <a:cs typeface="Raleway ExtraBold"/>
              <a:sym typeface="Raleway ExtraBold"/>
            </a:endParaRPr>
          </a:p>
        </p:txBody>
      </p:sp>
      <p:grpSp>
        <p:nvGrpSpPr>
          <p:cNvPr id="1084" name="Google Shape;1084;p61"/>
          <p:cNvGrpSpPr/>
          <p:nvPr/>
        </p:nvGrpSpPr>
        <p:grpSpPr>
          <a:xfrm flipH="1">
            <a:off x="7064394" y="766804"/>
            <a:ext cx="910812" cy="1660393"/>
            <a:chOff x="-2015525" y="1207150"/>
            <a:chExt cx="1253526" cy="2285783"/>
          </a:xfrm>
        </p:grpSpPr>
        <p:sp>
          <p:nvSpPr>
            <p:cNvPr id="1085" name="Google Shape;1085;p61"/>
            <p:cNvSpPr/>
            <p:nvPr/>
          </p:nvSpPr>
          <p:spPr>
            <a:xfrm>
              <a:off x="-1465816" y="1207150"/>
              <a:ext cx="154217" cy="558388"/>
            </a:xfrm>
            <a:custGeom>
              <a:rect b="b" l="l" r="r" t="t"/>
              <a:pathLst>
                <a:path extrusionOk="0" h="10102" w="2790">
                  <a:moveTo>
                    <a:pt x="0" y="0"/>
                  </a:moveTo>
                  <a:lnTo>
                    <a:pt x="0" y="10102"/>
                  </a:lnTo>
                  <a:lnTo>
                    <a:pt x="2789" y="10102"/>
                  </a:lnTo>
                  <a:lnTo>
                    <a:pt x="27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61"/>
            <p:cNvSpPr/>
            <p:nvPr/>
          </p:nvSpPr>
          <p:spPr>
            <a:xfrm>
              <a:off x="-1611576" y="1438143"/>
              <a:ext cx="445682" cy="994066"/>
            </a:xfrm>
            <a:custGeom>
              <a:rect b="b" l="l" r="r" t="t"/>
              <a:pathLst>
                <a:path extrusionOk="0" h="17984" w="8063">
                  <a:moveTo>
                    <a:pt x="2721" y="0"/>
                  </a:moveTo>
                  <a:cubicBezTo>
                    <a:pt x="1220" y="0"/>
                    <a:pt x="0" y="1220"/>
                    <a:pt x="0" y="2721"/>
                  </a:cubicBezTo>
                  <a:lnTo>
                    <a:pt x="0" y="15263"/>
                  </a:lnTo>
                  <a:cubicBezTo>
                    <a:pt x="0" y="16764"/>
                    <a:pt x="1220" y="17983"/>
                    <a:pt x="2721" y="17983"/>
                  </a:cubicBezTo>
                  <a:lnTo>
                    <a:pt x="5342" y="17983"/>
                  </a:lnTo>
                  <a:cubicBezTo>
                    <a:pt x="6843" y="17983"/>
                    <a:pt x="8062" y="16764"/>
                    <a:pt x="8062" y="15263"/>
                  </a:cubicBezTo>
                  <a:lnTo>
                    <a:pt x="8062" y="2721"/>
                  </a:lnTo>
                  <a:cubicBezTo>
                    <a:pt x="8062" y="1220"/>
                    <a:pt x="6843" y="0"/>
                    <a:pt x="53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61"/>
            <p:cNvSpPr/>
            <p:nvPr/>
          </p:nvSpPr>
          <p:spPr>
            <a:xfrm>
              <a:off x="-1286504" y="2353439"/>
              <a:ext cx="241110" cy="1139494"/>
            </a:xfrm>
            <a:custGeom>
              <a:rect b="b" l="l" r="r" t="t"/>
              <a:pathLst>
                <a:path extrusionOk="0" h="20615" w="4362">
                  <a:moveTo>
                    <a:pt x="2181" y="0"/>
                  </a:moveTo>
                  <a:cubicBezTo>
                    <a:pt x="976" y="0"/>
                    <a:pt x="1" y="976"/>
                    <a:pt x="1" y="2181"/>
                  </a:cubicBezTo>
                  <a:lnTo>
                    <a:pt x="1" y="18434"/>
                  </a:lnTo>
                  <a:cubicBezTo>
                    <a:pt x="1" y="19638"/>
                    <a:pt x="976" y="20614"/>
                    <a:pt x="2181" y="20614"/>
                  </a:cubicBezTo>
                  <a:cubicBezTo>
                    <a:pt x="3385" y="20614"/>
                    <a:pt x="4362" y="19638"/>
                    <a:pt x="4362" y="18434"/>
                  </a:cubicBezTo>
                  <a:lnTo>
                    <a:pt x="4362" y="2181"/>
                  </a:lnTo>
                  <a:cubicBezTo>
                    <a:pt x="4362" y="976"/>
                    <a:pt x="3385" y="0"/>
                    <a:pt x="21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61"/>
            <p:cNvSpPr/>
            <p:nvPr/>
          </p:nvSpPr>
          <p:spPr>
            <a:xfrm>
              <a:off x="-1732130" y="2353439"/>
              <a:ext cx="241165" cy="1139494"/>
            </a:xfrm>
            <a:custGeom>
              <a:rect b="b" l="l" r="r" t="t"/>
              <a:pathLst>
                <a:path extrusionOk="0" h="20615" w="4363">
                  <a:moveTo>
                    <a:pt x="2181" y="0"/>
                  </a:moveTo>
                  <a:cubicBezTo>
                    <a:pt x="978" y="0"/>
                    <a:pt x="1" y="976"/>
                    <a:pt x="1" y="2181"/>
                  </a:cubicBezTo>
                  <a:lnTo>
                    <a:pt x="1" y="18434"/>
                  </a:lnTo>
                  <a:cubicBezTo>
                    <a:pt x="1" y="19638"/>
                    <a:pt x="978" y="20614"/>
                    <a:pt x="2181" y="20614"/>
                  </a:cubicBezTo>
                  <a:cubicBezTo>
                    <a:pt x="3386" y="20614"/>
                    <a:pt x="4362" y="19638"/>
                    <a:pt x="4362" y="18434"/>
                  </a:cubicBezTo>
                  <a:lnTo>
                    <a:pt x="4362" y="2181"/>
                  </a:lnTo>
                  <a:cubicBezTo>
                    <a:pt x="4362" y="976"/>
                    <a:pt x="3386" y="0"/>
                    <a:pt x="21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61"/>
            <p:cNvSpPr/>
            <p:nvPr/>
          </p:nvSpPr>
          <p:spPr>
            <a:xfrm>
              <a:off x="-2015525" y="1996972"/>
              <a:ext cx="1253526" cy="870360"/>
            </a:xfrm>
            <a:custGeom>
              <a:rect b="b" l="l" r="r" t="t"/>
              <a:pathLst>
                <a:path extrusionOk="0" h="15746" w="22678">
                  <a:moveTo>
                    <a:pt x="4332" y="1"/>
                  </a:moveTo>
                  <a:cubicBezTo>
                    <a:pt x="1940" y="1"/>
                    <a:pt x="1" y="1940"/>
                    <a:pt x="1" y="4332"/>
                  </a:cubicBezTo>
                  <a:lnTo>
                    <a:pt x="1" y="15745"/>
                  </a:lnTo>
                  <a:lnTo>
                    <a:pt x="22678" y="15745"/>
                  </a:lnTo>
                  <a:lnTo>
                    <a:pt x="22678" y="4332"/>
                  </a:lnTo>
                  <a:cubicBezTo>
                    <a:pt x="22678" y="1940"/>
                    <a:pt x="20739" y="1"/>
                    <a:pt x="18347" y="1"/>
                  </a:cubicBezTo>
                  <a:close/>
                </a:path>
              </a:pathLst>
            </a:custGeom>
            <a:solidFill>
              <a:schemeClr val="lt1"/>
            </a:solidFill>
            <a:ln cap="flat" cmpd="sng" w="13875">
              <a:solidFill>
                <a:schemeClr val="dk1"/>
              </a:solidFill>
              <a:prstDash val="solid"/>
              <a:miter lim="111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61"/>
            <p:cNvSpPr/>
            <p:nvPr/>
          </p:nvSpPr>
          <p:spPr>
            <a:xfrm>
              <a:off x="-1515066" y="2225036"/>
              <a:ext cx="252607" cy="368518"/>
            </a:xfrm>
            <a:custGeom>
              <a:rect b="b" l="l" r="r" t="t"/>
              <a:pathLst>
                <a:path extrusionOk="0" h="6667" w="4570">
                  <a:moveTo>
                    <a:pt x="3250" y="0"/>
                  </a:moveTo>
                  <a:lnTo>
                    <a:pt x="1" y="3925"/>
                  </a:lnTo>
                  <a:lnTo>
                    <a:pt x="2099" y="3925"/>
                  </a:lnTo>
                  <a:lnTo>
                    <a:pt x="949" y="6666"/>
                  </a:lnTo>
                  <a:lnTo>
                    <a:pt x="3250" y="6666"/>
                  </a:lnTo>
                  <a:lnTo>
                    <a:pt x="4570" y="2869"/>
                  </a:lnTo>
                  <a:lnTo>
                    <a:pt x="2777" y="2869"/>
                  </a:lnTo>
                  <a:lnTo>
                    <a:pt x="325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1" name="Google Shape;1091;p61"/>
          <p:cNvGrpSpPr/>
          <p:nvPr/>
        </p:nvGrpSpPr>
        <p:grpSpPr>
          <a:xfrm flipH="1" rot="10800000">
            <a:off x="7064394" y="2641324"/>
            <a:ext cx="910812" cy="1660393"/>
            <a:chOff x="-2015525" y="1207150"/>
            <a:chExt cx="1253526" cy="2285783"/>
          </a:xfrm>
        </p:grpSpPr>
        <p:sp>
          <p:nvSpPr>
            <p:cNvPr id="1092" name="Google Shape;1092;p61"/>
            <p:cNvSpPr/>
            <p:nvPr/>
          </p:nvSpPr>
          <p:spPr>
            <a:xfrm>
              <a:off x="-1465816" y="1207150"/>
              <a:ext cx="154217" cy="558388"/>
            </a:xfrm>
            <a:custGeom>
              <a:rect b="b" l="l" r="r" t="t"/>
              <a:pathLst>
                <a:path extrusionOk="0" h="10102" w="2790">
                  <a:moveTo>
                    <a:pt x="0" y="0"/>
                  </a:moveTo>
                  <a:lnTo>
                    <a:pt x="0" y="10102"/>
                  </a:lnTo>
                  <a:lnTo>
                    <a:pt x="2789" y="10102"/>
                  </a:lnTo>
                  <a:lnTo>
                    <a:pt x="27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61"/>
            <p:cNvSpPr/>
            <p:nvPr/>
          </p:nvSpPr>
          <p:spPr>
            <a:xfrm>
              <a:off x="-1611576" y="1438143"/>
              <a:ext cx="445682" cy="994066"/>
            </a:xfrm>
            <a:custGeom>
              <a:rect b="b" l="l" r="r" t="t"/>
              <a:pathLst>
                <a:path extrusionOk="0" h="17984" w="8063">
                  <a:moveTo>
                    <a:pt x="2721" y="0"/>
                  </a:moveTo>
                  <a:cubicBezTo>
                    <a:pt x="1220" y="0"/>
                    <a:pt x="0" y="1220"/>
                    <a:pt x="0" y="2721"/>
                  </a:cubicBezTo>
                  <a:lnTo>
                    <a:pt x="0" y="15263"/>
                  </a:lnTo>
                  <a:cubicBezTo>
                    <a:pt x="0" y="16764"/>
                    <a:pt x="1220" y="17983"/>
                    <a:pt x="2721" y="17983"/>
                  </a:cubicBezTo>
                  <a:lnTo>
                    <a:pt x="5342" y="17983"/>
                  </a:lnTo>
                  <a:cubicBezTo>
                    <a:pt x="6843" y="17983"/>
                    <a:pt x="8062" y="16764"/>
                    <a:pt x="8062" y="15263"/>
                  </a:cubicBezTo>
                  <a:lnTo>
                    <a:pt x="8062" y="2721"/>
                  </a:lnTo>
                  <a:cubicBezTo>
                    <a:pt x="8062" y="1220"/>
                    <a:pt x="6843" y="0"/>
                    <a:pt x="53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61"/>
            <p:cNvSpPr/>
            <p:nvPr/>
          </p:nvSpPr>
          <p:spPr>
            <a:xfrm>
              <a:off x="-1286504" y="2353439"/>
              <a:ext cx="241110" cy="1139494"/>
            </a:xfrm>
            <a:custGeom>
              <a:rect b="b" l="l" r="r" t="t"/>
              <a:pathLst>
                <a:path extrusionOk="0" h="20615" w="4362">
                  <a:moveTo>
                    <a:pt x="2181" y="0"/>
                  </a:moveTo>
                  <a:cubicBezTo>
                    <a:pt x="976" y="0"/>
                    <a:pt x="1" y="976"/>
                    <a:pt x="1" y="2181"/>
                  </a:cubicBezTo>
                  <a:lnTo>
                    <a:pt x="1" y="18434"/>
                  </a:lnTo>
                  <a:cubicBezTo>
                    <a:pt x="1" y="19638"/>
                    <a:pt x="976" y="20614"/>
                    <a:pt x="2181" y="20614"/>
                  </a:cubicBezTo>
                  <a:cubicBezTo>
                    <a:pt x="3385" y="20614"/>
                    <a:pt x="4362" y="19638"/>
                    <a:pt x="4362" y="18434"/>
                  </a:cubicBezTo>
                  <a:lnTo>
                    <a:pt x="4362" y="2181"/>
                  </a:lnTo>
                  <a:cubicBezTo>
                    <a:pt x="4362" y="976"/>
                    <a:pt x="3385" y="0"/>
                    <a:pt x="21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61"/>
            <p:cNvSpPr/>
            <p:nvPr/>
          </p:nvSpPr>
          <p:spPr>
            <a:xfrm>
              <a:off x="-1732130" y="2353439"/>
              <a:ext cx="241165" cy="1139494"/>
            </a:xfrm>
            <a:custGeom>
              <a:rect b="b" l="l" r="r" t="t"/>
              <a:pathLst>
                <a:path extrusionOk="0" h="20615" w="4363">
                  <a:moveTo>
                    <a:pt x="2181" y="0"/>
                  </a:moveTo>
                  <a:cubicBezTo>
                    <a:pt x="978" y="0"/>
                    <a:pt x="1" y="976"/>
                    <a:pt x="1" y="2181"/>
                  </a:cubicBezTo>
                  <a:lnTo>
                    <a:pt x="1" y="18434"/>
                  </a:lnTo>
                  <a:cubicBezTo>
                    <a:pt x="1" y="19638"/>
                    <a:pt x="978" y="20614"/>
                    <a:pt x="2181" y="20614"/>
                  </a:cubicBezTo>
                  <a:cubicBezTo>
                    <a:pt x="3386" y="20614"/>
                    <a:pt x="4362" y="19638"/>
                    <a:pt x="4362" y="18434"/>
                  </a:cubicBezTo>
                  <a:lnTo>
                    <a:pt x="4362" y="2181"/>
                  </a:lnTo>
                  <a:cubicBezTo>
                    <a:pt x="4362" y="976"/>
                    <a:pt x="3386" y="0"/>
                    <a:pt x="21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61"/>
            <p:cNvSpPr/>
            <p:nvPr/>
          </p:nvSpPr>
          <p:spPr>
            <a:xfrm>
              <a:off x="-2015525" y="1996972"/>
              <a:ext cx="1253526" cy="870360"/>
            </a:xfrm>
            <a:custGeom>
              <a:rect b="b" l="l" r="r" t="t"/>
              <a:pathLst>
                <a:path extrusionOk="0" h="15746" w="22678">
                  <a:moveTo>
                    <a:pt x="4332" y="1"/>
                  </a:moveTo>
                  <a:cubicBezTo>
                    <a:pt x="1940" y="1"/>
                    <a:pt x="1" y="1940"/>
                    <a:pt x="1" y="4332"/>
                  </a:cubicBezTo>
                  <a:lnTo>
                    <a:pt x="1" y="15745"/>
                  </a:lnTo>
                  <a:lnTo>
                    <a:pt x="22678" y="15745"/>
                  </a:lnTo>
                  <a:lnTo>
                    <a:pt x="22678" y="4332"/>
                  </a:lnTo>
                  <a:cubicBezTo>
                    <a:pt x="22678" y="1940"/>
                    <a:pt x="20739" y="1"/>
                    <a:pt x="18347" y="1"/>
                  </a:cubicBezTo>
                  <a:close/>
                </a:path>
              </a:pathLst>
            </a:custGeom>
            <a:solidFill>
              <a:schemeClr val="lt1"/>
            </a:solidFill>
            <a:ln cap="flat" cmpd="sng" w="13875">
              <a:solidFill>
                <a:schemeClr val="dk1"/>
              </a:solidFill>
              <a:prstDash val="solid"/>
              <a:miter lim="111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61"/>
            <p:cNvSpPr/>
            <p:nvPr/>
          </p:nvSpPr>
          <p:spPr>
            <a:xfrm>
              <a:off x="-1515066" y="2225036"/>
              <a:ext cx="252607" cy="368518"/>
            </a:xfrm>
            <a:custGeom>
              <a:rect b="b" l="l" r="r" t="t"/>
              <a:pathLst>
                <a:path extrusionOk="0" h="6667" w="4570">
                  <a:moveTo>
                    <a:pt x="3250" y="0"/>
                  </a:moveTo>
                  <a:lnTo>
                    <a:pt x="1" y="3925"/>
                  </a:lnTo>
                  <a:lnTo>
                    <a:pt x="2099" y="3925"/>
                  </a:lnTo>
                  <a:lnTo>
                    <a:pt x="949" y="6666"/>
                  </a:lnTo>
                  <a:lnTo>
                    <a:pt x="3250" y="6666"/>
                  </a:lnTo>
                  <a:lnTo>
                    <a:pt x="4570" y="2869"/>
                  </a:lnTo>
                  <a:lnTo>
                    <a:pt x="2777" y="2869"/>
                  </a:lnTo>
                  <a:lnTo>
                    <a:pt x="325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8" name="Google Shape;1098;p61"/>
          <p:cNvGrpSpPr/>
          <p:nvPr/>
        </p:nvGrpSpPr>
        <p:grpSpPr>
          <a:xfrm flipH="1">
            <a:off x="6086153" y="4429063"/>
            <a:ext cx="2867297" cy="587084"/>
            <a:chOff x="207675" y="127350"/>
            <a:chExt cx="2867297" cy="587084"/>
          </a:xfrm>
        </p:grpSpPr>
        <p:grpSp>
          <p:nvGrpSpPr>
            <p:cNvPr id="1099" name="Google Shape;1099;p61"/>
            <p:cNvGrpSpPr/>
            <p:nvPr/>
          </p:nvGrpSpPr>
          <p:grpSpPr>
            <a:xfrm>
              <a:off x="207675" y="127350"/>
              <a:ext cx="1712411" cy="587084"/>
              <a:chOff x="1722125" y="3637225"/>
              <a:chExt cx="1075500" cy="368725"/>
            </a:xfrm>
          </p:grpSpPr>
          <p:sp>
            <p:nvSpPr>
              <p:cNvPr id="1100" name="Google Shape;1100;p61"/>
              <p:cNvSpPr/>
              <p:nvPr/>
            </p:nvSpPr>
            <p:spPr>
              <a:xfrm>
                <a:off x="1784150" y="3703450"/>
                <a:ext cx="53875" cy="302500"/>
              </a:xfrm>
              <a:custGeom>
                <a:rect b="b" l="l" r="r" t="t"/>
                <a:pathLst>
                  <a:path extrusionOk="0" h="12100" w="2155">
                    <a:moveTo>
                      <a:pt x="1" y="1"/>
                    </a:moveTo>
                    <a:lnTo>
                      <a:pt x="1" y="12099"/>
                    </a:lnTo>
                    <a:lnTo>
                      <a:pt x="2154" y="12099"/>
                    </a:lnTo>
                    <a:lnTo>
                      <a:pt x="21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61"/>
              <p:cNvSpPr/>
              <p:nvPr/>
            </p:nvSpPr>
            <p:spPr>
              <a:xfrm>
                <a:off x="1722125" y="3637225"/>
                <a:ext cx="177925" cy="106100"/>
              </a:xfrm>
              <a:custGeom>
                <a:rect b="b" l="l" r="r" t="t"/>
                <a:pathLst>
                  <a:path extrusionOk="0" h="4244" w="7117">
                    <a:moveTo>
                      <a:pt x="3558" y="1"/>
                    </a:moveTo>
                    <a:lnTo>
                      <a:pt x="0" y="4243"/>
                    </a:lnTo>
                    <a:lnTo>
                      <a:pt x="7117" y="4243"/>
                    </a:lnTo>
                    <a:lnTo>
                      <a:pt x="35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61"/>
              <p:cNvSpPr/>
              <p:nvPr/>
            </p:nvSpPr>
            <p:spPr>
              <a:xfrm>
                <a:off x="1964725" y="3637225"/>
                <a:ext cx="53875" cy="302500"/>
              </a:xfrm>
              <a:custGeom>
                <a:rect b="b" l="l" r="r" t="t"/>
                <a:pathLst>
                  <a:path extrusionOk="0" h="12100" w="2155">
                    <a:moveTo>
                      <a:pt x="1" y="1"/>
                    </a:moveTo>
                    <a:lnTo>
                      <a:pt x="1"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61"/>
              <p:cNvSpPr/>
              <p:nvPr/>
            </p:nvSpPr>
            <p:spPr>
              <a:xfrm>
                <a:off x="1902725" y="3899875"/>
                <a:ext cx="177925" cy="106075"/>
              </a:xfrm>
              <a:custGeom>
                <a:rect b="b" l="l" r="r" t="t"/>
                <a:pathLst>
                  <a:path extrusionOk="0" h="4243" w="7117">
                    <a:moveTo>
                      <a:pt x="1" y="0"/>
                    </a:moveTo>
                    <a:lnTo>
                      <a:pt x="3558" y="4242"/>
                    </a:lnTo>
                    <a:lnTo>
                      <a:pt x="711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61"/>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61"/>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61"/>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61"/>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61"/>
              <p:cNvSpPr/>
              <p:nvPr/>
            </p:nvSpPr>
            <p:spPr>
              <a:xfrm>
                <a:off x="25011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61"/>
              <p:cNvSpPr/>
              <p:nvPr/>
            </p:nvSpPr>
            <p:spPr>
              <a:xfrm>
                <a:off x="2439125" y="3637225"/>
                <a:ext cx="177925" cy="106100"/>
              </a:xfrm>
              <a:custGeom>
                <a:rect b="b" l="l" r="r" t="t"/>
                <a:pathLst>
                  <a:path extrusionOk="0" h="4244" w="7117">
                    <a:moveTo>
                      <a:pt x="3558" y="1"/>
                    </a:moveTo>
                    <a:lnTo>
                      <a:pt x="1" y="4243"/>
                    </a:lnTo>
                    <a:lnTo>
                      <a:pt x="7116" y="4243"/>
                    </a:lnTo>
                    <a:lnTo>
                      <a:pt x="35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61"/>
              <p:cNvSpPr/>
              <p:nvPr/>
            </p:nvSpPr>
            <p:spPr>
              <a:xfrm>
                <a:off x="2681725" y="3637225"/>
                <a:ext cx="53875" cy="302500"/>
              </a:xfrm>
              <a:custGeom>
                <a:rect b="b" l="l" r="r" t="t"/>
                <a:pathLst>
                  <a:path extrusionOk="0" h="12100" w="2155">
                    <a:moveTo>
                      <a:pt x="0" y="1"/>
                    </a:moveTo>
                    <a:lnTo>
                      <a:pt x="0" y="12099"/>
                    </a:lnTo>
                    <a:lnTo>
                      <a:pt x="2154" y="12099"/>
                    </a:lnTo>
                    <a:lnTo>
                      <a:pt x="215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61"/>
              <p:cNvSpPr/>
              <p:nvPr/>
            </p:nvSpPr>
            <p:spPr>
              <a:xfrm>
                <a:off x="2619700" y="3899875"/>
                <a:ext cx="177925" cy="106075"/>
              </a:xfrm>
              <a:custGeom>
                <a:rect b="b" l="l" r="r" t="t"/>
                <a:pathLst>
                  <a:path extrusionOk="0" h="4243" w="7117">
                    <a:moveTo>
                      <a:pt x="1" y="0"/>
                    </a:moveTo>
                    <a:lnTo>
                      <a:pt x="3558" y="4242"/>
                    </a:lnTo>
                    <a:lnTo>
                      <a:pt x="711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2" name="Google Shape;1112;p61"/>
            <p:cNvGrpSpPr/>
            <p:nvPr/>
          </p:nvGrpSpPr>
          <p:grpSpPr>
            <a:xfrm>
              <a:off x="1933325" y="127350"/>
              <a:ext cx="1141647" cy="587084"/>
              <a:chOff x="1722125" y="3637225"/>
              <a:chExt cx="717025" cy="368725"/>
            </a:xfrm>
          </p:grpSpPr>
          <p:sp>
            <p:nvSpPr>
              <p:cNvPr id="1113" name="Google Shape;1113;p61"/>
              <p:cNvSpPr/>
              <p:nvPr/>
            </p:nvSpPr>
            <p:spPr>
              <a:xfrm>
                <a:off x="1784150" y="3703450"/>
                <a:ext cx="53875" cy="302500"/>
              </a:xfrm>
              <a:custGeom>
                <a:rect b="b" l="l" r="r" t="t"/>
                <a:pathLst>
                  <a:path extrusionOk="0" h="12100" w="2155">
                    <a:moveTo>
                      <a:pt x="1" y="1"/>
                    </a:moveTo>
                    <a:lnTo>
                      <a:pt x="1" y="12099"/>
                    </a:lnTo>
                    <a:lnTo>
                      <a:pt x="2154" y="12099"/>
                    </a:lnTo>
                    <a:lnTo>
                      <a:pt x="21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61"/>
              <p:cNvSpPr/>
              <p:nvPr/>
            </p:nvSpPr>
            <p:spPr>
              <a:xfrm>
                <a:off x="1722125" y="3637225"/>
                <a:ext cx="177925" cy="106100"/>
              </a:xfrm>
              <a:custGeom>
                <a:rect b="b" l="l" r="r" t="t"/>
                <a:pathLst>
                  <a:path extrusionOk="0" h="4244" w="7117">
                    <a:moveTo>
                      <a:pt x="3558" y="1"/>
                    </a:moveTo>
                    <a:lnTo>
                      <a:pt x="0" y="4243"/>
                    </a:lnTo>
                    <a:lnTo>
                      <a:pt x="7117" y="4243"/>
                    </a:lnTo>
                    <a:lnTo>
                      <a:pt x="35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61"/>
              <p:cNvSpPr/>
              <p:nvPr/>
            </p:nvSpPr>
            <p:spPr>
              <a:xfrm>
                <a:off x="1964725" y="3637225"/>
                <a:ext cx="53875" cy="302500"/>
              </a:xfrm>
              <a:custGeom>
                <a:rect b="b" l="l" r="r" t="t"/>
                <a:pathLst>
                  <a:path extrusionOk="0" h="12100" w="2155">
                    <a:moveTo>
                      <a:pt x="1" y="1"/>
                    </a:moveTo>
                    <a:lnTo>
                      <a:pt x="1"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61"/>
              <p:cNvSpPr/>
              <p:nvPr/>
            </p:nvSpPr>
            <p:spPr>
              <a:xfrm>
                <a:off x="1902725" y="3899875"/>
                <a:ext cx="177925" cy="106075"/>
              </a:xfrm>
              <a:custGeom>
                <a:rect b="b" l="l" r="r" t="t"/>
                <a:pathLst>
                  <a:path extrusionOk="0" h="4243" w="7117">
                    <a:moveTo>
                      <a:pt x="1" y="0"/>
                    </a:moveTo>
                    <a:lnTo>
                      <a:pt x="3558" y="4242"/>
                    </a:lnTo>
                    <a:lnTo>
                      <a:pt x="711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61"/>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61"/>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61"/>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61"/>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21" name="Google Shape;1121;p61"/>
          <p:cNvGrpSpPr/>
          <p:nvPr/>
        </p:nvGrpSpPr>
        <p:grpSpPr>
          <a:xfrm rot="10800000">
            <a:off x="4829409" y="-14238"/>
            <a:ext cx="753870" cy="1509636"/>
            <a:chOff x="5088650" y="245050"/>
            <a:chExt cx="1046025" cy="2094680"/>
          </a:xfrm>
        </p:grpSpPr>
        <p:sp>
          <p:nvSpPr>
            <p:cNvPr id="1122" name="Google Shape;1122;p61"/>
            <p:cNvSpPr/>
            <p:nvPr/>
          </p:nvSpPr>
          <p:spPr>
            <a:xfrm>
              <a:off x="5547342" y="1580832"/>
              <a:ext cx="128662" cy="758899"/>
            </a:xfrm>
            <a:custGeom>
              <a:rect b="b" l="l" r="r" t="t"/>
              <a:pathLst>
                <a:path extrusionOk="0" h="18637" w="5147">
                  <a:moveTo>
                    <a:pt x="0" y="0"/>
                  </a:moveTo>
                  <a:lnTo>
                    <a:pt x="0" y="18636"/>
                  </a:lnTo>
                  <a:lnTo>
                    <a:pt x="5147" y="18636"/>
                  </a:lnTo>
                  <a:lnTo>
                    <a:pt x="5147"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61"/>
            <p:cNvSpPr/>
            <p:nvPr/>
          </p:nvSpPr>
          <p:spPr>
            <a:xfrm>
              <a:off x="5425725" y="1130250"/>
              <a:ext cx="371850" cy="829500"/>
            </a:xfrm>
            <a:custGeom>
              <a:rect b="b" l="l" r="r" t="t"/>
              <a:pathLst>
                <a:path extrusionOk="0" h="33180" w="14874">
                  <a:moveTo>
                    <a:pt x="5020" y="0"/>
                  </a:moveTo>
                  <a:cubicBezTo>
                    <a:pt x="2250" y="0"/>
                    <a:pt x="0" y="2248"/>
                    <a:pt x="0" y="5019"/>
                  </a:cubicBezTo>
                  <a:lnTo>
                    <a:pt x="0" y="28161"/>
                  </a:lnTo>
                  <a:cubicBezTo>
                    <a:pt x="0" y="30931"/>
                    <a:pt x="2250" y="33179"/>
                    <a:pt x="5019" y="33179"/>
                  </a:cubicBezTo>
                  <a:lnTo>
                    <a:pt x="9855" y="33179"/>
                  </a:lnTo>
                  <a:cubicBezTo>
                    <a:pt x="12625" y="33179"/>
                    <a:pt x="14874" y="30931"/>
                    <a:pt x="14874" y="28161"/>
                  </a:cubicBezTo>
                  <a:lnTo>
                    <a:pt x="14874" y="5019"/>
                  </a:lnTo>
                  <a:cubicBezTo>
                    <a:pt x="14874" y="2250"/>
                    <a:pt x="12625" y="0"/>
                    <a:pt x="98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61"/>
            <p:cNvSpPr/>
            <p:nvPr/>
          </p:nvSpPr>
          <p:spPr>
            <a:xfrm>
              <a:off x="5325150" y="245050"/>
              <a:ext cx="201175" cy="950925"/>
            </a:xfrm>
            <a:custGeom>
              <a:rect b="b" l="l" r="r" t="t"/>
              <a:pathLst>
                <a:path extrusionOk="0" fill="none" h="38037" w="8047">
                  <a:moveTo>
                    <a:pt x="4023" y="1"/>
                  </a:moveTo>
                  <a:cubicBezTo>
                    <a:pt x="1802" y="1"/>
                    <a:pt x="1" y="1801"/>
                    <a:pt x="1" y="4024"/>
                  </a:cubicBezTo>
                  <a:lnTo>
                    <a:pt x="1" y="34014"/>
                  </a:lnTo>
                  <a:cubicBezTo>
                    <a:pt x="1" y="36235"/>
                    <a:pt x="1802" y="38036"/>
                    <a:pt x="4023" y="38036"/>
                  </a:cubicBezTo>
                  <a:cubicBezTo>
                    <a:pt x="6245" y="38036"/>
                    <a:pt x="8047" y="36235"/>
                    <a:pt x="8047" y="34014"/>
                  </a:cubicBezTo>
                  <a:lnTo>
                    <a:pt x="8047" y="4024"/>
                  </a:lnTo>
                  <a:cubicBezTo>
                    <a:pt x="8047" y="1801"/>
                    <a:pt x="6245" y="1"/>
                    <a:pt x="4023" y="1"/>
                  </a:cubicBezTo>
                  <a:close/>
                </a:path>
              </a:pathLst>
            </a:custGeom>
            <a:noFill/>
            <a:ln cap="flat" cmpd="sng" w="19050">
              <a:solidFill>
                <a:schemeClr val="dk1"/>
              </a:solidFill>
              <a:prstDash val="solid"/>
              <a:miter lim="111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61"/>
            <p:cNvSpPr/>
            <p:nvPr/>
          </p:nvSpPr>
          <p:spPr>
            <a:xfrm>
              <a:off x="5697000" y="245050"/>
              <a:ext cx="201175" cy="950925"/>
            </a:xfrm>
            <a:custGeom>
              <a:rect b="b" l="l" r="r" t="t"/>
              <a:pathLst>
                <a:path extrusionOk="0" fill="none" h="38037" w="8047">
                  <a:moveTo>
                    <a:pt x="4023" y="1"/>
                  </a:moveTo>
                  <a:cubicBezTo>
                    <a:pt x="1801" y="1"/>
                    <a:pt x="0" y="1801"/>
                    <a:pt x="0" y="4024"/>
                  </a:cubicBezTo>
                  <a:lnTo>
                    <a:pt x="0" y="34014"/>
                  </a:lnTo>
                  <a:cubicBezTo>
                    <a:pt x="0" y="36235"/>
                    <a:pt x="1801" y="38036"/>
                    <a:pt x="4023" y="38036"/>
                  </a:cubicBezTo>
                  <a:cubicBezTo>
                    <a:pt x="6244" y="38036"/>
                    <a:pt x="8046" y="36235"/>
                    <a:pt x="8046" y="34014"/>
                  </a:cubicBezTo>
                  <a:lnTo>
                    <a:pt x="8046" y="4024"/>
                  </a:lnTo>
                  <a:cubicBezTo>
                    <a:pt x="8046" y="1801"/>
                    <a:pt x="6244" y="1"/>
                    <a:pt x="4023" y="1"/>
                  </a:cubicBezTo>
                  <a:close/>
                </a:path>
              </a:pathLst>
            </a:custGeom>
            <a:noFill/>
            <a:ln cap="flat" cmpd="sng" w="19050">
              <a:solidFill>
                <a:schemeClr val="dk1"/>
              </a:solidFill>
              <a:prstDash val="solid"/>
              <a:miter lim="111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61"/>
            <p:cNvSpPr/>
            <p:nvPr/>
          </p:nvSpPr>
          <p:spPr>
            <a:xfrm>
              <a:off x="5088650" y="767125"/>
              <a:ext cx="1046025" cy="726250"/>
            </a:xfrm>
            <a:custGeom>
              <a:rect b="b" l="l" r="r" t="t"/>
              <a:pathLst>
                <a:path extrusionOk="0" h="29050" w="41841">
                  <a:moveTo>
                    <a:pt x="0" y="1"/>
                  </a:moveTo>
                  <a:lnTo>
                    <a:pt x="0" y="21058"/>
                  </a:lnTo>
                  <a:cubicBezTo>
                    <a:pt x="0" y="25472"/>
                    <a:pt x="3578" y="29050"/>
                    <a:pt x="7991" y="29050"/>
                  </a:cubicBezTo>
                  <a:lnTo>
                    <a:pt x="33849" y="29050"/>
                  </a:lnTo>
                  <a:cubicBezTo>
                    <a:pt x="38262" y="29050"/>
                    <a:pt x="41841" y="25472"/>
                    <a:pt x="41841" y="21058"/>
                  </a:cubicBezTo>
                  <a:lnTo>
                    <a:pt x="4184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61"/>
            <p:cNvSpPr/>
            <p:nvPr/>
          </p:nvSpPr>
          <p:spPr>
            <a:xfrm rot="10800000">
              <a:off x="5505475" y="993700"/>
              <a:ext cx="212350" cy="309900"/>
            </a:xfrm>
            <a:custGeom>
              <a:rect b="b" l="l" r="r" t="t"/>
              <a:pathLst>
                <a:path extrusionOk="0" h="12396" w="8494">
                  <a:moveTo>
                    <a:pt x="2454" y="0"/>
                  </a:moveTo>
                  <a:lnTo>
                    <a:pt x="0" y="7061"/>
                  </a:lnTo>
                  <a:lnTo>
                    <a:pt x="3335" y="7061"/>
                  </a:lnTo>
                  <a:lnTo>
                    <a:pt x="2454" y="12395"/>
                  </a:lnTo>
                  <a:lnTo>
                    <a:pt x="8494" y="5096"/>
                  </a:lnTo>
                  <a:lnTo>
                    <a:pt x="4593" y="5096"/>
                  </a:lnTo>
                  <a:lnTo>
                    <a:pt x="67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p62"/>
          <p:cNvSpPr/>
          <p:nvPr/>
        </p:nvSpPr>
        <p:spPr>
          <a:xfrm>
            <a:off x="5914800" y="-14250"/>
            <a:ext cx="3229200" cy="36006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62"/>
          <p:cNvSpPr/>
          <p:nvPr/>
        </p:nvSpPr>
        <p:spPr>
          <a:xfrm>
            <a:off x="5914800" y="3586200"/>
            <a:ext cx="3229200" cy="1552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62"/>
          <p:cNvSpPr txBox="1"/>
          <p:nvPr>
            <p:ph idx="1" type="subTitle"/>
          </p:nvPr>
        </p:nvSpPr>
        <p:spPr>
          <a:xfrm>
            <a:off x="520475" y="1495400"/>
            <a:ext cx="4977600" cy="409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600"/>
              <a:t>Overall, the accuracy of the </a:t>
            </a:r>
            <a:r>
              <a:rPr b="1" lang="en" sz="1600"/>
              <a:t>AdaBoost</a:t>
            </a:r>
            <a:r>
              <a:rPr lang="en" sz="1600"/>
              <a:t> Model was sufficient </a:t>
            </a:r>
            <a:endParaRPr sz="1600"/>
          </a:p>
          <a:p>
            <a:pPr indent="-317500" lvl="0" marL="457200" rtl="0" algn="l">
              <a:spcBef>
                <a:spcPts val="0"/>
              </a:spcBef>
              <a:spcAft>
                <a:spcPts val="0"/>
              </a:spcAft>
              <a:buSzPts val="1400"/>
              <a:buChar char="-"/>
            </a:pPr>
            <a:r>
              <a:rPr lang="en" sz="1600"/>
              <a:t>And thus we focused more on </a:t>
            </a:r>
            <a:r>
              <a:rPr b="1" lang="en" sz="1600"/>
              <a:t>Cross-validation</a:t>
            </a:r>
            <a:r>
              <a:rPr lang="en" sz="1600"/>
              <a:t> in order to measure the performance between our models and shows more realistic performance metrics</a:t>
            </a:r>
            <a:endParaRPr sz="1600"/>
          </a:p>
          <a:p>
            <a:pPr indent="-330200" lvl="0" marL="457200" rtl="0" algn="l">
              <a:spcBef>
                <a:spcPts val="0"/>
              </a:spcBef>
              <a:spcAft>
                <a:spcPts val="0"/>
              </a:spcAft>
              <a:buSzPts val="1600"/>
              <a:buChar char="-"/>
            </a:pPr>
            <a:r>
              <a:rPr b="1" lang="en" sz="1600"/>
              <a:t>Metrics focused</a:t>
            </a:r>
            <a:r>
              <a:rPr lang="en" sz="1600"/>
              <a:t>: </a:t>
            </a:r>
            <a:r>
              <a:rPr b="1" lang="en" sz="1600">
                <a:solidFill>
                  <a:srgbClr val="E69138"/>
                </a:solidFill>
              </a:rPr>
              <a:t>MAE</a:t>
            </a:r>
            <a:r>
              <a:rPr lang="en" sz="1600"/>
              <a:t> and </a:t>
            </a:r>
            <a:r>
              <a:rPr b="1" lang="en" sz="1600">
                <a:solidFill>
                  <a:schemeClr val="accent1"/>
                </a:solidFill>
              </a:rPr>
              <a:t>R2</a:t>
            </a:r>
            <a:endParaRPr b="1" sz="1600">
              <a:solidFill>
                <a:schemeClr val="accent1"/>
              </a:solidFill>
            </a:endParaRPr>
          </a:p>
        </p:txBody>
      </p:sp>
      <p:grpSp>
        <p:nvGrpSpPr>
          <p:cNvPr id="1135" name="Google Shape;1135;p62"/>
          <p:cNvGrpSpPr/>
          <p:nvPr/>
        </p:nvGrpSpPr>
        <p:grpSpPr>
          <a:xfrm rot="5400000">
            <a:off x="3335158" y="5364916"/>
            <a:ext cx="3589973" cy="1044767"/>
            <a:chOff x="-2333670" y="-733424"/>
            <a:chExt cx="4762500" cy="1386000"/>
          </a:xfrm>
        </p:grpSpPr>
        <p:sp>
          <p:nvSpPr>
            <p:cNvPr id="1136" name="Google Shape;1136;p62"/>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62"/>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62"/>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62"/>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0" name="Google Shape;1140;p62"/>
          <p:cNvGrpSpPr/>
          <p:nvPr/>
        </p:nvGrpSpPr>
        <p:grpSpPr>
          <a:xfrm>
            <a:off x="6679763" y="256500"/>
            <a:ext cx="1699272" cy="3059081"/>
            <a:chOff x="6679763" y="256500"/>
            <a:chExt cx="1699272" cy="3059081"/>
          </a:xfrm>
        </p:grpSpPr>
        <p:sp>
          <p:nvSpPr>
            <p:cNvPr id="1141" name="Google Shape;1141;p62"/>
            <p:cNvSpPr/>
            <p:nvPr/>
          </p:nvSpPr>
          <p:spPr>
            <a:xfrm>
              <a:off x="6958622" y="526493"/>
              <a:ext cx="1141493" cy="2510824"/>
            </a:xfrm>
            <a:custGeom>
              <a:rect b="b" l="l" r="r" t="t"/>
              <a:pathLst>
                <a:path extrusionOk="0" h="56633" w="25747">
                  <a:moveTo>
                    <a:pt x="12875" y="1"/>
                  </a:moveTo>
                  <a:cubicBezTo>
                    <a:pt x="5764" y="1"/>
                    <a:pt x="1" y="6424"/>
                    <a:pt x="1" y="14347"/>
                  </a:cubicBezTo>
                  <a:cubicBezTo>
                    <a:pt x="1" y="21142"/>
                    <a:pt x="4241" y="26835"/>
                    <a:pt x="9935" y="28316"/>
                  </a:cubicBezTo>
                  <a:cubicBezTo>
                    <a:pt x="4241" y="29798"/>
                    <a:pt x="1" y="35489"/>
                    <a:pt x="1" y="42286"/>
                  </a:cubicBezTo>
                  <a:cubicBezTo>
                    <a:pt x="1" y="50209"/>
                    <a:pt x="5764" y="56632"/>
                    <a:pt x="12875" y="56632"/>
                  </a:cubicBezTo>
                  <a:cubicBezTo>
                    <a:pt x="19984" y="56632"/>
                    <a:pt x="25747" y="50209"/>
                    <a:pt x="25747" y="42286"/>
                  </a:cubicBezTo>
                  <a:cubicBezTo>
                    <a:pt x="25747" y="35489"/>
                    <a:pt x="21507" y="29798"/>
                    <a:pt x="15813" y="28316"/>
                  </a:cubicBezTo>
                  <a:cubicBezTo>
                    <a:pt x="21507" y="26835"/>
                    <a:pt x="25747" y="21142"/>
                    <a:pt x="25747" y="14347"/>
                  </a:cubicBezTo>
                  <a:cubicBezTo>
                    <a:pt x="25747" y="6424"/>
                    <a:pt x="19984" y="1"/>
                    <a:pt x="128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62"/>
            <p:cNvSpPr/>
            <p:nvPr/>
          </p:nvSpPr>
          <p:spPr>
            <a:xfrm>
              <a:off x="6861309" y="391984"/>
              <a:ext cx="194631" cy="194631"/>
            </a:xfrm>
            <a:custGeom>
              <a:rect b="b" l="l" r="r" t="t"/>
              <a:pathLst>
                <a:path extrusionOk="0" h="4390" w="4390">
                  <a:moveTo>
                    <a:pt x="2196" y="0"/>
                  </a:moveTo>
                  <a:cubicBezTo>
                    <a:pt x="984" y="0"/>
                    <a:pt x="1" y="983"/>
                    <a:pt x="1" y="2195"/>
                  </a:cubicBezTo>
                  <a:cubicBezTo>
                    <a:pt x="1" y="3407"/>
                    <a:pt x="984" y="4389"/>
                    <a:pt x="2196" y="4389"/>
                  </a:cubicBezTo>
                  <a:cubicBezTo>
                    <a:pt x="3407" y="4389"/>
                    <a:pt x="4390" y="3407"/>
                    <a:pt x="4390" y="2195"/>
                  </a:cubicBezTo>
                  <a:cubicBezTo>
                    <a:pt x="4390" y="983"/>
                    <a:pt x="3407" y="0"/>
                    <a:pt x="21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62"/>
            <p:cNvSpPr/>
            <p:nvPr/>
          </p:nvSpPr>
          <p:spPr>
            <a:xfrm>
              <a:off x="6861309" y="2985510"/>
              <a:ext cx="194631" cy="194586"/>
            </a:xfrm>
            <a:custGeom>
              <a:rect b="b" l="l" r="r" t="t"/>
              <a:pathLst>
                <a:path extrusionOk="0" h="4389" w="4390">
                  <a:moveTo>
                    <a:pt x="2196" y="0"/>
                  </a:moveTo>
                  <a:cubicBezTo>
                    <a:pt x="984" y="0"/>
                    <a:pt x="1" y="982"/>
                    <a:pt x="1" y="2194"/>
                  </a:cubicBezTo>
                  <a:cubicBezTo>
                    <a:pt x="1" y="3407"/>
                    <a:pt x="984" y="4388"/>
                    <a:pt x="2196" y="4388"/>
                  </a:cubicBezTo>
                  <a:cubicBezTo>
                    <a:pt x="3407" y="4388"/>
                    <a:pt x="4390" y="3407"/>
                    <a:pt x="4390" y="2194"/>
                  </a:cubicBezTo>
                  <a:cubicBezTo>
                    <a:pt x="4390" y="982"/>
                    <a:pt x="3407" y="0"/>
                    <a:pt x="21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62"/>
            <p:cNvSpPr/>
            <p:nvPr/>
          </p:nvSpPr>
          <p:spPr>
            <a:xfrm>
              <a:off x="6928697" y="489297"/>
              <a:ext cx="59852" cy="2585218"/>
            </a:xfrm>
            <a:custGeom>
              <a:rect b="b" l="l" r="r" t="t"/>
              <a:pathLst>
                <a:path extrusionOk="0" h="58311" w="1350">
                  <a:moveTo>
                    <a:pt x="1" y="0"/>
                  </a:moveTo>
                  <a:lnTo>
                    <a:pt x="1" y="58311"/>
                  </a:lnTo>
                  <a:lnTo>
                    <a:pt x="1350" y="58311"/>
                  </a:lnTo>
                  <a:lnTo>
                    <a:pt x="135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62"/>
            <p:cNvSpPr/>
            <p:nvPr/>
          </p:nvSpPr>
          <p:spPr>
            <a:xfrm>
              <a:off x="7152449" y="416279"/>
              <a:ext cx="753872" cy="170335"/>
            </a:xfrm>
            <a:custGeom>
              <a:rect b="b" l="l" r="r" t="t"/>
              <a:pathLst>
                <a:path extrusionOk="0" h="3842" w="17004">
                  <a:moveTo>
                    <a:pt x="0" y="1"/>
                  </a:moveTo>
                  <a:lnTo>
                    <a:pt x="0" y="3841"/>
                  </a:lnTo>
                  <a:lnTo>
                    <a:pt x="17004" y="3841"/>
                  </a:lnTo>
                  <a:lnTo>
                    <a:pt x="170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62"/>
            <p:cNvSpPr/>
            <p:nvPr/>
          </p:nvSpPr>
          <p:spPr>
            <a:xfrm>
              <a:off x="6679763" y="256500"/>
              <a:ext cx="1699272" cy="214094"/>
            </a:xfrm>
            <a:custGeom>
              <a:rect b="b" l="l" r="r" t="t"/>
              <a:pathLst>
                <a:path extrusionOk="0" h="4829" w="38328">
                  <a:moveTo>
                    <a:pt x="0" y="1"/>
                  </a:moveTo>
                  <a:lnTo>
                    <a:pt x="2341" y="4828"/>
                  </a:lnTo>
                  <a:lnTo>
                    <a:pt x="35987" y="4828"/>
                  </a:lnTo>
                  <a:lnTo>
                    <a:pt x="3832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62"/>
            <p:cNvSpPr/>
            <p:nvPr/>
          </p:nvSpPr>
          <p:spPr>
            <a:xfrm>
              <a:off x="8002815" y="2985510"/>
              <a:ext cx="194586" cy="194586"/>
            </a:xfrm>
            <a:custGeom>
              <a:rect b="b" l="l" r="r" t="t"/>
              <a:pathLst>
                <a:path extrusionOk="0" h="4389" w="4389">
                  <a:moveTo>
                    <a:pt x="2194" y="0"/>
                  </a:moveTo>
                  <a:cubicBezTo>
                    <a:pt x="983" y="0"/>
                    <a:pt x="0" y="982"/>
                    <a:pt x="0" y="2194"/>
                  </a:cubicBezTo>
                  <a:cubicBezTo>
                    <a:pt x="0" y="3407"/>
                    <a:pt x="983" y="4388"/>
                    <a:pt x="2194" y="4388"/>
                  </a:cubicBezTo>
                  <a:cubicBezTo>
                    <a:pt x="3406" y="4388"/>
                    <a:pt x="4389" y="3407"/>
                    <a:pt x="4389" y="2194"/>
                  </a:cubicBezTo>
                  <a:cubicBezTo>
                    <a:pt x="4389" y="982"/>
                    <a:pt x="3406" y="0"/>
                    <a:pt x="2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62"/>
            <p:cNvSpPr/>
            <p:nvPr/>
          </p:nvSpPr>
          <p:spPr>
            <a:xfrm>
              <a:off x="8002815" y="409895"/>
              <a:ext cx="194586" cy="194631"/>
            </a:xfrm>
            <a:custGeom>
              <a:rect b="b" l="l" r="r" t="t"/>
              <a:pathLst>
                <a:path extrusionOk="0" h="4390" w="4389">
                  <a:moveTo>
                    <a:pt x="2194" y="0"/>
                  </a:moveTo>
                  <a:cubicBezTo>
                    <a:pt x="983" y="0"/>
                    <a:pt x="0" y="983"/>
                    <a:pt x="0" y="2194"/>
                  </a:cubicBezTo>
                  <a:cubicBezTo>
                    <a:pt x="0" y="3407"/>
                    <a:pt x="983" y="4389"/>
                    <a:pt x="2194" y="4389"/>
                  </a:cubicBezTo>
                  <a:cubicBezTo>
                    <a:pt x="3406" y="4389"/>
                    <a:pt x="4389" y="3407"/>
                    <a:pt x="4389" y="2194"/>
                  </a:cubicBezTo>
                  <a:cubicBezTo>
                    <a:pt x="4389" y="983"/>
                    <a:pt x="3406" y="0"/>
                    <a:pt x="2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62"/>
            <p:cNvSpPr/>
            <p:nvPr/>
          </p:nvSpPr>
          <p:spPr>
            <a:xfrm>
              <a:off x="8070203" y="497676"/>
              <a:ext cx="59852" cy="2585218"/>
            </a:xfrm>
            <a:custGeom>
              <a:rect b="b" l="l" r="r" t="t"/>
              <a:pathLst>
                <a:path extrusionOk="0" h="58311" w="1350">
                  <a:moveTo>
                    <a:pt x="0" y="0"/>
                  </a:moveTo>
                  <a:lnTo>
                    <a:pt x="0" y="58310"/>
                  </a:lnTo>
                  <a:lnTo>
                    <a:pt x="1349" y="58310"/>
                  </a:lnTo>
                  <a:lnTo>
                    <a:pt x="13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62"/>
            <p:cNvSpPr/>
            <p:nvPr/>
          </p:nvSpPr>
          <p:spPr>
            <a:xfrm>
              <a:off x="7152449" y="2985510"/>
              <a:ext cx="753872" cy="170291"/>
            </a:xfrm>
            <a:custGeom>
              <a:rect b="b" l="l" r="r" t="t"/>
              <a:pathLst>
                <a:path extrusionOk="0" h="3841" w="17004">
                  <a:moveTo>
                    <a:pt x="0" y="0"/>
                  </a:moveTo>
                  <a:lnTo>
                    <a:pt x="0" y="3841"/>
                  </a:lnTo>
                  <a:lnTo>
                    <a:pt x="17004" y="3841"/>
                  </a:lnTo>
                  <a:lnTo>
                    <a:pt x="1700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62"/>
            <p:cNvSpPr/>
            <p:nvPr/>
          </p:nvSpPr>
          <p:spPr>
            <a:xfrm>
              <a:off x="6679763" y="3101532"/>
              <a:ext cx="1699272" cy="214049"/>
            </a:xfrm>
            <a:custGeom>
              <a:rect b="b" l="l" r="r" t="t"/>
              <a:pathLst>
                <a:path extrusionOk="0" h="4828" w="38328">
                  <a:moveTo>
                    <a:pt x="2341" y="0"/>
                  </a:moveTo>
                  <a:lnTo>
                    <a:pt x="0" y="4828"/>
                  </a:lnTo>
                  <a:lnTo>
                    <a:pt x="38328" y="4828"/>
                  </a:lnTo>
                  <a:lnTo>
                    <a:pt x="359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62"/>
            <p:cNvSpPr/>
            <p:nvPr/>
          </p:nvSpPr>
          <p:spPr>
            <a:xfrm>
              <a:off x="7495105" y="2737463"/>
              <a:ext cx="68542" cy="247966"/>
            </a:xfrm>
            <a:custGeom>
              <a:rect b="b" l="l" r="r" t="t"/>
              <a:pathLst>
                <a:path extrusionOk="0" h="5593" w="1546">
                  <a:moveTo>
                    <a:pt x="1" y="1"/>
                  </a:moveTo>
                  <a:lnTo>
                    <a:pt x="1" y="5592"/>
                  </a:lnTo>
                  <a:lnTo>
                    <a:pt x="1545" y="5592"/>
                  </a:lnTo>
                  <a:lnTo>
                    <a:pt x="15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62"/>
            <p:cNvSpPr/>
            <p:nvPr/>
          </p:nvSpPr>
          <p:spPr>
            <a:xfrm>
              <a:off x="7430422" y="2441490"/>
              <a:ext cx="197911" cy="441399"/>
            </a:xfrm>
            <a:custGeom>
              <a:rect b="b" l="l" r="r" t="t"/>
              <a:pathLst>
                <a:path extrusionOk="0" h="9956" w="4464">
                  <a:moveTo>
                    <a:pt x="1506" y="1"/>
                  </a:moveTo>
                  <a:cubicBezTo>
                    <a:pt x="676" y="1"/>
                    <a:pt x="1" y="675"/>
                    <a:pt x="1" y="1506"/>
                  </a:cubicBezTo>
                  <a:lnTo>
                    <a:pt x="1" y="8450"/>
                  </a:lnTo>
                  <a:cubicBezTo>
                    <a:pt x="1" y="9280"/>
                    <a:pt x="676" y="9955"/>
                    <a:pt x="1506" y="9955"/>
                  </a:cubicBezTo>
                  <a:lnTo>
                    <a:pt x="2958" y="9955"/>
                  </a:lnTo>
                  <a:cubicBezTo>
                    <a:pt x="3788" y="9955"/>
                    <a:pt x="4463" y="9280"/>
                    <a:pt x="4463" y="8450"/>
                  </a:cubicBezTo>
                  <a:lnTo>
                    <a:pt x="4463" y="1506"/>
                  </a:lnTo>
                  <a:cubicBezTo>
                    <a:pt x="4463" y="675"/>
                    <a:pt x="3788" y="1"/>
                    <a:pt x="29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62"/>
            <p:cNvSpPr/>
            <p:nvPr/>
          </p:nvSpPr>
          <p:spPr>
            <a:xfrm>
              <a:off x="7376955" y="1970533"/>
              <a:ext cx="107025" cy="505995"/>
            </a:xfrm>
            <a:custGeom>
              <a:rect b="b" l="l" r="r" t="t"/>
              <a:pathLst>
                <a:path extrusionOk="0" h="11413" w="2414">
                  <a:moveTo>
                    <a:pt x="1207" y="1"/>
                  </a:moveTo>
                  <a:cubicBezTo>
                    <a:pt x="541" y="1"/>
                    <a:pt x="0" y="541"/>
                    <a:pt x="0" y="1208"/>
                  </a:cubicBezTo>
                  <a:lnTo>
                    <a:pt x="0" y="10205"/>
                  </a:lnTo>
                  <a:cubicBezTo>
                    <a:pt x="0" y="10871"/>
                    <a:pt x="541" y="11412"/>
                    <a:pt x="1207" y="11412"/>
                  </a:cubicBezTo>
                  <a:cubicBezTo>
                    <a:pt x="1873" y="11412"/>
                    <a:pt x="2414" y="10871"/>
                    <a:pt x="2414" y="10205"/>
                  </a:cubicBezTo>
                  <a:lnTo>
                    <a:pt x="2414" y="1208"/>
                  </a:lnTo>
                  <a:cubicBezTo>
                    <a:pt x="2414" y="540"/>
                    <a:pt x="1873" y="1"/>
                    <a:pt x="1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62"/>
            <p:cNvSpPr/>
            <p:nvPr/>
          </p:nvSpPr>
          <p:spPr>
            <a:xfrm>
              <a:off x="7574773" y="1970533"/>
              <a:ext cx="107025" cy="505995"/>
            </a:xfrm>
            <a:custGeom>
              <a:rect b="b" l="l" r="r" t="t"/>
              <a:pathLst>
                <a:path extrusionOk="0" h="11413" w="2414">
                  <a:moveTo>
                    <a:pt x="1207" y="1"/>
                  </a:moveTo>
                  <a:cubicBezTo>
                    <a:pt x="541" y="1"/>
                    <a:pt x="0" y="541"/>
                    <a:pt x="0" y="1208"/>
                  </a:cubicBezTo>
                  <a:lnTo>
                    <a:pt x="0" y="10205"/>
                  </a:lnTo>
                  <a:cubicBezTo>
                    <a:pt x="0" y="10871"/>
                    <a:pt x="541" y="11412"/>
                    <a:pt x="1207" y="11412"/>
                  </a:cubicBezTo>
                  <a:cubicBezTo>
                    <a:pt x="1873" y="11412"/>
                    <a:pt x="2414" y="10871"/>
                    <a:pt x="2414" y="10205"/>
                  </a:cubicBezTo>
                  <a:lnTo>
                    <a:pt x="2414" y="1208"/>
                  </a:lnTo>
                  <a:cubicBezTo>
                    <a:pt x="2414" y="540"/>
                    <a:pt x="1873" y="1"/>
                    <a:pt x="1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62"/>
            <p:cNvSpPr/>
            <p:nvPr/>
          </p:nvSpPr>
          <p:spPr>
            <a:xfrm>
              <a:off x="7251092" y="2248284"/>
              <a:ext cx="556582" cy="386468"/>
            </a:xfrm>
            <a:custGeom>
              <a:rect b="b" l="l" r="r" t="t"/>
              <a:pathLst>
                <a:path extrusionOk="0" h="8717" w="12554">
                  <a:moveTo>
                    <a:pt x="0" y="1"/>
                  </a:moveTo>
                  <a:lnTo>
                    <a:pt x="0" y="6318"/>
                  </a:lnTo>
                  <a:cubicBezTo>
                    <a:pt x="0" y="7643"/>
                    <a:pt x="1074" y="8717"/>
                    <a:pt x="2398" y="8717"/>
                  </a:cubicBezTo>
                  <a:lnTo>
                    <a:pt x="10156" y="8717"/>
                  </a:lnTo>
                  <a:cubicBezTo>
                    <a:pt x="11480" y="8717"/>
                    <a:pt x="12554" y="7643"/>
                    <a:pt x="12554" y="6318"/>
                  </a:cubicBezTo>
                  <a:lnTo>
                    <a:pt x="125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62"/>
            <p:cNvSpPr/>
            <p:nvPr/>
          </p:nvSpPr>
          <p:spPr>
            <a:xfrm>
              <a:off x="7473293" y="2369847"/>
              <a:ext cx="112168" cy="163640"/>
            </a:xfrm>
            <a:custGeom>
              <a:rect b="b" l="l" r="r" t="t"/>
              <a:pathLst>
                <a:path extrusionOk="0" h="3691" w="2530">
                  <a:moveTo>
                    <a:pt x="732" y="0"/>
                  </a:moveTo>
                  <a:lnTo>
                    <a:pt x="1" y="2103"/>
                  </a:lnTo>
                  <a:lnTo>
                    <a:pt x="994" y="2103"/>
                  </a:lnTo>
                  <a:lnTo>
                    <a:pt x="732" y="3691"/>
                  </a:lnTo>
                  <a:lnTo>
                    <a:pt x="2529" y="1518"/>
                  </a:lnTo>
                  <a:lnTo>
                    <a:pt x="1368" y="1518"/>
                  </a:lnTo>
                  <a:lnTo>
                    <a:pt x="20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62"/>
            <p:cNvSpPr/>
            <p:nvPr/>
          </p:nvSpPr>
          <p:spPr>
            <a:xfrm>
              <a:off x="7473603" y="962471"/>
              <a:ext cx="106271" cy="596660"/>
            </a:xfrm>
            <a:custGeom>
              <a:rect b="b" l="l" r="r" t="t"/>
              <a:pathLst>
                <a:path extrusionOk="0" h="13458" w="2397">
                  <a:moveTo>
                    <a:pt x="1" y="0"/>
                  </a:moveTo>
                  <a:lnTo>
                    <a:pt x="1" y="13458"/>
                  </a:lnTo>
                  <a:lnTo>
                    <a:pt x="2397" y="13458"/>
                  </a:lnTo>
                  <a:lnTo>
                    <a:pt x="23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62"/>
            <p:cNvSpPr/>
            <p:nvPr/>
          </p:nvSpPr>
          <p:spPr>
            <a:xfrm>
              <a:off x="7351242" y="831819"/>
              <a:ext cx="350956" cy="209261"/>
            </a:xfrm>
            <a:custGeom>
              <a:rect b="b" l="l" r="r" t="t"/>
              <a:pathLst>
                <a:path extrusionOk="0" h="4720" w="7916">
                  <a:moveTo>
                    <a:pt x="3959" y="1"/>
                  </a:moveTo>
                  <a:lnTo>
                    <a:pt x="0" y="4719"/>
                  </a:lnTo>
                  <a:lnTo>
                    <a:pt x="7916" y="4719"/>
                  </a:lnTo>
                  <a:lnTo>
                    <a:pt x="39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0" name="Google Shape;1160;p62"/>
          <p:cNvGrpSpPr/>
          <p:nvPr/>
        </p:nvGrpSpPr>
        <p:grpSpPr>
          <a:xfrm>
            <a:off x="6280093" y="3800476"/>
            <a:ext cx="2498613" cy="1123948"/>
            <a:chOff x="6237531" y="3846675"/>
            <a:chExt cx="2498613" cy="1123948"/>
          </a:xfrm>
        </p:grpSpPr>
        <p:sp>
          <p:nvSpPr>
            <p:cNvPr id="1161" name="Google Shape;1161;p62"/>
            <p:cNvSpPr/>
            <p:nvPr/>
          </p:nvSpPr>
          <p:spPr>
            <a:xfrm>
              <a:off x="6237531" y="3846675"/>
              <a:ext cx="1493171" cy="147392"/>
            </a:xfrm>
            <a:custGeom>
              <a:rect b="b" l="l" r="r" t="t"/>
              <a:pathLst>
                <a:path extrusionOk="0" h="2450" w="24820">
                  <a:moveTo>
                    <a:pt x="1226" y="0"/>
                  </a:moveTo>
                  <a:cubicBezTo>
                    <a:pt x="547" y="0"/>
                    <a:pt x="1" y="546"/>
                    <a:pt x="1" y="1225"/>
                  </a:cubicBezTo>
                  <a:cubicBezTo>
                    <a:pt x="1" y="1903"/>
                    <a:pt x="547" y="2449"/>
                    <a:pt x="1226" y="2449"/>
                  </a:cubicBezTo>
                  <a:lnTo>
                    <a:pt x="23595" y="2449"/>
                  </a:lnTo>
                  <a:cubicBezTo>
                    <a:pt x="24274" y="2449"/>
                    <a:pt x="24820" y="1903"/>
                    <a:pt x="24820" y="1225"/>
                  </a:cubicBezTo>
                  <a:cubicBezTo>
                    <a:pt x="24820" y="546"/>
                    <a:pt x="24274" y="0"/>
                    <a:pt x="2359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62"/>
            <p:cNvSpPr/>
            <p:nvPr/>
          </p:nvSpPr>
          <p:spPr>
            <a:xfrm>
              <a:off x="7821111" y="3846675"/>
              <a:ext cx="915034" cy="147392"/>
            </a:xfrm>
            <a:custGeom>
              <a:rect b="b" l="l" r="r" t="t"/>
              <a:pathLst>
                <a:path extrusionOk="0" h="2450" w="15210">
                  <a:moveTo>
                    <a:pt x="1225" y="0"/>
                  </a:moveTo>
                  <a:cubicBezTo>
                    <a:pt x="546" y="0"/>
                    <a:pt x="0" y="546"/>
                    <a:pt x="0" y="1225"/>
                  </a:cubicBezTo>
                  <a:cubicBezTo>
                    <a:pt x="0" y="1903"/>
                    <a:pt x="546" y="2449"/>
                    <a:pt x="1225" y="2449"/>
                  </a:cubicBezTo>
                  <a:lnTo>
                    <a:pt x="13985" y="2449"/>
                  </a:lnTo>
                  <a:cubicBezTo>
                    <a:pt x="14663" y="2449"/>
                    <a:pt x="15210" y="1903"/>
                    <a:pt x="15210" y="1225"/>
                  </a:cubicBezTo>
                  <a:cubicBezTo>
                    <a:pt x="15210" y="546"/>
                    <a:pt x="14663" y="0"/>
                    <a:pt x="139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62"/>
            <p:cNvSpPr/>
            <p:nvPr/>
          </p:nvSpPr>
          <p:spPr>
            <a:xfrm>
              <a:off x="6237531" y="4090874"/>
              <a:ext cx="776485" cy="147332"/>
            </a:xfrm>
            <a:custGeom>
              <a:rect b="b" l="l" r="r" t="t"/>
              <a:pathLst>
                <a:path extrusionOk="0" h="2449" w="12907">
                  <a:moveTo>
                    <a:pt x="1226" y="0"/>
                  </a:moveTo>
                  <a:cubicBezTo>
                    <a:pt x="547" y="0"/>
                    <a:pt x="1" y="545"/>
                    <a:pt x="1" y="1224"/>
                  </a:cubicBezTo>
                  <a:cubicBezTo>
                    <a:pt x="1" y="1902"/>
                    <a:pt x="547" y="2448"/>
                    <a:pt x="1226" y="2448"/>
                  </a:cubicBezTo>
                  <a:lnTo>
                    <a:pt x="11682" y="2448"/>
                  </a:lnTo>
                  <a:cubicBezTo>
                    <a:pt x="12361" y="2448"/>
                    <a:pt x="12907" y="1902"/>
                    <a:pt x="12907" y="1224"/>
                  </a:cubicBezTo>
                  <a:cubicBezTo>
                    <a:pt x="12907" y="545"/>
                    <a:pt x="12361" y="0"/>
                    <a:pt x="116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62"/>
            <p:cNvSpPr/>
            <p:nvPr/>
          </p:nvSpPr>
          <p:spPr>
            <a:xfrm>
              <a:off x="7104283" y="4090874"/>
              <a:ext cx="1631780" cy="147332"/>
            </a:xfrm>
            <a:custGeom>
              <a:rect b="b" l="l" r="r" t="t"/>
              <a:pathLst>
                <a:path extrusionOk="0" h="2449" w="27124">
                  <a:moveTo>
                    <a:pt x="1225" y="0"/>
                  </a:moveTo>
                  <a:cubicBezTo>
                    <a:pt x="547" y="0"/>
                    <a:pt x="1" y="545"/>
                    <a:pt x="1" y="1224"/>
                  </a:cubicBezTo>
                  <a:cubicBezTo>
                    <a:pt x="1" y="1902"/>
                    <a:pt x="547" y="2448"/>
                    <a:pt x="1225" y="2448"/>
                  </a:cubicBezTo>
                  <a:lnTo>
                    <a:pt x="25899" y="2448"/>
                  </a:lnTo>
                  <a:cubicBezTo>
                    <a:pt x="26578" y="2448"/>
                    <a:pt x="27124" y="1902"/>
                    <a:pt x="27124" y="1224"/>
                  </a:cubicBezTo>
                  <a:cubicBezTo>
                    <a:pt x="27124" y="545"/>
                    <a:pt x="26578" y="0"/>
                    <a:pt x="258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62"/>
            <p:cNvSpPr/>
            <p:nvPr/>
          </p:nvSpPr>
          <p:spPr>
            <a:xfrm>
              <a:off x="6237531" y="4334953"/>
              <a:ext cx="1296689" cy="147392"/>
            </a:xfrm>
            <a:custGeom>
              <a:rect b="b" l="l" r="r" t="t"/>
              <a:pathLst>
                <a:path extrusionOk="0" h="2450" w="21554">
                  <a:moveTo>
                    <a:pt x="1226" y="0"/>
                  </a:moveTo>
                  <a:cubicBezTo>
                    <a:pt x="547" y="0"/>
                    <a:pt x="1" y="546"/>
                    <a:pt x="1" y="1225"/>
                  </a:cubicBezTo>
                  <a:cubicBezTo>
                    <a:pt x="1" y="1903"/>
                    <a:pt x="547" y="2449"/>
                    <a:pt x="1226" y="2449"/>
                  </a:cubicBezTo>
                  <a:lnTo>
                    <a:pt x="20329" y="2449"/>
                  </a:lnTo>
                  <a:cubicBezTo>
                    <a:pt x="21007" y="2449"/>
                    <a:pt x="21554" y="1903"/>
                    <a:pt x="21554" y="1225"/>
                  </a:cubicBezTo>
                  <a:cubicBezTo>
                    <a:pt x="21554" y="546"/>
                    <a:pt x="21007" y="0"/>
                    <a:pt x="203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62"/>
            <p:cNvSpPr/>
            <p:nvPr/>
          </p:nvSpPr>
          <p:spPr>
            <a:xfrm>
              <a:off x="7624502" y="4334953"/>
              <a:ext cx="1111636" cy="147392"/>
            </a:xfrm>
            <a:custGeom>
              <a:rect b="b" l="l" r="r" t="t"/>
              <a:pathLst>
                <a:path extrusionOk="0" h="2450" w="18478">
                  <a:moveTo>
                    <a:pt x="1225" y="0"/>
                  </a:moveTo>
                  <a:cubicBezTo>
                    <a:pt x="547" y="0"/>
                    <a:pt x="1" y="546"/>
                    <a:pt x="1" y="1225"/>
                  </a:cubicBezTo>
                  <a:cubicBezTo>
                    <a:pt x="1" y="1903"/>
                    <a:pt x="547" y="2449"/>
                    <a:pt x="1225" y="2449"/>
                  </a:cubicBezTo>
                  <a:lnTo>
                    <a:pt x="17253" y="2449"/>
                  </a:lnTo>
                  <a:cubicBezTo>
                    <a:pt x="17931" y="2449"/>
                    <a:pt x="18478" y="1903"/>
                    <a:pt x="18478" y="1225"/>
                  </a:cubicBezTo>
                  <a:cubicBezTo>
                    <a:pt x="18478" y="546"/>
                    <a:pt x="17931" y="0"/>
                    <a:pt x="172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62"/>
            <p:cNvSpPr/>
            <p:nvPr/>
          </p:nvSpPr>
          <p:spPr>
            <a:xfrm>
              <a:off x="6237531" y="4579092"/>
              <a:ext cx="1825916" cy="147392"/>
            </a:xfrm>
            <a:custGeom>
              <a:rect b="b" l="l" r="r" t="t"/>
              <a:pathLst>
                <a:path extrusionOk="0" h="2450" w="30351">
                  <a:moveTo>
                    <a:pt x="1226" y="0"/>
                  </a:moveTo>
                  <a:cubicBezTo>
                    <a:pt x="547" y="0"/>
                    <a:pt x="1" y="546"/>
                    <a:pt x="1" y="1225"/>
                  </a:cubicBezTo>
                  <a:cubicBezTo>
                    <a:pt x="1" y="1903"/>
                    <a:pt x="547" y="2449"/>
                    <a:pt x="1226" y="2449"/>
                  </a:cubicBezTo>
                  <a:lnTo>
                    <a:pt x="29126" y="2449"/>
                  </a:lnTo>
                  <a:cubicBezTo>
                    <a:pt x="29804" y="2449"/>
                    <a:pt x="30350" y="1903"/>
                    <a:pt x="30350" y="1225"/>
                  </a:cubicBezTo>
                  <a:cubicBezTo>
                    <a:pt x="30350" y="546"/>
                    <a:pt x="29804" y="0"/>
                    <a:pt x="291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62"/>
            <p:cNvSpPr/>
            <p:nvPr/>
          </p:nvSpPr>
          <p:spPr>
            <a:xfrm>
              <a:off x="8153746" y="4579092"/>
              <a:ext cx="582349" cy="147392"/>
            </a:xfrm>
            <a:custGeom>
              <a:rect b="b" l="l" r="r" t="t"/>
              <a:pathLst>
                <a:path extrusionOk="0" h="2450" w="9680">
                  <a:moveTo>
                    <a:pt x="1225" y="0"/>
                  </a:moveTo>
                  <a:cubicBezTo>
                    <a:pt x="547" y="0"/>
                    <a:pt x="0" y="546"/>
                    <a:pt x="0" y="1225"/>
                  </a:cubicBezTo>
                  <a:cubicBezTo>
                    <a:pt x="0" y="1903"/>
                    <a:pt x="547" y="2449"/>
                    <a:pt x="1225" y="2449"/>
                  </a:cubicBezTo>
                  <a:lnTo>
                    <a:pt x="8455" y="2449"/>
                  </a:lnTo>
                  <a:cubicBezTo>
                    <a:pt x="9134" y="2449"/>
                    <a:pt x="9680" y="1903"/>
                    <a:pt x="9680" y="1225"/>
                  </a:cubicBezTo>
                  <a:cubicBezTo>
                    <a:pt x="9680" y="546"/>
                    <a:pt x="9134" y="0"/>
                    <a:pt x="84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62"/>
            <p:cNvSpPr/>
            <p:nvPr/>
          </p:nvSpPr>
          <p:spPr>
            <a:xfrm>
              <a:off x="6237531" y="4823231"/>
              <a:ext cx="940481" cy="147392"/>
            </a:xfrm>
            <a:custGeom>
              <a:rect b="b" l="l" r="r" t="t"/>
              <a:pathLst>
                <a:path extrusionOk="0" h="2450" w="15633">
                  <a:moveTo>
                    <a:pt x="1226" y="0"/>
                  </a:moveTo>
                  <a:cubicBezTo>
                    <a:pt x="547" y="0"/>
                    <a:pt x="1" y="547"/>
                    <a:pt x="1" y="1225"/>
                  </a:cubicBezTo>
                  <a:cubicBezTo>
                    <a:pt x="1" y="1903"/>
                    <a:pt x="547" y="2450"/>
                    <a:pt x="1226" y="2450"/>
                  </a:cubicBezTo>
                  <a:lnTo>
                    <a:pt x="14408" y="2450"/>
                  </a:lnTo>
                  <a:cubicBezTo>
                    <a:pt x="15086" y="2450"/>
                    <a:pt x="15632" y="1903"/>
                    <a:pt x="15632" y="1225"/>
                  </a:cubicBezTo>
                  <a:cubicBezTo>
                    <a:pt x="15632" y="547"/>
                    <a:pt x="15086" y="0"/>
                    <a:pt x="144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62"/>
            <p:cNvSpPr/>
            <p:nvPr/>
          </p:nvSpPr>
          <p:spPr>
            <a:xfrm>
              <a:off x="7268344" y="4823231"/>
              <a:ext cx="1467784" cy="147392"/>
            </a:xfrm>
            <a:custGeom>
              <a:rect b="b" l="l" r="r" t="t"/>
              <a:pathLst>
                <a:path extrusionOk="0" h="2450" w="24398">
                  <a:moveTo>
                    <a:pt x="1225" y="0"/>
                  </a:moveTo>
                  <a:cubicBezTo>
                    <a:pt x="547" y="0"/>
                    <a:pt x="1" y="547"/>
                    <a:pt x="1" y="1225"/>
                  </a:cubicBezTo>
                  <a:cubicBezTo>
                    <a:pt x="1" y="1903"/>
                    <a:pt x="547" y="2450"/>
                    <a:pt x="1225" y="2450"/>
                  </a:cubicBezTo>
                  <a:lnTo>
                    <a:pt x="23173" y="2450"/>
                  </a:lnTo>
                  <a:cubicBezTo>
                    <a:pt x="23851" y="2450"/>
                    <a:pt x="24398" y="1903"/>
                    <a:pt x="24398" y="1225"/>
                  </a:cubicBezTo>
                  <a:cubicBezTo>
                    <a:pt x="24398" y="547"/>
                    <a:pt x="23851" y="0"/>
                    <a:pt x="231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1" name="Google Shape;1171;p62"/>
          <p:cNvGrpSpPr/>
          <p:nvPr/>
        </p:nvGrpSpPr>
        <p:grpSpPr>
          <a:xfrm rot="5400000">
            <a:off x="790490" y="3751532"/>
            <a:ext cx="753870" cy="1744297"/>
            <a:chOff x="5088650" y="245050"/>
            <a:chExt cx="1046025" cy="2420282"/>
          </a:xfrm>
        </p:grpSpPr>
        <p:sp>
          <p:nvSpPr>
            <p:cNvPr id="1172" name="Google Shape;1172;p62"/>
            <p:cNvSpPr/>
            <p:nvPr/>
          </p:nvSpPr>
          <p:spPr>
            <a:xfrm>
              <a:off x="5547343" y="1580799"/>
              <a:ext cx="128662" cy="1084534"/>
            </a:xfrm>
            <a:custGeom>
              <a:rect b="b" l="l" r="r" t="t"/>
              <a:pathLst>
                <a:path extrusionOk="0" h="18637" w="5147">
                  <a:moveTo>
                    <a:pt x="0" y="0"/>
                  </a:moveTo>
                  <a:lnTo>
                    <a:pt x="0" y="18636"/>
                  </a:lnTo>
                  <a:lnTo>
                    <a:pt x="5147" y="18636"/>
                  </a:lnTo>
                  <a:lnTo>
                    <a:pt x="514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62"/>
            <p:cNvSpPr/>
            <p:nvPr/>
          </p:nvSpPr>
          <p:spPr>
            <a:xfrm>
              <a:off x="5425725" y="1130250"/>
              <a:ext cx="371850" cy="829500"/>
            </a:xfrm>
            <a:custGeom>
              <a:rect b="b" l="l" r="r" t="t"/>
              <a:pathLst>
                <a:path extrusionOk="0" h="33180" w="14874">
                  <a:moveTo>
                    <a:pt x="5020" y="0"/>
                  </a:moveTo>
                  <a:cubicBezTo>
                    <a:pt x="2250" y="0"/>
                    <a:pt x="0" y="2248"/>
                    <a:pt x="0" y="5019"/>
                  </a:cubicBezTo>
                  <a:lnTo>
                    <a:pt x="0" y="28161"/>
                  </a:lnTo>
                  <a:cubicBezTo>
                    <a:pt x="0" y="30931"/>
                    <a:pt x="2250" y="33179"/>
                    <a:pt x="5019" y="33179"/>
                  </a:cubicBezTo>
                  <a:lnTo>
                    <a:pt x="9855" y="33179"/>
                  </a:lnTo>
                  <a:cubicBezTo>
                    <a:pt x="12625" y="33179"/>
                    <a:pt x="14874" y="30931"/>
                    <a:pt x="14874" y="28161"/>
                  </a:cubicBezTo>
                  <a:lnTo>
                    <a:pt x="14874" y="5019"/>
                  </a:lnTo>
                  <a:cubicBezTo>
                    <a:pt x="14874" y="2250"/>
                    <a:pt x="12625" y="0"/>
                    <a:pt x="98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62"/>
            <p:cNvSpPr/>
            <p:nvPr/>
          </p:nvSpPr>
          <p:spPr>
            <a:xfrm>
              <a:off x="5325150" y="245050"/>
              <a:ext cx="201175" cy="950925"/>
            </a:xfrm>
            <a:custGeom>
              <a:rect b="b" l="l" r="r" t="t"/>
              <a:pathLst>
                <a:path extrusionOk="0" fill="none" h="38037" w="8047">
                  <a:moveTo>
                    <a:pt x="4023" y="1"/>
                  </a:moveTo>
                  <a:cubicBezTo>
                    <a:pt x="1802" y="1"/>
                    <a:pt x="1" y="1801"/>
                    <a:pt x="1" y="4024"/>
                  </a:cubicBezTo>
                  <a:lnTo>
                    <a:pt x="1" y="34014"/>
                  </a:lnTo>
                  <a:cubicBezTo>
                    <a:pt x="1" y="36235"/>
                    <a:pt x="1802" y="38036"/>
                    <a:pt x="4023" y="38036"/>
                  </a:cubicBezTo>
                  <a:cubicBezTo>
                    <a:pt x="6245" y="38036"/>
                    <a:pt x="8047" y="36235"/>
                    <a:pt x="8047" y="34014"/>
                  </a:cubicBezTo>
                  <a:lnTo>
                    <a:pt x="8047" y="4024"/>
                  </a:lnTo>
                  <a:cubicBezTo>
                    <a:pt x="8047" y="1801"/>
                    <a:pt x="6245" y="1"/>
                    <a:pt x="4023" y="1"/>
                  </a:cubicBezTo>
                  <a:close/>
                </a:path>
              </a:pathLst>
            </a:custGeom>
            <a:noFill/>
            <a:ln cap="flat" cmpd="sng" w="19050">
              <a:solidFill>
                <a:schemeClr val="dk1"/>
              </a:solidFill>
              <a:prstDash val="solid"/>
              <a:miter lim="111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62"/>
            <p:cNvSpPr/>
            <p:nvPr/>
          </p:nvSpPr>
          <p:spPr>
            <a:xfrm>
              <a:off x="5697000" y="245050"/>
              <a:ext cx="201175" cy="950925"/>
            </a:xfrm>
            <a:custGeom>
              <a:rect b="b" l="l" r="r" t="t"/>
              <a:pathLst>
                <a:path extrusionOk="0" fill="none" h="38037" w="8047">
                  <a:moveTo>
                    <a:pt x="4023" y="1"/>
                  </a:moveTo>
                  <a:cubicBezTo>
                    <a:pt x="1801" y="1"/>
                    <a:pt x="0" y="1801"/>
                    <a:pt x="0" y="4024"/>
                  </a:cubicBezTo>
                  <a:lnTo>
                    <a:pt x="0" y="34014"/>
                  </a:lnTo>
                  <a:cubicBezTo>
                    <a:pt x="0" y="36235"/>
                    <a:pt x="1801" y="38036"/>
                    <a:pt x="4023" y="38036"/>
                  </a:cubicBezTo>
                  <a:cubicBezTo>
                    <a:pt x="6244" y="38036"/>
                    <a:pt x="8046" y="36235"/>
                    <a:pt x="8046" y="34014"/>
                  </a:cubicBezTo>
                  <a:lnTo>
                    <a:pt x="8046" y="4024"/>
                  </a:lnTo>
                  <a:cubicBezTo>
                    <a:pt x="8046" y="1801"/>
                    <a:pt x="6244" y="1"/>
                    <a:pt x="4023" y="1"/>
                  </a:cubicBezTo>
                  <a:close/>
                </a:path>
              </a:pathLst>
            </a:custGeom>
            <a:noFill/>
            <a:ln cap="flat" cmpd="sng" w="19050">
              <a:solidFill>
                <a:schemeClr val="dk1"/>
              </a:solidFill>
              <a:prstDash val="solid"/>
              <a:miter lim="111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62"/>
            <p:cNvSpPr/>
            <p:nvPr/>
          </p:nvSpPr>
          <p:spPr>
            <a:xfrm>
              <a:off x="5088650" y="767125"/>
              <a:ext cx="1046025" cy="726250"/>
            </a:xfrm>
            <a:custGeom>
              <a:rect b="b" l="l" r="r" t="t"/>
              <a:pathLst>
                <a:path extrusionOk="0" h="29050" w="41841">
                  <a:moveTo>
                    <a:pt x="0" y="1"/>
                  </a:moveTo>
                  <a:lnTo>
                    <a:pt x="0" y="21058"/>
                  </a:lnTo>
                  <a:cubicBezTo>
                    <a:pt x="0" y="25472"/>
                    <a:pt x="3578" y="29050"/>
                    <a:pt x="7991" y="29050"/>
                  </a:cubicBezTo>
                  <a:lnTo>
                    <a:pt x="33849" y="29050"/>
                  </a:lnTo>
                  <a:cubicBezTo>
                    <a:pt x="38262" y="29050"/>
                    <a:pt x="41841" y="25472"/>
                    <a:pt x="41841" y="21058"/>
                  </a:cubicBezTo>
                  <a:lnTo>
                    <a:pt x="4184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62"/>
            <p:cNvSpPr/>
            <p:nvPr/>
          </p:nvSpPr>
          <p:spPr>
            <a:xfrm rot="10800000">
              <a:off x="5505475" y="993700"/>
              <a:ext cx="212350" cy="309900"/>
            </a:xfrm>
            <a:custGeom>
              <a:rect b="b" l="l" r="r" t="t"/>
              <a:pathLst>
                <a:path extrusionOk="0" h="12396" w="8494">
                  <a:moveTo>
                    <a:pt x="2454" y="0"/>
                  </a:moveTo>
                  <a:lnTo>
                    <a:pt x="0" y="7061"/>
                  </a:lnTo>
                  <a:lnTo>
                    <a:pt x="3335" y="7061"/>
                  </a:lnTo>
                  <a:lnTo>
                    <a:pt x="2454" y="12395"/>
                  </a:lnTo>
                  <a:lnTo>
                    <a:pt x="8494" y="5096"/>
                  </a:lnTo>
                  <a:lnTo>
                    <a:pt x="4593" y="5096"/>
                  </a:lnTo>
                  <a:lnTo>
                    <a:pt x="67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8" name="Google Shape;1178;p62"/>
          <p:cNvGrpSpPr/>
          <p:nvPr/>
        </p:nvGrpSpPr>
        <p:grpSpPr>
          <a:xfrm rot="10800000">
            <a:off x="4829409" y="-14238"/>
            <a:ext cx="753870" cy="1509636"/>
            <a:chOff x="5088650" y="245050"/>
            <a:chExt cx="1046025" cy="2094680"/>
          </a:xfrm>
        </p:grpSpPr>
        <p:sp>
          <p:nvSpPr>
            <p:cNvPr id="1179" name="Google Shape;1179;p62"/>
            <p:cNvSpPr/>
            <p:nvPr/>
          </p:nvSpPr>
          <p:spPr>
            <a:xfrm>
              <a:off x="5547342" y="1580832"/>
              <a:ext cx="128662" cy="758899"/>
            </a:xfrm>
            <a:custGeom>
              <a:rect b="b" l="l" r="r" t="t"/>
              <a:pathLst>
                <a:path extrusionOk="0" h="18637" w="5147">
                  <a:moveTo>
                    <a:pt x="0" y="0"/>
                  </a:moveTo>
                  <a:lnTo>
                    <a:pt x="0" y="18636"/>
                  </a:lnTo>
                  <a:lnTo>
                    <a:pt x="5147" y="18636"/>
                  </a:lnTo>
                  <a:lnTo>
                    <a:pt x="514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62"/>
            <p:cNvSpPr/>
            <p:nvPr/>
          </p:nvSpPr>
          <p:spPr>
            <a:xfrm>
              <a:off x="5425725" y="1130250"/>
              <a:ext cx="371850" cy="829500"/>
            </a:xfrm>
            <a:custGeom>
              <a:rect b="b" l="l" r="r" t="t"/>
              <a:pathLst>
                <a:path extrusionOk="0" h="33180" w="14874">
                  <a:moveTo>
                    <a:pt x="5020" y="0"/>
                  </a:moveTo>
                  <a:cubicBezTo>
                    <a:pt x="2250" y="0"/>
                    <a:pt x="0" y="2248"/>
                    <a:pt x="0" y="5019"/>
                  </a:cubicBezTo>
                  <a:lnTo>
                    <a:pt x="0" y="28161"/>
                  </a:lnTo>
                  <a:cubicBezTo>
                    <a:pt x="0" y="30931"/>
                    <a:pt x="2250" y="33179"/>
                    <a:pt x="5019" y="33179"/>
                  </a:cubicBezTo>
                  <a:lnTo>
                    <a:pt x="9855" y="33179"/>
                  </a:lnTo>
                  <a:cubicBezTo>
                    <a:pt x="12625" y="33179"/>
                    <a:pt x="14874" y="30931"/>
                    <a:pt x="14874" y="28161"/>
                  </a:cubicBezTo>
                  <a:lnTo>
                    <a:pt x="14874" y="5019"/>
                  </a:lnTo>
                  <a:cubicBezTo>
                    <a:pt x="14874" y="2250"/>
                    <a:pt x="12625" y="0"/>
                    <a:pt x="98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62"/>
            <p:cNvSpPr/>
            <p:nvPr/>
          </p:nvSpPr>
          <p:spPr>
            <a:xfrm>
              <a:off x="5325150" y="245050"/>
              <a:ext cx="201175" cy="950925"/>
            </a:xfrm>
            <a:custGeom>
              <a:rect b="b" l="l" r="r" t="t"/>
              <a:pathLst>
                <a:path extrusionOk="0" fill="none" h="38037" w="8047">
                  <a:moveTo>
                    <a:pt x="4023" y="1"/>
                  </a:moveTo>
                  <a:cubicBezTo>
                    <a:pt x="1802" y="1"/>
                    <a:pt x="1" y="1801"/>
                    <a:pt x="1" y="4024"/>
                  </a:cubicBezTo>
                  <a:lnTo>
                    <a:pt x="1" y="34014"/>
                  </a:lnTo>
                  <a:cubicBezTo>
                    <a:pt x="1" y="36235"/>
                    <a:pt x="1802" y="38036"/>
                    <a:pt x="4023" y="38036"/>
                  </a:cubicBezTo>
                  <a:cubicBezTo>
                    <a:pt x="6245" y="38036"/>
                    <a:pt x="8047" y="36235"/>
                    <a:pt x="8047" y="34014"/>
                  </a:cubicBezTo>
                  <a:lnTo>
                    <a:pt x="8047" y="4024"/>
                  </a:lnTo>
                  <a:cubicBezTo>
                    <a:pt x="8047" y="1801"/>
                    <a:pt x="6245" y="1"/>
                    <a:pt x="4023" y="1"/>
                  </a:cubicBezTo>
                  <a:close/>
                </a:path>
              </a:pathLst>
            </a:custGeom>
            <a:noFill/>
            <a:ln cap="flat" cmpd="sng" w="19050">
              <a:solidFill>
                <a:schemeClr val="dk1"/>
              </a:solidFill>
              <a:prstDash val="solid"/>
              <a:miter lim="111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62"/>
            <p:cNvSpPr/>
            <p:nvPr/>
          </p:nvSpPr>
          <p:spPr>
            <a:xfrm>
              <a:off x="5697000" y="245050"/>
              <a:ext cx="201175" cy="950925"/>
            </a:xfrm>
            <a:custGeom>
              <a:rect b="b" l="l" r="r" t="t"/>
              <a:pathLst>
                <a:path extrusionOk="0" fill="none" h="38037" w="8047">
                  <a:moveTo>
                    <a:pt x="4023" y="1"/>
                  </a:moveTo>
                  <a:cubicBezTo>
                    <a:pt x="1801" y="1"/>
                    <a:pt x="0" y="1801"/>
                    <a:pt x="0" y="4024"/>
                  </a:cubicBezTo>
                  <a:lnTo>
                    <a:pt x="0" y="34014"/>
                  </a:lnTo>
                  <a:cubicBezTo>
                    <a:pt x="0" y="36235"/>
                    <a:pt x="1801" y="38036"/>
                    <a:pt x="4023" y="38036"/>
                  </a:cubicBezTo>
                  <a:cubicBezTo>
                    <a:pt x="6244" y="38036"/>
                    <a:pt x="8046" y="36235"/>
                    <a:pt x="8046" y="34014"/>
                  </a:cubicBezTo>
                  <a:lnTo>
                    <a:pt x="8046" y="4024"/>
                  </a:lnTo>
                  <a:cubicBezTo>
                    <a:pt x="8046" y="1801"/>
                    <a:pt x="6244" y="1"/>
                    <a:pt x="4023" y="1"/>
                  </a:cubicBezTo>
                  <a:close/>
                </a:path>
              </a:pathLst>
            </a:custGeom>
            <a:noFill/>
            <a:ln cap="flat" cmpd="sng" w="19050">
              <a:solidFill>
                <a:schemeClr val="dk1"/>
              </a:solidFill>
              <a:prstDash val="solid"/>
              <a:miter lim="111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62"/>
            <p:cNvSpPr/>
            <p:nvPr/>
          </p:nvSpPr>
          <p:spPr>
            <a:xfrm>
              <a:off x="5088650" y="767125"/>
              <a:ext cx="1046025" cy="726250"/>
            </a:xfrm>
            <a:custGeom>
              <a:rect b="b" l="l" r="r" t="t"/>
              <a:pathLst>
                <a:path extrusionOk="0" h="29050" w="41841">
                  <a:moveTo>
                    <a:pt x="0" y="1"/>
                  </a:moveTo>
                  <a:lnTo>
                    <a:pt x="0" y="21058"/>
                  </a:lnTo>
                  <a:cubicBezTo>
                    <a:pt x="0" y="25472"/>
                    <a:pt x="3578" y="29050"/>
                    <a:pt x="7991" y="29050"/>
                  </a:cubicBezTo>
                  <a:lnTo>
                    <a:pt x="33849" y="29050"/>
                  </a:lnTo>
                  <a:cubicBezTo>
                    <a:pt x="38262" y="29050"/>
                    <a:pt x="41841" y="25472"/>
                    <a:pt x="41841" y="21058"/>
                  </a:cubicBezTo>
                  <a:lnTo>
                    <a:pt x="418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62"/>
            <p:cNvSpPr/>
            <p:nvPr/>
          </p:nvSpPr>
          <p:spPr>
            <a:xfrm rot="10800000">
              <a:off x="5505475" y="993700"/>
              <a:ext cx="212350" cy="309900"/>
            </a:xfrm>
            <a:custGeom>
              <a:rect b="b" l="l" r="r" t="t"/>
              <a:pathLst>
                <a:path extrusionOk="0" h="12396" w="8494">
                  <a:moveTo>
                    <a:pt x="2454" y="0"/>
                  </a:moveTo>
                  <a:lnTo>
                    <a:pt x="0" y="7061"/>
                  </a:lnTo>
                  <a:lnTo>
                    <a:pt x="3335" y="7061"/>
                  </a:lnTo>
                  <a:lnTo>
                    <a:pt x="2454" y="12395"/>
                  </a:lnTo>
                  <a:lnTo>
                    <a:pt x="8494" y="5096"/>
                  </a:lnTo>
                  <a:lnTo>
                    <a:pt x="4593" y="5096"/>
                  </a:lnTo>
                  <a:lnTo>
                    <a:pt x="67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85" name="Google Shape;1185;p62"/>
          <p:cNvPicPr preferRelativeResize="0"/>
          <p:nvPr/>
        </p:nvPicPr>
        <p:blipFill>
          <a:blip r:embed="rId3">
            <a:alphaModFix/>
          </a:blip>
          <a:stretch>
            <a:fillRect/>
          </a:stretch>
        </p:blipFill>
        <p:spPr>
          <a:xfrm>
            <a:off x="634338" y="3485173"/>
            <a:ext cx="9144003" cy="437555"/>
          </a:xfrm>
          <a:prstGeom prst="rect">
            <a:avLst/>
          </a:prstGeom>
          <a:solidFill>
            <a:schemeClr val="accent2"/>
          </a:solidFill>
          <a:ln cap="flat" cmpd="sng" w="9525">
            <a:solidFill>
              <a:schemeClr val="accent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sp>
        <p:nvSpPr>
          <p:cNvPr id="1190" name="Google Shape;1190;p63"/>
          <p:cNvSpPr txBox="1"/>
          <p:nvPr>
            <p:ph type="title"/>
          </p:nvPr>
        </p:nvSpPr>
        <p:spPr>
          <a:xfrm>
            <a:off x="720000" y="371700"/>
            <a:ext cx="7704000" cy="5733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Comparison of Models Performance</a:t>
            </a:r>
            <a:endParaRPr/>
          </a:p>
        </p:txBody>
      </p:sp>
      <p:pic>
        <p:nvPicPr>
          <p:cNvPr id="1191" name="Google Shape;1191;p63"/>
          <p:cNvPicPr preferRelativeResize="0"/>
          <p:nvPr/>
        </p:nvPicPr>
        <p:blipFill>
          <a:blip r:embed="rId3">
            <a:alphaModFix/>
          </a:blip>
          <a:stretch>
            <a:fillRect/>
          </a:stretch>
        </p:blipFill>
        <p:spPr>
          <a:xfrm>
            <a:off x="1284275" y="832725"/>
            <a:ext cx="6575451" cy="40658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5" name="Shape 1195"/>
        <p:cNvGrpSpPr/>
        <p:nvPr/>
      </p:nvGrpSpPr>
      <p:grpSpPr>
        <a:xfrm>
          <a:off x="0" y="0"/>
          <a:ext cx="0" cy="0"/>
          <a:chOff x="0" y="0"/>
          <a:chExt cx="0" cy="0"/>
        </a:xfrm>
      </p:grpSpPr>
      <p:sp>
        <p:nvSpPr>
          <p:cNvPr id="1196" name="Google Shape;1196;p64"/>
          <p:cNvSpPr txBox="1"/>
          <p:nvPr>
            <p:ph type="title"/>
          </p:nvPr>
        </p:nvSpPr>
        <p:spPr>
          <a:xfrm>
            <a:off x="720000" y="371700"/>
            <a:ext cx="7704000" cy="5733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Comparison of Models Performance</a:t>
            </a:r>
            <a:endParaRPr/>
          </a:p>
        </p:txBody>
      </p:sp>
      <p:sp>
        <p:nvSpPr>
          <p:cNvPr id="1197" name="Google Shape;1197;p64"/>
          <p:cNvSpPr txBox="1"/>
          <p:nvPr/>
        </p:nvSpPr>
        <p:spPr>
          <a:xfrm>
            <a:off x="778375" y="4633475"/>
            <a:ext cx="8199600" cy="19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Open Sans"/>
                <a:ea typeface="Open Sans"/>
                <a:cs typeface="Open Sans"/>
                <a:sym typeface="Open Sans"/>
              </a:rPr>
              <a:t>AdaBoostRegressor</a:t>
            </a:r>
            <a:r>
              <a:rPr lang="en" sz="1100">
                <a:solidFill>
                  <a:schemeClr val="dk1"/>
                </a:solidFill>
                <a:latin typeface="Open Sans"/>
                <a:ea typeface="Open Sans"/>
                <a:cs typeface="Open Sans"/>
                <a:sym typeface="Open Sans"/>
              </a:rPr>
              <a:t> using </a:t>
            </a:r>
            <a:r>
              <a:rPr b="1" lang="en" sz="1100">
                <a:solidFill>
                  <a:schemeClr val="dk1"/>
                </a:solidFill>
                <a:latin typeface="Open Sans"/>
                <a:ea typeface="Open Sans"/>
                <a:cs typeface="Open Sans"/>
                <a:sym typeface="Open Sans"/>
              </a:rPr>
              <a:t>DecisionTreeRegressor</a:t>
            </a:r>
            <a:r>
              <a:rPr lang="en" sz="1100">
                <a:solidFill>
                  <a:schemeClr val="dk1"/>
                </a:solidFill>
                <a:latin typeface="Open Sans"/>
                <a:ea typeface="Open Sans"/>
                <a:cs typeface="Open Sans"/>
                <a:sym typeface="Open Sans"/>
              </a:rPr>
              <a:t> returns the best cross-validated </a:t>
            </a:r>
            <a:r>
              <a:rPr b="1" lang="en" sz="1100">
                <a:solidFill>
                  <a:schemeClr val="dk1"/>
                </a:solidFill>
                <a:latin typeface="Open Sans"/>
                <a:ea typeface="Open Sans"/>
                <a:cs typeface="Open Sans"/>
                <a:sym typeface="Open Sans"/>
              </a:rPr>
              <a:t>R2</a:t>
            </a:r>
            <a:r>
              <a:rPr lang="en" sz="1100">
                <a:solidFill>
                  <a:schemeClr val="dk1"/>
                </a:solidFill>
                <a:latin typeface="Open Sans"/>
                <a:ea typeface="Open Sans"/>
                <a:cs typeface="Open Sans"/>
                <a:sym typeface="Open Sans"/>
              </a:rPr>
              <a:t> (0.945332) and </a:t>
            </a:r>
            <a:r>
              <a:rPr b="1" lang="en" sz="1100">
                <a:solidFill>
                  <a:schemeClr val="dk1"/>
                </a:solidFill>
                <a:latin typeface="Open Sans"/>
                <a:ea typeface="Open Sans"/>
                <a:cs typeface="Open Sans"/>
                <a:sym typeface="Open Sans"/>
              </a:rPr>
              <a:t>MAE</a:t>
            </a:r>
            <a:r>
              <a:rPr lang="en" sz="1100">
                <a:solidFill>
                  <a:schemeClr val="dk1"/>
                </a:solidFill>
                <a:latin typeface="Open Sans"/>
                <a:ea typeface="Open Sans"/>
                <a:cs typeface="Open Sans"/>
                <a:sym typeface="Open Sans"/>
              </a:rPr>
              <a:t> (835.620447) </a:t>
            </a:r>
            <a:endParaRPr b="1" sz="1100">
              <a:solidFill>
                <a:schemeClr val="dk1"/>
              </a:solidFill>
              <a:latin typeface="Open Sans"/>
              <a:ea typeface="Open Sans"/>
              <a:cs typeface="Open Sans"/>
              <a:sym typeface="Open Sans"/>
            </a:endParaRPr>
          </a:p>
        </p:txBody>
      </p:sp>
      <p:sp>
        <p:nvSpPr>
          <p:cNvPr id="1198" name="Google Shape;1198;p64"/>
          <p:cNvSpPr txBox="1"/>
          <p:nvPr/>
        </p:nvSpPr>
        <p:spPr>
          <a:xfrm>
            <a:off x="3985725" y="1204725"/>
            <a:ext cx="917100" cy="35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Raleway"/>
                <a:ea typeface="Raleway"/>
                <a:cs typeface="Raleway"/>
                <a:sym typeface="Raleway"/>
              </a:rPr>
              <a:t>94.5%</a:t>
            </a:r>
            <a:endParaRPr b="1" sz="2000">
              <a:solidFill>
                <a:schemeClr val="dk1"/>
              </a:solidFill>
              <a:latin typeface="Raleway"/>
              <a:ea typeface="Raleway"/>
              <a:cs typeface="Raleway"/>
              <a:sym typeface="Raleway"/>
            </a:endParaRPr>
          </a:p>
        </p:txBody>
      </p:sp>
      <p:sp>
        <p:nvSpPr>
          <p:cNvPr id="1199" name="Google Shape;1199;p64"/>
          <p:cNvSpPr txBox="1"/>
          <p:nvPr/>
        </p:nvSpPr>
        <p:spPr>
          <a:xfrm>
            <a:off x="822000" y="3374163"/>
            <a:ext cx="1751700" cy="482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Raleway SemiBold"/>
                <a:ea typeface="Raleway SemiBold"/>
                <a:cs typeface="Raleway SemiBold"/>
                <a:sym typeface="Raleway SemiBold"/>
              </a:rPr>
              <a:t>Correct </a:t>
            </a:r>
            <a:endParaRPr sz="2400">
              <a:solidFill>
                <a:schemeClr val="dk1"/>
              </a:solidFill>
              <a:latin typeface="Raleway SemiBold"/>
              <a:ea typeface="Raleway SemiBold"/>
              <a:cs typeface="Raleway SemiBold"/>
              <a:sym typeface="Raleway SemiBold"/>
            </a:endParaRPr>
          </a:p>
        </p:txBody>
      </p:sp>
      <p:sp>
        <p:nvSpPr>
          <p:cNvPr id="1200" name="Google Shape;1200;p64"/>
          <p:cNvSpPr txBox="1"/>
          <p:nvPr/>
        </p:nvSpPr>
        <p:spPr>
          <a:xfrm>
            <a:off x="822002" y="3762235"/>
            <a:ext cx="1751700" cy="572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solidFill>
                  <a:schemeClr val="dk1"/>
                </a:solidFill>
                <a:latin typeface="Open Sans"/>
                <a:ea typeface="Open Sans"/>
                <a:cs typeface="Open Sans"/>
                <a:sym typeface="Open Sans"/>
              </a:rPr>
              <a:t>94.5%</a:t>
            </a:r>
            <a:r>
              <a:rPr lang="en" sz="1200">
                <a:solidFill>
                  <a:schemeClr val="dk1"/>
                </a:solidFill>
                <a:latin typeface="Open Sans"/>
                <a:ea typeface="Open Sans"/>
                <a:cs typeface="Open Sans"/>
                <a:sym typeface="Open Sans"/>
              </a:rPr>
              <a:t> chance for the prediction to be corrected</a:t>
            </a:r>
            <a:endParaRPr sz="1200">
              <a:solidFill>
                <a:schemeClr val="dk1"/>
              </a:solidFill>
              <a:latin typeface="Open Sans"/>
              <a:ea typeface="Open Sans"/>
              <a:cs typeface="Open Sans"/>
              <a:sym typeface="Open Sans"/>
            </a:endParaRPr>
          </a:p>
        </p:txBody>
      </p:sp>
      <p:sp>
        <p:nvSpPr>
          <p:cNvPr id="1201" name="Google Shape;1201;p64"/>
          <p:cNvSpPr txBox="1"/>
          <p:nvPr/>
        </p:nvSpPr>
        <p:spPr>
          <a:xfrm>
            <a:off x="2923500" y="3374175"/>
            <a:ext cx="1979400" cy="482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Raleway SemiBold"/>
                <a:ea typeface="Raleway SemiBold"/>
                <a:cs typeface="Raleway SemiBold"/>
                <a:sym typeface="Raleway SemiBold"/>
              </a:rPr>
              <a:t>Not Correct</a:t>
            </a:r>
            <a:endParaRPr sz="2400">
              <a:solidFill>
                <a:schemeClr val="dk1"/>
              </a:solidFill>
              <a:latin typeface="Raleway SemiBold"/>
              <a:ea typeface="Raleway SemiBold"/>
              <a:cs typeface="Raleway SemiBold"/>
              <a:sym typeface="Raleway SemiBold"/>
            </a:endParaRPr>
          </a:p>
        </p:txBody>
      </p:sp>
      <p:sp>
        <p:nvSpPr>
          <p:cNvPr id="1202" name="Google Shape;1202;p64"/>
          <p:cNvSpPr txBox="1"/>
          <p:nvPr/>
        </p:nvSpPr>
        <p:spPr>
          <a:xfrm>
            <a:off x="2923500" y="3744100"/>
            <a:ext cx="2744700" cy="572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chemeClr val="dk1"/>
                </a:solidFill>
                <a:latin typeface="Open Sans"/>
                <a:ea typeface="Open Sans"/>
                <a:cs typeface="Open Sans"/>
                <a:sym typeface="Open Sans"/>
              </a:rPr>
              <a:t>In Incorrect Cases, average absolute difference is </a:t>
            </a:r>
            <a:r>
              <a:rPr b="1" lang="en" sz="1200">
                <a:solidFill>
                  <a:schemeClr val="dk1"/>
                </a:solidFill>
                <a:latin typeface="Open Sans"/>
                <a:ea typeface="Open Sans"/>
                <a:cs typeface="Open Sans"/>
                <a:sym typeface="Open Sans"/>
              </a:rPr>
              <a:t>~835.62 KwH</a:t>
            </a:r>
            <a:r>
              <a:rPr lang="en" sz="1200">
                <a:solidFill>
                  <a:schemeClr val="dk1"/>
                </a:solidFill>
                <a:latin typeface="Open Sans"/>
                <a:ea typeface="Open Sans"/>
                <a:cs typeface="Open Sans"/>
                <a:sym typeface="Open Sans"/>
              </a:rPr>
              <a:t> from actual data</a:t>
            </a:r>
            <a:endParaRPr sz="1200">
              <a:solidFill>
                <a:schemeClr val="dk1"/>
              </a:solidFill>
              <a:latin typeface="Open Sans"/>
              <a:ea typeface="Open Sans"/>
              <a:cs typeface="Open Sans"/>
              <a:sym typeface="Open Sans"/>
            </a:endParaRPr>
          </a:p>
        </p:txBody>
      </p:sp>
      <p:sp>
        <p:nvSpPr>
          <p:cNvPr id="1203" name="Google Shape;1203;p64"/>
          <p:cNvSpPr/>
          <p:nvPr/>
        </p:nvSpPr>
        <p:spPr>
          <a:xfrm>
            <a:off x="472200" y="3394288"/>
            <a:ext cx="349800" cy="349800"/>
          </a:xfrm>
          <a:prstGeom prst="roundRect">
            <a:avLst>
              <a:gd fmla="val 31579"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64"/>
          <p:cNvSpPr/>
          <p:nvPr/>
        </p:nvSpPr>
        <p:spPr>
          <a:xfrm>
            <a:off x="2573700" y="3394288"/>
            <a:ext cx="349800" cy="349800"/>
          </a:xfrm>
          <a:prstGeom prst="roundRect">
            <a:avLst>
              <a:gd fmla="val 31579" name="adj"/>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05" name="Google Shape;1205;p64"/>
          <p:cNvCxnSpPr/>
          <p:nvPr/>
        </p:nvCxnSpPr>
        <p:spPr>
          <a:xfrm flipH="1" rot="10800000">
            <a:off x="3451725" y="1400313"/>
            <a:ext cx="534000" cy="308400"/>
          </a:xfrm>
          <a:prstGeom prst="bentConnector3">
            <a:avLst>
              <a:gd fmla="val 50000" name="adj1"/>
            </a:avLst>
          </a:prstGeom>
          <a:noFill/>
          <a:ln cap="flat" cmpd="sng" w="9525">
            <a:solidFill>
              <a:schemeClr val="dk1"/>
            </a:solidFill>
            <a:prstDash val="solid"/>
            <a:round/>
            <a:headEnd len="med" w="med" type="oval"/>
            <a:tailEnd len="med" w="med" type="none"/>
          </a:ln>
        </p:spPr>
      </p:cxnSp>
      <p:pic>
        <p:nvPicPr>
          <p:cNvPr id="1206" name="Google Shape;1206;p64" title="R2 Score vs. Models Selection"/>
          <p:cNvPicPr preferRelativeResize="0"/>
          <p:nvPr/>
        </p:nvPicPr>
        <p:blipFill>
          <a:blip r:embed="rId3">
            <a:alphaModFix/>
          </a:blip>
          <a:stretch>
            <a:fillRect/>
          </a:stretch>
        </p:blipFill>
        <p:spPr>
          <a:xfrm>
            <a:off x="4749825" y="944988"/>
            <a:ext cx="4922949" cy="3048126"/>
          </a:xfrm>
          <a:prstGeom prst="rect">
            <a:avLst/>
          </a:prstGeom>
          <a:noFill/>
          <a:ln>
            <a:noFill/>
          </a:ln>
        </p:spPr>
      </p:pic>
      <p:pic>
        <p:nvPicPr>
          <p:cNvPr id="1207" name="Google Shape;1207;p64"/>
          <p:cNvPicPr preferRelativeResize="0"/>
          <p:nvPr/>
        </p:nvPicPr>
        <p:blipFill>
          <a:blip r:embed="rId4">
            <a:alphaModFix/>
          </a:blip>
          <a:stretch>
            <a:fillRect/>
          </a:stretch>
        </p:blipFill>
        <p:spPr>
          <a:xfrm>
            <a:off x="329325" y="858100"/>
            <a:ext cx="4072401" cy="2518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65"/>
          <p:cNvSpPr/>
          <p:nvPr/>
        </p:nvSpPr>
        <p:spPr>
          <a:xfrm flipH="1">
            <a:off x="-9600" y="781000"/>
            <a:ext cx="3229200" cy="35910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65"/>
          <p:cNvSpPr/>
          <p:nvPr/>
        </p:nvSpPr>
        <p:spPr>
          <a:xfrm flipH="1">
            <a:off x="-9593" y="-12"/>
            <a:ext cx="3229200" cy="8418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4" name="Google Shape;1214;p65"/>
          <p:cNvGrpSpPr/>
          <p:nvPr/>
        </p:nvGrpSpPr>
        <p:grpSpPr>
          <a:xfrm flipH="1">
            <a:off x="-9593" y="4324341"/>
            <a:ext cx="3229223" cy="820210"/>
            <a:chOff x="5914788" y="4092325"/>
            <a:chExt cx="3229223" cy="1032360"/>
          </a:xfrm>
        </p:grpSpPr>
        <p:sp>
          <p:nvSpPr>
            <p:cNvPr id="1215" name="Google Shape;1215;p65"/>
            <p:cNvSpPr/>
            <p:nvPr/>
          </p:nvSpPr>
          <p:spPr>
            <a:xfrm>
              <a:off x="9046392" y="5030625"/>
              <a:ext cx="97591" cy="94060"/>
            </a:xfrm>
            <a:custGeom>
              <a:rect b="b" l="l" r="r" t="t"/>
              <a:pathLst>
                <a:path extrusionOk="0" h="1467" w="1522">
                  <a:moveTo>
                    <a:pt x="1522" y="1"/>
                  </a:moveTo>
                  <a:lnTo>
                    <a:pt x="1" y="1467"/>
                  </a:lnTo>
                  <a:lnTo>
                    <a:pt x="1522" y="1467"/>
                  </a:lnTo>
                  <a:lnTo>
                    <a:pt x="152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65"/>
            <p:cNvSpPr/>
            <p:nvPr/>
          </p:nvSpPr>
          <p:spPr>
            <a:xfrm>
              <a:off x="8686560" y="4683876"/>
              <a:ext cx="457432" cy="440808"/>
            </a:xfrm>
            <a:custGeom>
              <a:rect b="b" l="l" r="r" t="t"/>
              <a:pathLst>
                <a:path extrusionOk="0" h="6875" w="7134">
                  <a:moveTo>
                    <a:pt x="7134" y="1"/>
                  </a:moveTo>
                  <a:lnTo>
                    <a:pt x="0" y="6875"/>
                  </a:lnTo>
                  <a:lnTo>
                    <a:pt x="3321" y="6875"/>
                  </a:lnTo>
                  <a:lnTo>
                    <a:pt x="7134" y="3201"/>
                  </a:lnTo>
                  <a:lnTo>
                    <a:pt x="713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65"/>
            <p:cNvSpPr/>
            <p:nvPr/>
          </p:nvSpPr>
          <p:spPr>
            <a:xfrm>
              <a:off x="8899497" y="4889053"/>
              <a:ext cx="244490" cy="235632"/>
            </a:xfrm>
            <a:custGeom>
              <a:rect b="b" l="l" r="r" t="t"/>
              <a:pathLst>
                <a:path extrusionOk="0" h="3675" w="3813">
                  <a:moveTo>
                    <a:pt x="3813" y="1"/>
                  </a:moveTo>
                  <a:lnTo>
                    <a:pt x="0" y="3675"/>
                  </a:lnTo>
                  <a:lnTo>
                    <a:pt x="2292" y="3675"/>
                  </a:lnTo>
                  <a:lnTo>
                    <a:pt x="3813" y="2209"/>
                  </a:lnTo>
                  <a:lnTo>
                    <a:pt x="381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65"/>
            <p:cNvSpPr/>
            <p:nvPr/>
          </p:nvSpPr>
          <p:spPr>
            <a:xfrm>
              <a:off x="7966831" y="4092325"/>
              <a:ext cx="1177179" cy="1032356"/>
            </a:xfrm>
            <a:custGeom>
              <a:rect b="b" l="l" r="r" t="t"/>
              <a:pathLst>
                <a:path extrusionOk="0" h="16101" w="18359">
                  <a:moveTo>
                    <a:pt x="16709" y="1"/>
                  </a:moveTo>
                  <a:lnTo>
                    <a:pt x="1" y="16101"/>
                  </a:lnTo>
                  <a:lnTo>
                    <a:pt x="3320" y="16101"/>
                  </a:lnTo>
                  <a:lnTo>
                    <a:pt x="18359" y="1610"/>
                  </a:lnTo>
                  <a:lnTo>
                    <a:pt x="183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65"/>
            <p:cNvSpPr/>
            <p:nvPr/>
          </p:nvSpPr>
          <p:spPr>
            <a:xfrm>
              <a:off x="5914788" y="4092325"/>
              <a:ext cx="457432" cy="440808"/>
            </a:xfrm>
            <a:custGeom>
              <a:rect b="b" l="l" r="r" t="t"/>
              <a:pathLst>
                <a:path extrusionOk="0" h="6875" w="7134">
                  <a:moveTo>
                    <a:pt x="3814" y="1"/>
                  </a:moveTo>
                  <a:lnTo>
                    <a:pt x="0" y="3674"/>
                  </a:lnTo>
                  <a:lnTo>
                    <a:pt x="0" y="6874"/>
                  </a:lnTo>
                  <a:lnTo>
                    <a:pt x="71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65"/>
            <p:cNvSpPr/>
            <p:nvPr/>
          </p:nvSpPr>
          <p:spPr>
            <a:xfrm>
              <a:off x="7606935" y="4092325"/>
              <a:ext cx="1284388" cy="1032356"/>
            </a:xfrm>
            <a:custGeom>
              <a:rect b="b" l="l" r="r" t="t"/>
              <a:pathLst>
                <a:path extrusionOk="0" h="16101" w="20031">
                  <a:moveTo>
                    <a:pt x="16710" y="1"/>
                  </a:moveTo>
                  <a:lnTo>
                    <a:pt x="0" y="16101"/>
                  </a:lnTo>
                  <a:lnTo>
                    <a:pt x="3321" y="16101"/>
                  </a:lnTo>
                  <a:lnTo>
                    <a:pt x="200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65"/>
            <p:cNvSpPr/>
            <p:nvPr/>
          </p:nvSpPr>
          <p:spPr>
            <a:xfrm>
              <a:off x="5914788" y="4092325"/>
              <a:ext cx="97591" cy="94060"/>
            </a:xfrm>
            <a:custGeom>
              <a:rect b="b" l="l" r="r" t="t"/>
              <a:pathLst>
                <a:path extrusionOk="0" h="1467" w="1522">
                  <a:moveTo>
                    <a:pt x="0" y="1"/>
                  </a:moveTo>
                  <a:lnTo>
                    <a:pt x="0" y="1466"/>
                  </a:lnTo>
                  <a:lnTo>
                    <a:pt x="15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65"/>
            <p:cNvSpPr/>
            <p:nvPr/>
          </p:nvSpPr>
          <p:spPr>
            <a:xfrm>
              <a:off x="8326728" y="4337127"/>
              <a:ext cx="817274" cy="787555"/>
            </a:xfrm>
            <a:custGeom>
              <a:rect b="b" l="l" r="r" t="t"/>
              <a:pathLst>
                <a:path extrusionOk="0" h="12283" w="12746">
                  <a:moveTo>
                    <a:pt x="12746" y="1"/>
                  </a:moveTo>
                  <a:lnTo>
                    <a:pt x="0" y="12283"/>
                  </a:lnTo>
                  <a:lnTo>
                    <a:pt x="3321" y="12283"/>
                  </a:lnTo>
                  <a:lnTo>
                    <a:pt x="12746" y="3201"/>
                  </a:lnTo>
                  <a:lnTo>
                    <a:pt x="127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65"/>
            <p:cNvSpPr/>
            <p:nvPr/>
          </p:nvSpPr>
          <p:spPr>
            <a:xfrm>
              <a:off x="6527310" y="4092325"/>
              <a:ext cx="1284452" cy="1032356"/>
            </a:xfrm>
            <a:custGeom>
              <a:rect b="b" l="l" r="r" t="t"/>
              <a:pathLst>
                <a:path extrusionOk="0" h="16101" w="20032">
                  <a:moveTo>
                    <a:pt x="16710" y="1"/>
                  </a:moveTo>
                  <a:lnTo>
                    <a:pt x="1" y="16101"/>
                  </a:lnTo>
                  <a:lnTo>
                    <a:pt x="3322" y="16101"/>
                  </a:lnTo>
                  <a:lnTo>
                    <a:pt x="200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65"/>
            <p:cNvSpPr/>
            <p:nvPr/>
          </p:nvSpPr>
          <p:spPr>
            <a:xfrm>
              <a:off x="7247039" y="4092325"/>
              <a:ext cx="1284452" cy="1032356"/>
            </a:xfrm>
            <a:custGeom>
              <a:rect b="b" l="l" r="r" t="t"/>
              <a:pathLst>
                <a:path extrusionOk="0" h="16101" w="20032">
                  <a:moveTo>
                    <a:pt x="16710" y="1"/>
                  </a:moveTo>
                  <a:lnTo>
                    <a:pt x="1" y="16101"/>
                  </a:lnTo>
                  <a:lnTo>
                    <a:pt x="3322" y="16101"/>
                  </a:lnTo>
                  <a:lnTo>
                    <a:pt x="200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65"/>
            <p:cNvSpPr/>
            <p:nvPr/>
          </p:nvSpPr>
          <p:spPr>
            <a:xfrm>
              <a:off x="6887207" y="4092325"/>
              <a:ext cx="1284388" cy="1032356"/>
            </a:xfrm>
            <a:custGeom>
              <a:rect b="b" l="l" r="r" t="t"/>
              <a:pathLst>
                <a:path extrusionOk="0" h="16101" w="20031">
                  <a:moveTo>
                    <a:pt x="16710" y="1"/>
                  </a:moveTo>
                  <a:lnTo>
                    <a:pt x="0" y="16101"/>
                  </a:lnTo>
                  <a:lnTo>
                    <a:pt x="3321" y="16101"/>
                  </a:lnTo>
                  <a:lnTo>
                    <a:pt x="200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65"/>
            <p:cNvSpPr/>
            <p:nvPr/>
          </p:nvSpPr>
          <p:spPr>
            <a:xfrm>
              <a:off x="6167478" y="4092325"/>
              <a:ext cx="1284388" cy="1032356"/>
            </a:xfrm>
            <a:custGeom>
              <a:rect b="b" l="l" r="r" t="t"/>
              <a:pathLst>
                <a:path extrusionOk="0" h="16101" w="20031">
                  <a:moveTo>
                    <a:pt x="16710" y="1"/>
                  </a:moveTo>
                  <a:lnTo>
                    <a:pt x="0" y="16101"/>
                  </a:lnTo>
                  <a:lnTo>
                    <a:pt x="3321" y="16101"/>
                  </a:lnTo>
                  <a:lnTo>
                    <a:pt x="200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65"/>
            <p:cNvSpPr/>
            <p:nvPr/>
          </p:nvSpPr>
          <p:spPr>
            <a:xfrm>
              <a:off x="5914788" y="4092325"/>
              <a:ext cx="1177243" cy="1032356"/>
            </a:xfrm>
            <a:custGeom>
              <a:rect b="b" l="l" r="r" t="t"/>
              <a:pathLst>
                <a:path extrusionOk="0" h="16101" w="18360">
                  <a:moveTo>
                    <a:pt x="15039" y="1"/>
                  </a:moveTo>
                  <a:lnTo>
                    <a:pt x="0" y="14491"/>
                  </a:lnTo>
                  <a:lnTo>
                    <a:pt x="0" y="16101"/>
                  </a:lnTo>
                  <a:lnTo>
                    <a:pt x="1650" y="16101"/>
                  </a:lnTo>
                  <a:lnTo>
                    <a:pt x="183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65"/>
            <p:cNvSpPr/>
            <p:nvPr/>
          </p:nvSpPr>
          <p:spPr>
            <a:xfrm>
              <a:off x="5914788" y="4092325"/>
              <a:ext cx="817274" cy="787555"/>
            </a:xfrm>
            <a:custGeom>
              <a:rect b="b" l="l" r="r" t="t"/>
              <a:pathLst>
                <a:path extrusionOk="0" h="12283" w="12746">
                  <a:moveTo>
                    <a:pt x="9426" y="1"/>
                  </a:moveTo>
                  <a:lnTo>
                    <a:pt x="0" y="9083"/>
                  </a:lnTo>
                  <a:lnTo>
                    <a:pt x="0" y="12282"/>
                  </a:lnTo>
                  <a:lnTo>
                    <a:pt x="127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65"/>
            <p:cNvSpPr/>
            <p:nvPr/>
          </p:nvSpPr>
          <p:spPr>
            <a:xfrm>
              <a:off x="5914788" y="4092325"/>
              <a:ext cx="244554" cy="235632"/>
            </a:xfrm>
            <a:custGeom>
              <a:rect b="b" l="l" r="r" t="t"/>
              <a:pathLst>
                <a:path extrusionOk="0" h="3675" w="3814">
                  <a:moveTo>
                    <a:pt x="1521" y="1"/>
                  </a:moveTo>
                  <a:lnTo>
                    <a:pt x="0" y="1466"/>
                  </a:lnTo>
                  <a:lnTo>
                    <a:pt x="0" y="3674"/>
                  </a:lnTo>
                  <a:lnTo>
                    <a:pt x="381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65"/>
            <p:cNvSpPr/>
            <p:nvPr/>
          </p:nvSpPr>
          <p:spPr>
            <a:xfrm>
              <a:off x="5914788" y="4092325"/>
              <a:ext cx="604459" cy="582379"/>
            </a:xfrm>
            <a:custGeom>
              <a:rect b="b" l="l" r="r" t="t"/>
              <a:pathLst>
                <a:path extrusionOk="0" h="9083" w="9427">
                  <a:moveTo>
                    <a:pt x="7133" y="1"/>
                  </a:moveTo>
                  <a:lnTo>
                    <a:pt x="0" y="6874"/>
                  </a:lnTo>
                  <a:lnTo>
                    <a:pt x="0" y="9083"/>
                  </a:lnTo>
                  <a:lnTo>
                    <a:pt x="94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65"/>
            <p:cNvSpPr/>
            <p:nvPr/>
          </p:nvSpPr>
          <p:spPr>
            <a:xfrm>
              <a:off x="5914788" y="4092325"/>
              <a:ext cx="964301" cy="929127"/>
            </a:xfrm>
            <a:custGeom>
              <a:rect b="b" l="l" r="r" t="t"/>
              <a:pathLst>
                <a:path extrusionOk="0" h="14491" w="15039">
                  <a:moveTo>
                    <a:pt x="12746" y="1"/>
                  </a:moveTo>
                  <a:lnTo>
                    <a:pt x="0" y="12282"/>
                  </a:lnTo>
                  <a:lnTo>
                    <a:pt x="0" y="14491"/>
                  </a:lnTo>
                  <a:lnTo>
                    <a:pt x="1503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65"/>
            <p:cNvSpPr/>
            <p:nvPr/>
          </p:nvSpPr>
          <p:spPr>
            <a:xfrm>
              <a:off x="6020519" y="4092325"/>
              <a:ext cx="1218408" cy="1032356"/>
            </a:xfrm>
            <a:custGeom>
              <a:rect b="b" l="l" r="r" t="t"/>
              <a:pathLst>
                <a:path extrusionOk="0" h="16101" w="19002">
                  <a:moveTo>
                    <a:pt x="16710" y="1"/>
                  </a:moveTo>
                  <a:lnTo>
                    <a:pt x="1" y="16101"/>
                  </a:lnTo>
                  <a:lnTo>
                    <a:pt x="2292" y="16101"/>
                  </a:lnTo>
                  <a:lnTo>
                    <a:pt x="19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65"/>
            <p:cNvSpPr/>
            <p:nvPr/>
          </p:nvSpPr>
          <p:spPr>
            <a:xfrm>
              <a:off x="6380415" y="4092325"/>
              <a:ext cx="1218408" cy="1032356"/>
            </a:xfrm>
            <a:custGeom>
              <a:rect b="b" l="l" r="r" t="t"/>
              <a:pathLst>
                <a:path extrusionOk="0" h="16101" w="19002">
                  <a:moveTo>
                    <a:pt x="16710" y="1"/>
                  </a:moveTo>
                  <a:lnTo>
                    <a:pt x="0" y="16101"/>
                  </a:lnTo>
                  <a:lnTo>
                    <a:pt x="2292" y="16101"/>
                  </a:lnTo>
                  <a:lnTo>
                    <a:pt x="19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65"/>
            <p:cNvSpPr/>
            <p:nvPr/>
          </p:nvSpPr>
          <p:spPr>
            <a:xfrm>
              <a:off x="6740248" y="4092325"/>
              <a:ext cx="1218408" cy="1032356"/>
            </a:xfrm>
            <a:custGeom>
              <a:rect b="b" l="l" r="r" t="t"/>
              <a:pathLst>
                <a:path extrusionOk="0" h="16101" w="19002">
                  <a:moveTo>
                    <a:pt x="16710" y="1"/>
                  </a:moveTo>
                  <a:lnTo>
                    <a:pt x="1" y="16101"/>
                  </a:lnTo>
                  <a:lnTo>
                    <a:pt x="2292" y="16101"/>
                  </a:lnTo>
                  <a:lnTo>
                    <a:pt x="19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65"/>
            <p:cNvSpPr/>
            <p:nvPr/>
          </p:nvSpPr>
          <p:spPr>
            <a:xfrm>
              <a:off x="7100144" y="4092325"/>
              <a:ext cx="1218408" cy="1032356"/>
            </a:xfrm>
            <a:custGeom>
              <a:rect b="b" l="l" r="r" t="t"/>
              <a:pathLst>
                <a:path extrusionOk="0" h="16101" w="19002">
                  <a:moveTo>
                    <a:pt x="16710" y="1"/>
                  </a:moveTo>
                  <a:lnTo>
                    <a:pt x="0" y="16101"/>
                  </a:lnTo>
                  <a:lnTo>
                    <a:pt x="2292" y="16101"/>
                  </a:lnTo>
                  <a:lnTo>
                    <a:pt x="19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65"/>
            <p:cNvSpPr/>
            <p:nvPr/>
          </p:nvSpPr>
          <p:spPr>
            <a:xfrm>
              <a:off x="7459976" y="4092325"/>
              <a:ext cx="1218408" cy="1032356"/>
            </a:xfrm>
            <a:custGeom>
              <a:rect b="b" l="l" r="r" t="t"/>
              <a:pathLst>
                <a:path extrusionOk="0" h="16101" w="19002">
                  <a:moveTo>
                    <a:pt x="16710" y="1"/>
                  </a:moveTo>
                  <a:lnTo>
                    <a:pt x="1" y="16101"/>
                  </a:lnTo>
                  <a:lnTo>
                    <a:pt x="2292" y="16101"/>
                  </a:lnTo>
                  <a:lnTo>
                    <a:pt x="19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65"/>
            <p:cNvSpPr/>
            <p:nvPr/>
          </p:nvSpPr>
          <p:spPr>
            <a:xfrm>
              <a:off x="7819808" y="4092325"/>
              <a:ext cx="1218472" cy="1032356"/>
            </a:xfrm>
            <a:custGeom>
              <a:rect b="b" l="l" r="r" t="t"/>
              <a:pathLst>
                <a:path extrusionOk="0" h="16101" w="19003">
                  <a:moveTo>
                    <a:pt x="16710" y="1"/>
                  </a:moveTo>
                  <a:lnTo>
                    <a:pt x="1" y="16101"/>
                  </a:lnTo>
                  <a:lnTo>
                    <a:pt x="2294" y="16101"/>
                  </a:lnTo>
                  <a:lnTo>
                    <a:pt x="19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65"/>
            <p:cNvSpPr/>
            <p:nvPr/>
          </p:nvSpPr>
          <p:spPr>
            <a:xfrm>
              <a:off x="8179704" y="4195555"/>
              <a:ext cx="964301" cy="929127"/>
            </a:xfrm>
            <a:custGeom>
              <a:rect b="b" l="l" r="r" t="t"/>
              <a:pathLst>
                <a:path extrusionOk="0" h="14491" w="15039">
                  <a:moveTo>
                    <a:pt x="15039" y="0"/>
                  </a:moveTo>
                  <a:lnTo>
                    <a:pt x="0" y="14491"/>
                  </a:lnTo>
                  <a:lnTo>
                    <a:pt x="2293" y="14491"/>
                  </a:lnTo>
                  <a:lnTo>
                    <a:pt x="15039" y="2209"/>
                  </a:lnTo>
                  <a:lnTo>
                    <a:pt x="150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65"/>
            <p:cNvSpPr/>
            <p:nvPr/>
          </p:nvSpPr>
          <p:spPr>
            <a:xfrm>
              <a:off x="8539601" y="4542304"/>
              <a:ext cx="604395" cy="582379"/>
            </a:xfrm>
            <a:custGeom>
              <a:rect b="b" l="l" r="r" t="t"/>
              <a:pathLst>
                <a:path extrusionOk="0" h="9083" w="9426">
                  <a:moveTo>
                    <a:pt x="9426" y="1"/>
                  </a:moveTo>
                  <a:lnTo>
                    <a:pt x="1" y="9083"/>
                  </a:lnTo>
                  <a:lnTo>
                    <a:pt x="2292" y="9083"/>
                  </a:lnTo>
                  <a:lnTo>
                    <a:pt x="9426" y="2209"/>
                  </a:lnTo>
                  <a:lnTo>
                    <a:pt x="94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0" name="Google Shape;1240;p65"/>
          <p:cNvSpPr/>
          <p:nvPr/>
        </p:nvSpPr>
        <p:spPr>
          <a:xfrm>
            <a:off x="5162725" y="668406"/>
            <a:ext cx="1792800" cy="1792800"/>
          </a:xfrm>
          <a:prstGeom prst="roundRect">
            <a:avLst>
              <a:gd fmla="val 31579"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65"/>
          <p:cNvSpPr txBox="1"/>
          <p:nvPr>
            <p:ph type="title"/>
          </p:nvPr>
        </p:nvSpPr>
        <p:spPr>
          <a:xfrm flipH="1">
            <a:off x="3272750" y="2618400"/>
            <a:ext cx="5715600" cy="142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Raleway ExtraBold"/>
                <a:ea typeface="Raleway ExtraBold"/>
                <a:cs typeface="Raleway ExtraBold"/>
                <a:sym typeface="Raleway ExtraBold"/>
              </a:rPr>
              <a:t>Insights</a:t>
            </a:r>
            <a:endParaRPr sz="3600"/>
          </a:p>
        </p:txBody>
      </p:sp>
      <p:sp>
        <p:nvSpPr>
          <p:cNvPr id="1242" name="Google Shape;1242;p65"/>
          <p:cNvSpPr txBox="1"/>
          <p:nvPr>
            <p:ph idx="2" type="title"/>
          </p:nvPr>
        </p:nvSpPr>
        <p:spPr>
          <a:xfrm flipH="1">
            <a:off x="5023675" y="1013256"/>
            <a:ext cx="2070900" cy="11031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a:t>05</a:t>
            </a:r>
            <a:endParaRPr/>
          </a:p>
        </p:txBody>
      </p:sp>
      <p:sp>
        <p:nvSpPr>
          <p:cNvPr id="1243" name="Google Shape;1243;p65"/>
          <p:cNvSpPr txBox="1"/>
          <p:nvPr>
            <p:ph idx="1" type="subTitle"/>
          </p:nvPr>
        </p:nvSpPr>
        <p:spPr>
          <a:xfrm flipH="1">
            <a:off x="4104475" y="3894144"/>
            <a:ext cx="3909300" cy="43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Raynard and Josean</a:t>
            </a:r>
            <a:endParaRPr/>
          </a:p>
        </p:txBody>
      </p:sp>
      <p:grpSp>
        <p:nvGrpSpPr>
          <p:cNvPr id="1244" name="Google Shape;1244;p65"/>
          <p:cNvGrpSpPr/>
          <p:nvPr/>
        </p:nvGrpSpPr>
        <p:grpSpPr>
          <a:xfrm flipH="1" rot="10800000">
            <a:off x="736137" y="1133417"/>
            <a:ext cx="1737764" cy="3190933"/>
            <a:chOff x="-2015525" y="1190673"/>
            <a:chExt cx="1253526" cy="2302260"/>
          </a:xfrm>
        </p:grpSpPr>
        <p:sp>
          <p:nvSpPr>
            <p:cNvPr id="1245" name="Google Shape;1245;p65"/>
            <p:cNvSpPr/>
            <p:nvPr/>
          </p:nvSpPr>
          <p:spPr>
            <a:xfrm>
              <a:off x="-1465824" y="1190673"/>
              <a:ext cx="154224" cy="574880"/>
            </a:xfrm>
            <a:custGeom>
              <a:rect b="b" l="l" r="r" t="t"/>
              <a:pathLst>
                <a:path extrusionOk="0" h="10102" w="2790">
                  <a:moveTo>
                    <a:pt x="0" y="0"/>
                  </a:moveTo>
                  <a:lnTo>
                    <a:pt x="0" y="10102"/>
                  </a:lnTo>
                  <a:lnTo>
                    <a:pt x="2789" y="10102"/>
                  </a:lnTo>
                  <a:lnTo>
                    <a:pt x="27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65"/>
            <p:cNvSpPr/>
            <p:nvPr/>
          </p:nvSpPr>
          <p:spPr>
            <a:xfrm>
              <a:off x="-1611576" y="1438143"/>
              <a:ext cx="445682" cy="994066"/>
            </a:xfrm>
            <a:custGeom>
              <a:rect b="b" l="l" r="r" t="t"/>
              <a:pathLst>
                <a:path extrusionOk="0" h="17984" w="8063">
                  <a:moveTo>
                    <a:pt x="2721" y="0"/>
                  </a:moveTo>
                  <a:cubicBezTo>
                    <a:pt x="1220" y="0"/>
                    <a:pt x="0" y="1220"/>
                    <a:pt x="0" y="2721"/>
                  </a:cubicBezTo>
                  <a:lnTo>
                    <a:pt x="0" y="15263"/>
                  </a:lnTo>
                  <a:cubicBezTo>
                    <a:pt x="0" y="16764"/>
                    <a:pt x="1220" y="17983"/>
                    <a:pt x="2721" y="17983"/>
                  </a:cubicBezTo>
                  <a:lnTo>
                    <a:pt x="5342" y="17983"/>
                  </a:lnTo>
                  <a:cubicBezTo>
                    <a:pt x="6843" y="17983"/>
                    <a:pt x="8062" y="16764"/>
                    <a:pt x="8062" y="15263"/>
                  </a:cubicBezTo>
                  <a:lnTo>
                    <a:pt x="8062" y="2721"/>
                  </a:lnTo>
                  <a:cubicBezTo>
                    <a:pt x="8062" y="1220"/>
                    <a:pt x="6843" y="0"/>
                    <a:pt x="5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65"/>
            <p:cNvSpPr/>
            <p:nvPr/>
          </p:nvSpPr>
          <p:spPr>
            <a:xfrm>
              <a:off x="-1286504" y="2353439"/>
              <a:ext cx="241110" cy="1139494"/>
            </a:xfrm>
            <a:custGeom>
              <a:rect b="b" l="l" r="r" t="t"/>
              <a:pathLst>
                <a:path extrusionOk="0" h="20615" w="4362">
                  <a:moveTo>
                    <a:pt x="2181" y="0"/>
                  </a:moveTo>
                  <a:cubicBezTo>
                    <a:pt x="976" y="0"/>
                    <a:pt x="1" y="976"/>
                    <a:pt x="1" y="2181"/>
                  </a:cubicBezTo>
                  <a:lnTo>
                    <a:pt x="1" y="18434"/>
                  </a:lnTo>
                  <a:cubicBezTo>
                    <a:pt x="1" y="19638"/>
                    <a:pt x="976" y="20614"/>
                    <a:pt x="2181" y="20614"/>
                  </a:cubicBezTo>
                  <a:cubicBezTo>
                    <a:pt x="3385" y="20614"/>
                    <a:pt x="4362" y="19638"/>
                    <a:pt x="4362" y="18434"/>
                  </a:cubicBezTo>
                  <a:lnTo>
                    <a:pt x="4362" y="2181"/>
                  </a:lnTo>
                  <a:cubicBezTo>
                    <a:pt x="4362" y="976"/>
                    <a:pt x="3385" y="0"/>
                    <a:pt x="21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65"/>
            <p:cNvSpPr/>
            <p:nvPr/>
          </p:nvSpPr>
          <p:spPr>
            <a:xfrm>
              <a:off x="-1732130" y="2353439"/>
              <a:ext cx="241165" cy="1139494"/>
            </a:xfrm>
            <a:custGeom>
              <a:rect b="b" l="l" r="r" t="t"/>
              <a:pathLst>
                <a:path extrusionOk="0" h="20615" w="4363">
                  <a:moveTo>
                    <a:pt x="2181" y="0"/>
                  </a:moveTo>
                  <a:cubicBezTo>
                    <a:pt x="978" y="0"/>
                    <a:pt x="1" y="976"/>
                    <a:pt x="1" y="2181"/>
                  </a:cubicBezTo>
                  <a:lnTo>
                    <a:pt x="1" y="18434"/>
                  </a:lnTo>
                  <a:cubicBezTo>
                    <a:pt x="1" y="19638"/>
                    <a:pt x="978" y="20614"/>
                    <a:pt x="2181" y="20614"/>
                  </a:cubicBezTo>
                  <a:cubicBezTo>
                    <a:pt x="3386" y="20614"/>
                    <a:pt x="4362" y="19638"/>
                    <a:pt x="4362" y="18434"/>
                  </a:cubicBezTo>
                  <a:lnTo>
                    <a:pt x="4362" y="2181"/>
                  </a:lnTo>
                  <a:cubicBezTo>
                    <a:pt x="4362" y="976"/>
                    <a:pt x="3386" y="0"/>
                    <a:pt x="21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65"/>
            <p:cNvSpPr/>
            <p:nvPr/>
          </p:nvSpPr>
          <p:spPr>
            <a:xfrm>
              <a:off x="-2015525" y="1996972"/>
              <a:ext cx="1253526" cy="870360"/>
            </a:xfrm>
            <a:custGeom>
              <a:rect b="b" l="l" r="r" t="t"/>
              <a:pathLst>
                <a:path extrusionOk="0" h="15746" w="22678">
                  <a:moveTo>
                    <a:pt x="4332" y="1"/>
                  </a:moveTo>
                  <a:cubicBezTo>
                    <a:pt x="1940" y="1"/>
                    <a:pt x="1" y="1940"/>
                    <a:pt x="1" y="4332"/>
                  </a:cubicBezTo>
                  <a:lnTo>
                    <a:pt x="1" y="15745"/>
                  </a:lnTo>
                  <a:lnTo>
                    <a:pt x="22678" y="15745"/>
                  </a:lnTo>
                  <a:lnTo>
                    <a:pt x="22678" y="4332"/>
                  </a:lnTo>
                  <a:cubicBezTo>
                    <a:pt x="22678" y="1940"/>
                    <a:pt x="20739" y="1"/>
                    <a:pt x="18347" y="1"/>
                  </a:cubicBezTo>
                  <a:close/>
                </a:path>
              </a:pathLst>
            </a:custGeom>
            <a:solidFill>
              <a:schemeClr val="lt1"/>
            </a:solidFill>
            <a:ln cap="flat" cmpd="sng" w="13875">
              <a:solidFill>
                <a:schemeClr val="dk1"/>
              </a:solidFill>
              <a:prstDash val="solid"/>
              <a:miter lim="111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65"/>
            <p:cNvSpPr/>
            <p:nvPr/>
          </p:nvSpPr>
          <p:spPr>
            <a:xfrm>
              <a:off x="-1515066" y="2225036"/>
              <a:ext cx="252607" cy="368518"/>
            </a:xfrm>
            <a:custGeom>
              <a:rect b="b" l="l" r="r" t="t"/>
              <a:pathLst>
                <a:path extrusionOk="0" h="6667" w="4570">
                  <a:moveTo>
                    <a:pt x="3250" y="0"/>
                  </a:moveTo>
                  <a:lnTo>
                    <a:pt x="1" y="3925"/>
                  </a:lnTo>
                  <a:lnTo>
                    <a:pt x="2099" y="3925"/>
                  </a:lnTo>
                  <a:lnTo>
                    <a:pt x="949" y="6666"/>
                  </a:lnTo>
                  <a:lnTo>
                    <a:pt x="3250" y="6666"/>
                  </a:lnTo>
                  <a:lnTo>
                    <a:pt x="4570" y="2869"/>
                  </a:lnTo>
                  <a:lnTo>
                    <a:pt x="2777" y="2869"/>
                  </a:lnTo>
                  <a:lnTo>
                    <a:pt x="325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1" name="Google Shape;1251;p65"/>
          <p:cNvGrpSpPr/>
          <p:nvPr/>
        </p:nvGrpSpPr>
        <p:grpSpPr>
          <a:xfrm flipH="1">
            <a:off x="171358" y="127313"/>
            <a:ext cx="2867297" cy="587084"/>
            <a:chOff x="207675" y="127350"/>
            <a:chExt cx="2867297" cy="587084"/>
          </a:xfrm>
        </p:grpSpPr>
        <p:grpSp>
          <p:nvGrpSpPr>
            <p:cNvPr id="1252" name="Google Shape;1252;p65"/>
            <p:cNvGrpSpPr/>
            <p:nvPr/>
          </p:nvGrpSpPr>
          <p:grpSpPr>
            <a:xfrm>
              <a:off x="207675" y="127350"/>
              <a:ext cx="1712411" cy="587084"/>
              <a:chOff x="1722125" y="3637225"/>
              <a:chExt cx="1075500" cy="368725"/>
            </a:xfrm>
          </p:grpSpPr>
          <p:sp>
            <p:nvSpPr>
              <p:cNvPr id="1253" name="Google Shape;1253;p65"/>
              <p:cNvSpPr/>
              <p:nvPr/>
            </p:nvSpPr>
            <p:spPr>
              <a:xfrm>
                <a:off x="1784150" y="3703450"/>
                <a:ext cx="53875" cy="302500"/>
              </a:xfrm>
              <a:custGeom>
                <a:rect b="b" l="l" r="r" t="t"/>
                <a:pathLst>
                  <a:path extrusionOk="0" h="12100" w="2155">
                    <a:moveTo>
                      <a:pt x="1" y="1"/>
                    </a:moveTo>
                    <a:lnTo>
                      <a:pt x="1" y="12099"/>
                    </a:lnTo>
                    <a:lnTo>
                      <a:pt x="2154" y="12099"/>
                    </a:lnTo>
                    <a:lnTo>
                      <a:pt x="21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65"/>
              <p:cNvSpPr/>
              <p:nvPr/>
            </p:nvSpPr>
            <p:spPr>
              <a:xfrm>
                <a:off x="1722125" y="3637225"/>
                <a:ext cx="177925" cy="106100"/>
              </a:xfrm>
              <a:custGeom>
                <a:rect b="b" l="l" r="r" t="t"/>
                <a:pathLst>
                  <a:path extrusionOk="0" h="4244" w="7117">
                    <a:moveTo>
                      <a:pt x="3558" y="1"/>
                    </a:moveTo>
                    <a:lnTo>
                      <a:pt x="0" y="4243"/>
                    </a:lnTo>
                    <a:lnTo>
                      <a:pt x="7117" y="4243"/>
                    </a:lnTo>
                    <a:lnTo>
                      <a:pt x="35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65"/>
              <p:cNvSpPr/>
              <p:nvPr/>
            </p:nvSpPr>
            <p:spPr>
              <a:xfrm>
                <a:off x="1964725" y="3637225"/>
                <a:ext cx="53875" cy="302500"/>
              </a:xfrm>
              <a:custGeom>
                <a:rect b="b" l="l" r="r" t="t"/>
                <a:pathLst>
                  <a:path extrusionOk="0" h="12100" w="2155">
                    <a:moveTo>
                      <a:pt x="1" y="1"/>
                    </a:moveTo>
                    <a:lnTo>
                      <a:pt x="1"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65"/>
              <p:cNvSpPr/>
              <p:nvPr/>
            </p:nvSpPr>
            <p:spPr>
              <a:xfrm>
                <a:off x="1902725" y="3899875"/>
                <a:ext cx="177925" cy="106075"/>
              </a:xfrm>
              <a:custGeom>
                <a:rect b="b" l="l" r="r" t="t"/>
                <a:pathLst>
                  <a:path extrusionOk="0" h="4243" w="7117">
                    <a:moveTo>
                      <a:pt x="1" y="0"/>
                    </a:moveTo>
                    <a:lnTo>
                      <a:pt x="3558" y="4242"/>
                    </a:lnTo>
                    <a:lnTo>
                      <a:pt x="711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65"/>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65"/>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65"/>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65"/>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65"/>
              <p:cNvSpPr/>
              <p:nvPr/>
            </p:nvSpPr>
            <p:spPr>
              <a:xfrm>
                <a:off x="25011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65"/>
              <p:cNvSpPr/>
              <p:nvPr/>
            </p:nvSpPr>
            <p:spPr>
              <a:xfrm>
                <a:off x="2439125" y="3637225"/>
                <a:ext cx="177925" cy="106100"/>
              </a:xfrm>
              <a:custGeom>
                <a:rect b="b" l="l" r="r" t="t"/>
                <a:pathLst>
                  <a:path extrusionOk="0" h="4244" w="7117">
                    <a:moveTo>
                      <a:pt x="3558" y="1"/>
                    </a:moveTo>
                    <a:lnTo>
                      <a:pt x="1" y="4243"/>
                    </a:lnTo>
                    <a:lnTo>
                      <a:pt x="7116" y="4243"/>
                    </a:lnTo>
                    <a:lnTo>
                      <a:pt x="35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65"/>
              <p:cNvSpPr/>
              <p:nvPr/>
            </p:nvSpPr>
            <p:spPr>
              <a:xfrm>
                <a:off x="2681725" y="3637225"/>
                <a:ext cx="53875" cy="302500"/>
              </a:xfrm>
              <a:custGeom>
                <a:rect b="b" l="l" r="r" t="t"/>
                <a:pathLst>
                  <a:path extrusionOk="0" h="12100" w="2155">
                    <a:moveTo>
                      <a:pt x="0" y="1"/>
                    </a:moveTo>
                    <a:lnTo>
                      <a:pt x="0" y="12099"/>
                    </a:lnTo>
                    <a:lnTo>
                      <a:pt x="2154" y="12099"/>
                    </a:lnTo>
                    <a:lnTo>
                      <a:pt x="215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65"/>
              <p:cNvSpPr/>
              <p:nvPr/>
            </p:nvSpPr>
            <p:spPr>
              <a:xfrm>
                <a:off x="2619700" y="3899875"/>
                <a:ext cx="177925" cy="106075"/>
              </a:xfrm>
              <a:custGeom>
                <a:rect b="b" l="l" r="r" t="t"/>
                <a:pathLst>
                  <a:path extrusionOk="0" h="4243" w="7117">
                    <a:moveTo>
                      <a:pt x="1" y="0"/>
                    </a:moveTo>
                    <a:lnTo>
                      <a:pt x="3558" y="4242"/>
                    </a:lnTo>
                    <a:lnTo>
                      <a:pt x="711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5" name="Google Shape;1265;p65"/>
            <p:cNvGrpSpPr/>
            <p:nvPr/>
          </p:nvGrpSpPr>
          <p:grpSpPr>
            <a:xfrm>
              <a:off x="1933325" y="127350"/>
              <a:ext cx="1141647" cy="587084"/>
              <a:chOff x="1722125" y="3637225"/>
              <a:chExt cx="717025" cy="368725"/>
            </a:xfrm>
          </p:grpSpPr>
          <p:sp>
            <p:nvSpPr>
              <p:cNvPr id="1266" name="Google Shape;1266;p65"/>
              <p:cNvSpPr/>
              <p:nvPr/>
            </p:nvSpPr>
            <p:spPr>
              <a:xfrm>
                <a:off x="1784150" y="3703450"/>
                <a:ext cx="53875" cy="302500"/>
              </a:xfrm>
              <a:custGeom>
                <a:rect b="b" l="l" r="r" t="t"/>
                <a:pathLst>
                  <a:path extrusionOk="0" h="12100" w="2155">
                    <a:moveTo>
                      <a:pt x="1" y="1"/>
                    </a:moveTo>
                    <a:lnTo>
                      <a:pt x="1" y="12099"/>
                    </a:lnTo>
                    <a:lnTo>
                      <a:pt x="2154" y="12099"/>
                    </a:lnTo>
                    <a:lnTo>
                      <a:pt x="21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65"/>
              <p:cNvSpPr/>
              <p:nvPr/>
            </p:nvSpPr>
            <p:spPr>
              <a:xfrm>
                <a:off x="1722125" y="3637225"/>
                <a:ext cx="177925" cy="106100"/>
              </a:xfrm>
              <a:custGeom>
                <a:rect b="b" l="l" r="r" t="t"/>
                <a:pathLst>
                  <a:path extrusionOk="0" h="4244" w="7117">
                    <a:moveTo>
                      <a:pt x="3558" y="1"/>
                    </a:moveTo>
                    <a:lnTo>
                      <a:pt x="0" y="4243"/>
                    </a:lnTo>
                    <a:lnTo>
                      <a:pt x="7117" y="4243"/>
                    </a:lnTo>
                    <a:lnTo>
                      <a:pt x="35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65"/>
              <p:cNvSpPr/>
              <p:nvPr/>
            </p:nvSpPr>
            <p:spPr>
              <a:xfrm>
                <a:off x="1964725" y="3637225"/>
                <a:ext cx="53875" cy="302500"/>
              </a:xfrm>
              <a:custGeom>
                <a:rect b="b" l="l" r="r" t="t"/>
                <a:pathLst>
                  <a:path extrusionOk="0" h="12100" w="2155">
                    <a:moveTo>
                      <a:pt x="1" y="1"/>
                    </a:moveTo>
                    <a:lnTo>
                      <a:pt x="1"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65"/>
              <p:cNvSpPr/>
              <p:nvPr/>
            </p:nvSpPr>
            <p:spPr>
              <a:xfrm>
                <a:off x="1902725" y="3899875"/>
                <a:ext cx="177925" cy="106075"/>
              </a:xfrm>
              <a:custGeom>
                <a:rect b="b" l="l" r="r" t="t"/>
                <a:pathLst>
                  <a:path extrusionOk="0" h="4243" w="7117">
                    <a:moveTo>
                      <a:pt x="1" y="0"/>
                    </a:moveTo>
                    <a:lnTo>
                      <a:pt x="3558" y="4242"/>
                    </a:lnTo>
                    <a:lnTo>
                      <a:pt x="711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65"/>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65"/>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65"/>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65"/>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74" name="Google Shape;1274;p65"/>
          <p:cNvGrpSpPr/>
          <p:nvPr/>
        </p:nvGrpSpPr>
        <p:grpSpPr>
          <a:xfrm flipH="1" rot="10800000">
            <a:off x="3564671" y="-14238"/>
            <a:ext cx="753870" cy="1509636"/>
            <a:chOff x="5088650" y="245050"/>
            <a:chExt cx="1046025" cy="2094680"/>
          </a:xfrm>
        </p:grpSpPr>
        <p:sp>
          <p:nvSpPr>
            <p:cNvPr id="1275" name="Google Shape;1275;p65"/>
            <p:cNvSpPr/>
            <p:nvPr/>
          </p:nvSpPr>
          <p:spPr>
            <a:xfrm>
              <a:off x="5547342" y="1580832"/>
              <a:ext cx="128662" cy="758899"/>
            </a:xfrm>
            <a:custGeom>
              <a:rect b="b" l="l" r="r" t="t"/>
              <a:pathLst>
                <a:path extrusionOk="0" h="18637" w="5147">
                  <a:moveTo>
                    <a:pt x="0" y="0"/>
                  </a:moveTo>
                  <a:lnTo>
                    <a:pt x="0" y="18636"/>
                  </a:lnTo>
                  <a:lnTo>
                    <a:pt x="5147" y="18636"/>
                  </a:lnTo>
                  <a:lnTo>
                    <a:pt x="51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65"/>
            <p:cNvSpPr/>
            <p:nvPr/>
          </p:nvSpPr>
          <p:spPr>
            <a:xfrm>
              <a:off x="5425725" y="1130250"/>
              <a:ext cx="371850" cy="829500"/>
            </a:xfrm>
            <a:custGeom>
              <a:rect b="b" l="l" r="r" t="t"/>
              <a:pathLst>
                <a:path extrusionOk="0" h="33180" w="14874">
                  <a:moveTo>
                    <a:pt x="5020" y="0"/>
                  </a:moveTo>
                  <a:cubicBezTo>
                    <a:pt x="2250" y="0"/>
                    <a:pt x="0" y="2248"/>
                    <a:pt x="0" y="5019"/>
                  </a:cubicBezTo>
                  <a:lnTo>
                    <a:pt x="0" y="28161"/>
                  </a:lnTo>
                  <a:cubicBezTo>
                    <a:pt x="0" y="30931"/>
                    <a:pt x="2250" y="33179"/>
                    <a:pt x="5019" y="33179"/>
                  </a:cubicBezTo>
                  <a:lnTo>
                    <a:pt x="9855" y="33179"/>
                  </a:lnTo>
                  <a:cubicBezTo>
                    <a:pt x="12625" y="33179"/>
                    <a:pt x="14874" y="30931"/>
                    <a:pt x="14874" y="28161"/>
                  </a:cubicBezTo>
                  <a:lnTo>
                    <a:pt x="14874" y="5019"/>
                  </a:lnTo>
                  <a:cubicBezTo>
                    <a:pt x="14874" y="2250"/>
                    <a:pt x="12625" y="0"/>
                    <a:pt x="98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65"/>
            <p:cNvSpPr/>
            <p:nvPr/>
          </p:nvSpPr>
          <p:spPr>
            <a:xfrm>
              <a:off x="5325150" y="245050"/>
              <a:ext cx="201175" cy="950925"/>
            </a:xfrm>
            <a:custGeom>
              <a:rect b="b" l="l" r="r" t="t"/>
              <a:pathLst>
                <a:path extrusionOk="0" fill="none" h="38037" w="8047">
                  <a:moveTo>
                    <a:pt x="4023" y="1"/>
                  </a:moveTo>
                  <a:cubicBezTo>
                    <a:pt x="1802" y="1"/>
                    <a:pt x="1" y="1801"/>
                    <a:pt x="1" y="4024"/>
                  </a:cubicBezTo>
                  <a:lnTo>
                    <a:pt x="1" y="34014"/>
                  </a:lnTo>
                  <a:cubicBezTo>
                    <a:pt x="1" y="36235"/>
                    <a:pt x="1802" y="38036"/>
                    <a:pt x="4023" y="38036"/>
                  </a:cubicBezTo>
                  <a:cubicBezTo>
                    <a:pt x="6245" y="38036"/>
                    <a:pt x="8047" y="36235"/>
                    <a:pt x="8047" y="34014"/>
                  </a:cubicBezTo>
                  <a:lnTo>
                    <a:pt x="8047" y="4024"/>
                  </a:lnTo>
                  <a:cubicBezTo>
                    <a:pt x="8047" y="1801"/>
                    <a:pt x="6245" y="1"/>
                    <a:pt x="4023" y="1"/>
                  </a:cubicBezTo>
                  <a:close/>
                </a:path>
              </a:pathLst>
            </a:custGeom>
            <a:noFill/>
            <a:ln cap="flat" cmpd="sng" w="19050">
              <a:solidFill>
                <a:schemeClr val="dk1"/>
              </a:solidFill>
              <a:prstDash val="solid"/>
              <a:miter lim="111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65"/>
            <p:cNvSpPr/>
            <p:nvPr/>
          </p:nvSpPr>
          <p:spPr>
            <a:xfrm>
              <a:off x="5697000" y="245050"/>
              <a:ext cx="201175" cy="950925"/>
            </a:xfrm>
            <a:custGeom>
              <a:rect b="b" l="l" r="r" t="t"/>
              <a:pathLst>
                <a:path extrusionOk="0" fill="none" h="38037" w="8047">
                  <a:moveTo>
                    <a:pt x="4023" y="1"/>
                  </a:moveTo>
                  <a:cubicBezTo>
                    <a:pt x="1801" y="1"/>
                    <a:pt x="0" y="1801"/>
                    <a:pt x="0" y="4024"/>
                  </a:cubicBezTo>
                  <a:lnTo>
                    <a:pt x="0" y="34014"/>
                  </a:lnTo>
                  <a:cubicBezTo>
                    <a:pt x="0" y="36235"/>
                    <a:pt x="1801" y="38036"/>
                    <a:pt x="4023" y="38036"/>
                  </a:cubicBezTo>
                  <a:cubicBezTo>
                    <a:pt x="6244" y="38036"/>
                    <a:pt x="8046" y="36235"/>
                    <a:pt x="8046" y="34014"/>
                  </a:cubicBezTo>
                  <a:lnTo>
                    <a:pt x="8046" y="4024"/>
                  </a:lnTo>
                  <a:cubicBezTo>
                    <a:pt x="8046" y="1801"/>
                    <a:pt x="6244" y="1"/>
                    <a:pt x="4023" y="1"/>
                  </a:cubicBezTo>
                  <a:close/>
                </a:path>
              </a:pathLst>
            </a:custGeom>
            <a:noFill/>
            <a:ln cap="flat" cmpd="sng" w="19050">
              <a:solidFill>
                <a:schemeClr val="dk1"/>
              </a:solidFill>
              <a:prstDash val="solid"/>
              <a:miter lim="111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65"/>
            <p:cNvSpPr/>
            <p:nvPr/>
          </p:nvSpPr>
          <p:spPr>
            <a:xfrm>
              <a:off x="5088650" y="767125"/>
              <a:ext cx="1046025" cy="726250"/>
            </a:xfrm>
            <a:custGeom>
              <a:rect b="b" l="l" r="r" t="t"/>
              <a:pathLst>
                <a:path extrusionOk="0" h="29050" w="41841">
                  <a:moveTo>
                    <a:pt x="0" y="1"/>
                  </a:moveTo>
                  <a:lnTo>
                    <a:pt x="0" y="21058"/>
                  </a:lnTo>
                  <a:cubicBezTo>
                    <a:pt x="0" y="25472"/>
                    <a:pt x="3578" y="29050"/>
                    <a:pt x="7991" y="29050"/>
                  </a:cubicBezTo>
                  <a:lnTo>
                    <a:pt x="33849" y="29050"/>
                  </a:lnTo>
                  <a:cubicBezTo>
                    <a:pt x="38262" y="29050"/>
                    <a:pt x="41841" y="25472"/>
                    <a:pt x="41841" y="21058"/>
                  </a:cubicBezTo>
                  <a:lnTo>
                    <a:pt x="418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65"/>
            <p:cNvSpPr/>
            <p:nvPr/>
          </p:nvSpPr>
          <p:spPr>
            <a:xfrm rot="10800000">
              <a:off x="5505475" y="993700"/>
              <a:ext cx="212350" cy="309900"/>
            </a:xfrm>
            <a:custGeom>
              <a:rect b="b" l="l" r="r" t="t"/>
              <a:pathLst>
                <a:path extrusionOk="0" h="12396" w="8494">
                  <a:moveTo>
                    <a:pt x="2454" y="0"/>
                  </a:moveTo>
                  <a:lnTo>
                    <a:pt x="0" y="7061"/>
                  </a:lnTo>
                  <a:lnTo>
                    <a:pt x="3335" y="7061"/>
                  </a:lnTo>
                  <a:lnTo>
                    <a:pt x="2454" y="12395"/>
                  </a:lnTo>
                  <a:lnTo>
                    <a:pt x="8494" y="5096"/>
                  </a:lnTo>
                  <a:lnTo>
                    <a:pt x="4593" y="5096"/>
                  </a:lnTo>
                  <a:lnTo>
                    <a:pt x="67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sp>
        <p:nvSpPr>
          <p:cNvPr id="1285" name="Google Shape;1285;p66"/>
          <p:cNvSpPr txBox="1"/>
          <p:nvPr>
            <p:ph type="title"/>
          </p:nvPr>
        </p:nvSpPr>
        <p:spPr>
          <a:xfrm>
            <a:off x="720000" y="535000"/>
            <a:ext cx="7704000" cy="5733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REAL WORLD APPLICATION</a:t>
            </a:r>
            <a:endParaRPr/>
          </a:p>
        </p:txBody>
      </p:sp>
      <p:sp>
        <p:nvSpPr>
          <p:cNvPr id="1286" name="Google Shape;1286;p66"/>
          <p:cNvSpPr txBox="1"/>
          <p:nvPr>
            <p:ph idx="1" type="subTitle"/>
          </p:nvPr>
        </p:nvSpPr>
        <p:spPr>
          <a:xfrm>
            <a:off x="986050" y="2248675"/>
            <a:ext cx="3243000" cy="102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IMPLEMENTING WEATHER FORECASTING</a:t>
            </a:r>
            <a:endParaRPr/>
          </a:p>
        </p:txBody>
      </p:sp>
      <p:sp>
        <p:nvSpPr>
          <p:cNvPr id="1287" name="Google Shape;1287;p66"/>
          <p:cNvSpPr txBox="1"/>
          <p:nvPr>
            <p:ph idx="2" type="subTitle"/>
          </p:nvPr>
        </p:nvSpPr>
        <p:spPr>
          <a:xfrm>
            <a:off x="4914950" y="2386975"/>
            <a:ext cx="3243000" cy="751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RESOLVING POWER ISSUES</a:t>
            </a:r>
            <a:endParaRPr/>
          </a:p>
        </p:txBody>
      </p:sp>
      <p:sp>
        <p:nvSpPr>
          <p:cNvPr id="1288" name="Google Shape;1288;p66"/>
          <p:cNvSpPr txBox="1"/>
          <p:nvPr>
            <p:ph idx="3" type="body"/>
          </p:nvPr>
        </p:nvSpPr>
        <p:spPr>
          <a:xfrm>
            <a:off x="986200" y="3223075"/>
            <a:ext cx="3242700" cy="1386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Use weather forecasting to more </a:t>
            </a:r>
            <a:r>
              <a:rPr lang="en"/>
              <a:t>accurately</a:t>
            </a:r>
            <a:r>
              <a:rPr lang="en"/>
              <a:t> predict and prepare for power demands</a:t>
            </a:r>
            <a:endParaRPr/>
          </a:p>
        </p:txBody>
      </p:sp>
      <p:sp>
        <p:nvSpPr>
          <p:cNvPr id="1289" name="Google Shape;1289;p66"/>
          <p:cNvSpPr txBox="1"/>
          <p:nvPr>
            <p:ph idx="4" type="body"/>
          </p:nvPr>
        </p:nvSpPr>
        <p:spPr>
          <a:xfrm>
            <a:off x="4915250" y="3223075"/>
            <a:ext cx="3242400" cy="1386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Identify times and days where power issues are most prevalent</a:t>
            </a:r>
            <a:endParaRPr/>
          </a:p>
          <a:p>
            <a:pPr indent="-317500" lvl="0" marL="457200" rtl="0" algn="l">
              <a:spcBef>
                <a:spcPts val="0"/>
              </a:spcBef>
              <a:spcAft>
                <a:spcPts val="0"/>
              </a:spcAft>
              <a:buSzPts val="1400"/>
              <a:buChar char="●"/>
            </a:pPr>
            <a:r>
              <a:rPr lang="en"/>
              <a:t>Adapt distribution methods and policies to reduce shortages and maintain more consistent flow</a:t>
            </a:r>
            <a:endParaRPr/>
          </a:p>
          <a:p>
            <a:pPr indent="0" lvl="0" marL="457200" rtl="0" algn="l">
              <a:spcBef>
                <a:spcPts val="0"/>
              </a:spcBef>
              <a:spcAft>
                <a:spcPts val="0"/>
              </a:spcAft>
              <a:buNone/>
            </a:pPr>
            <a:r>
              <a:t/>
            </a:r>
            <a:endParaRPr/>
          </a:p>
        </p:txBody>
      </p:sp>
      <p:sp>
        <p:nvSpPr>
          <p:cNvPr id="1290" name="Google Shape;1290;p66"/>
          <p:cNvSpPr/>
          <p:nvPr/>
        </p:nvSpPr>
        <p:spPr>
          <a:xfrm>
            <a:off x="2230300" y="1216725"/>
            <a:ext cx="821100" cy="821100"/>
          </a:xfrm>
          <a:prstGeom prst="roundRect">
            <a:avLst>
              <a:gd fmla="val 31579"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66"/>
          <p:cNvSpPr/>
          <p:nvPr/>
        </p:nvSpPr>
        <p:spPr>
          <a:xfrm>
            <a:off x="6092750" y="1216725"/>
            <a:ext cx="821100" cy="821100"/>
          </a:xfrm>
          <a:prstGeom prst="roundRect">
            <a:avLst>
              <a:gd fmla="val 3311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66"/>
          <p:cNvSpPr/>
          <p:nvPr/>
        </p:nvSpPr>
        <p:spPr>
          <a:xfrm>
            <a:off x="6319477" y="1431725"/>
            <a:ext cx="367642" cy="391094"/>
          </a:xfrm>
          <a:custGeom>
            <a:rect b="b" l="l" r="r" t="t"/>
            <a:pathLst>
              <a:path extrusionOk="0" h="12396" w="8494">
                <a:moveTo>
                  <a:pt x="2454" y="0"/>
                </a:moveTo>
                <a:lnTo>
                  <a:pt x="0" y="7061"/>
                </a:lnTo>
                <a:lnTo>
                  <a:pt x="3335" y="7061"/>
                </a:lnTo>
                <a:lnTo>
                  <a:pt x="2454" y="12395"/>
                </a:lnTo>
                <a:lnTo>
                  <a:pt x="8494" y="5096"/>
                </a:lnTo>
                <a:lnTo>
                  <a:pt x="4593" y="5096"/>
                </a:lnTo>
                <a:lnTo>
                  <a:pt x="67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3" name="Google Shape;1293;p66"/>
          <p:cNvGrpSpPr/>
          <p:nvPr/>
        </p:nvGrpSpPr>
        <p:grpSpPr>
          <a:xfrm>
            <a:off x="2416217" y="1431731"/>
            <a:ext cx="449254" cy="391089"/>
            <a:chOff x="2085525" y="3263750"/>
            <a:chExt cx="481825" cy="381550"/>
          </a:xfrm>
        </p:grpSpPr>
        <p:sp>
          <p:nvSpPr>
            <p:cNvPr id="1294" name="Google Shape;1294;p66"/>
            <p:cNvSpPr/>
            <p:nvPr/>
          </p:nvSpPr>
          <p:spPr>
            <a:xfrm>
              <a:off x="2320325" y="3263750"/>
              <a:ext cx="227825" cy="141025"/>
            </a:xfrm>
            <a:custGeom>
              <a:rect b="b" l="l" r="r" t="t"/>
              <a:pathLst>
                <a:path extrusionOk="0" h="5641" w="9113">
                  <a:moveTo>
                    <a:pt x="4066" y="0"/>
                  </a:moveTo>
                  <a:cubicBezTo>
                    <a:pt x="2283" y="3"/>
                    <a:pt x="675" y="1081"/>
                    <a:pt x="0" y="2731"/>
                  </a:cubicBezTo>
                  <a:cubicBezTo>
                    <a:pt x="1527" y="2939"/>
                    <a:pt x="2912" y="3734"/>
                    <a:pt x="3861" y="4948"/>
                  </a:cubicBezTo>
                  <a:cubicBezTo>
                    <a:pt x="4331" y="4823"/>
                    <a:pt x="4810" y="4761"/>
                    <a:pt x="5287" y="4761"/>
                  </a:cubicBezTo>
                  <a:cubicBezTo>
                    <a:pt x="6338" y="4761"/>
                    <a:pt x="7378" y="5060"/>
                    <a:pt x="8281" y="5640"/>
                  </a:cubicBezTo>
                  <a:cubicBezTo>
                    <a:pt x="9112" y="2825"/>
                    <a:pt x="7002" y="0"/>
                    <a:pt x="40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295" name="Google Shape;1295;p66"/>
            <p:cNvSpPr/>
            <p:nvPr/>
          </p:nvSpPr>
          <p:spPr>
            <a:xfrm>
              <a:off x="2085525" y="3355200"/>
              <a:ext cx="481825" cy="290100"/>
            </a:xfrm>
            <a:custGeom>
              <a:rect b="b" l="l" r="r" t="t"/>
              <a:pathLst>
                <a:path extrusionOk="0" h="11604" w="19273">
                  <a:moveTo>
                    <a:pt x="8620" y="1"/>
                  </a:moveTo>
                  <a:cubicBezTo>
                    <a:pt x="8610" y="1"/>
                    <a:pt x="8599" y="1"/>
                    <a:pt x="8588" y="1"/>
                  </a:cubicBezTo>
                  <a:cubicBezTo>
                    <a:pt x="7468" y="4"/>
                    <a:pt x="6384" y="407"/>
                    <a:pt x="5535" y="1139"/>
                  </a:cubicBezTo>
                  <a:cubicBezTo>
                    <a:pt x="4818" y="1756"/>
                    <a:pt x="4288" y="2563"/>
                    <a:pt x="4005" y="3470"/>
                  </a:cubicBezTo>
                  <a:lnTo>
                    <a:pt x="3891" y="3470"/>
                  </a:lnTo>
                  <a:cubicBezTo>
                    <a:pt x="1747" y="3470"/>
                    <a:pt x="0" y="5295"/>
                    <a:pt x="0" y="7538"/>
                  </a:cubicBezTo>
                  <a:cubicBezTo>
                    <a:pt x="0" y="9781"/>
                    <a:pt x="1744" y="11603"/>
                    <a:pt x="3891" y="11603"/>
                  </a:cubicBezTo>
                  <a:lnTo>
                    <a:pt x="14798" y="11603"/>
                  </a:lnTo>
                  <a:cubicBezTo>
                    <a:pt x="17264" y="11603"/>
                    <a:pt x="19272" y="9504"/>
                    <a:pt x="19272" y="6924"/>
                  </a:cubicBezTo>
                  <a:cubicBezTo>
                    <a:pt x="19272" y="6044"/>
                    <a:pt x="19034" y="5180"/>
                    <a:pt x="18583" y="4427"/>
                  </a:cubicBezTo>
                  <a:cubicBezTo>
                    <a:pt x="18152" y="3705"/>
                    <a:pt x="17529" y="3118"/>
                    <a:pt x="16782" y="2726"/>
                  </a:cubicBezTo>
                  <a:cubicBezTo>
                    <a:pt x="16161" y="2403"/>
                    <a:pt x="15480" y="2241"/>
                    <a:pt x="14799" y="2241"/>
                  </a:cubicBezTo>
                  <a:cubicBezTo>
                    <a:pt x="14135" y="2241"/>
                    <a:pt x="13471" y="2394"/>
                    <a:pt x="12861" y="2702"/>
                  </a:cubicBezTo>
                  <a:cubicBezTo>
                    <a:pt x="12232" y="1443"/>
                    <a:pt x="11118" y="513"/>
                    <a:pt x="9784" y="157"/>
                  </a:cubicBezTo>
                  <a:cubicBezTo>
                    <a:pt x="9403" y="55"/>
                    <a:pt x="9013" y="1"/>
                    <a:pt x="86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9" name="Shape 1299"/>
        <p:cNvGrpSpPr/>
        <p:nvPr/>
      </p:nvGrpSpPr>
      <p:grpSpPr>
        <a:xfrm>
          <a:off x="0" y="0"/>
          <a:ext cx="0" cy="0"/>
          <a:chOff x="0" y="0"/>
          <a:chExt cx="0" cy="0"/>
        </a:xfrm>
      </p:grpSpPr>
      <p:sp>
        <p:nvSpPr>
          <p:cNvPr id="1300" name="Google Shape;1300;p67"/>
          <p:cNvSpPr txBox="1"/>
          <p:nvPr>
            <p:ph type="title"/>
          </p:nvPr>
        </p:nvSpPr>
        <p:spPr>
          <a:xfrm>
            <a:off x="720000" y="535000"/>
            <a:ext cx="7704000" cy="5733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CHALLENGES &amp; LEARNINGS</a:t>
            </a:r>
            <a:endParaRPr/>
          </a:p>
        </p:txBody>
      </p:sp>
      <p:sp>
        <p:nvSpPr>
          <p:cNvPr id="1301" name="Google Shape;1301;p67"/>
          <p:cNvSpPr txBox="1"/>
          <p:nvPr>
            <p:ph idx="1" type="subTitle"/>
          </p:nvPr>
        </p:nvSpPr>
        <p:spPr>
          <a:xfrm>
            <a:off x="986050" y="2248675"/>
            <a:ext cx="3243000" cy="51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CHALLENGES</a:t>
            </a:r>
            <a:endParaRPr/>
          </a:p>
        </p:txBody>
      </p:sp>
      <p:sp>
        <p:nvSpPr>
          <p:cNvPr id="1302" name="Google Shape;1302;p67"/>
          <p:cNvSpPr txBox="1"/>
          <p:nvPr>
            <p:ph idx="2" type="subTitle"/>
          </p:nvPr>
        </p:nvSpPr>
        <p:spPr>
          <a:xfrm>
            <a:off x="4914950" y="2248675"/>
            <a:ext cx="3243000" cy="51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LEARNINGS</a:t>
            </a:r>
            <a:endParaRPr/>
          </a:p>
        </p:txBody>
      </p:sp>
      <p:sp>
        <p:nvSpPr>
          <p:cNvPr id="1303" name="Google Shape;1303;p67"/>
          <p:cNvSpPr txBox="1"/>
          <p:nvPr>
            <p:ph idx="3" type="body"/>
          </p:nvPr>
        </p:nvSpPr>
        <p:spPr>
          <a:xfrm>
            <a:off x="986197" y="2760175"/>
            <a:ext cx="3242700" cy="1849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Collaborating in Visual Studio Code using LiveShare.</a:t>
            </a:r>
            <a:endParaRPr/>
          </a:p>
          <a:p>
            <a:pPr indent="-304800" lvl="0" marL="457200" rtl="0" algn="l">
              <a:spcBef>
                <a:spcPts val="0"/>
              </a:spcBef>
              <a:spcAft>
                <a:spcPts val="0"/>
              </a:spcAft>
              <a:buSzPts val="1200"/>
              <a:buChar char="●"/>
            </a:pPr>
            <a:r>
              <a:rPr lang="en"/>
              <a:t>Using it with a group of five caused crashes and lost progress.</a:t>
            </a:r>
            <a:endParaRPr/>
          </a:p>
          <a:p>
            <a:pPr indent="-317500" lvl="0" marL="457200" rtl="0" algn="l">
              <a:spcBef>
                <a:spcPts val="0"/>
              </a:spcBef>
              <a:spcAft>
                <a:spcPts val="0"/>
              </a:spcAft>
              <a:buSzPts val="1400"/>
              <a:buChar char="●"/>
            </a:pPr>
            <a:r>
              <a:rPr lang="en"/>
              <a:t>This significantly delayed our data cleaning process.</a:t>
            </a:r>
            <a:endParaRPr/>
          </a:p>
        </p:txBody>
      </p:sp>
      <p:sp>
        <p:nvSpPr>
          <p:cNvPr id="1304" name="Google Shape;1304;p67"/>
          <p:cNvSpPr txBox="1"/>
          <p:nvPr>
            <p:ph idx="4" type="body"/>
          </p:nvPr>
        </p:nvSpPr>
        <p:spPr>
          <a:xfrm>
            <a:off x="4915244" y="2760175"/>
            <a:ext cx="3242400" cy="1849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Test collaboration tools with larger groups beforehand.</a:t>
            </a:r>
            <a:endParaRPr/>
          </a:p>
          <a:p>
            <a:pPr indent="-304800" lvl="0" marL="457200" rtl="0" algn="l">
              <a:spcBef>
                <a:spcPts val="0"/>
              </a:spcBef>
              <a:spcAft>
                <a:spcPts val="0"/>
              </a:spcAft>
              <a:buSzPts val="1200"/>
              <a:buChar char="●"/>
            </a:pPr>
            <a:r>
              <a:rPr lang="en"/>
              <a:t>Regularly save work to prevent data loss.</a:t>
            </a:r>
            <a:endParaRPr/>
          </a:p>
          <a:p>
            <a:pPr indent="-304800" lvl="0" marL="457200" rtl="0" algn="l">
              <a:spcBef>
                <a:spcPts val="0"/>
              </a:spcBef>
              <a:spcAft>
                <a:spcPts val="0"/>
              </a:spcAft>
              <a:buSzPts val="1200"/>
              <a:buChar char="●"/>
            </a:pPr>
            <a:r>
              <a:rPr lang="en"/>
              <a:t>Have a backup plan—and maybe a quantum computer to run LiveShare!</a:t>
            </a:r>
            <a:endParaRPr/>
          </a:p>
        </p:txBody>
      </p:sp>
      <p:sp>
        <p:nvSpPr>
          <p:cNvPr id="1305" name="Google Shape;1305;p67"/>
          <p:cNvSpPr/>
          <p:nvPr/>
        </p:nvSpPr>
        <p:spPr>
          <a:xfrm>
            <a:off x="2230300" y="1312950"/>
            <a:ext cx="821100" cy="821100"/>
          </a:xfrm>
          <a:prstGeom prst="roundRect">
            <a:avLst>
              <a:gd fmla="val 31579"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67"/>
          <p:cNvSpPr/>
          <p:nvPr/>
        </p:nvSpPr>
        <p:spPr>
          <a:xfrm>
            <a:off x="6092750" y="1267938"/>
            <a:ext cx="821100" cy="821100"/>
          </a:xfrm>
          <a:prstGeom prst="roundRect">
            <a:avLst>
              <a:gd fmla="val 31579"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7" name="Google Shape;1307;p67"/>
          <p:cNvGrpSpPr/>
          <p:nvPr/>
        </p:nvGrpSpPr>
        <p:grpSpPr>
          <a:xfrm>
            <a:off x="2380359" y="1586778"/>
            <a:ext cx="520994" cy="273437"/>
            <a:chOff x="2084325" y="363300"/>
            <a:chExt cx="484150" cy="254100"/>
          </a:xfrm>
        </p:grpSpPr>
        <p:sp>
          <p:nvSpPr>
            <p:cNvPr id="1308" name="Google Shape;1308;p67"/>
            <p:cNvSpPr/>
            <p:nvPr/>
          </p:nvSpPr>
          <p:spPr>
            <a:xfrm>
              <a:off x="2084325" y="363300"/>
              <a:ext cx="484150" cy="254100"/>
            </a:xfrm>
            <a:custGeom>
              <a:rect b="b" l="l" r="r" t="t"/>
              <a:pathLst>
                <a:path extrusionOk="0" h="10164" w="19366">
                  <a:moveTo>
                    <a:pt x="9686" y="1128"/>
                  </a:moveTo>
                  <a:cubicBezTo>
                    <a:pt x="10195" y="1128"/>
                    <a:pt x="10707" y="1226"/>
                    <a:pt x="11196" y="1428"/>
                  </a:cubicBezTo>
                  <a:cubicBezTo>
                    <a:pt x="12671" y="2042"/>
                    <a:pt x="13635" y="3482"/>
                    <a:pt x="13635" y="5081"/>
                  </a:cubicBezTo>
                  <a:cubicBezTo>
                    <a:pt x="13632" y="7264"/>
                    <a:pt x="11864" y="9031"/>
                    <a:pt x="9684" y="9034"/>
                  </a:cubicBezTo>
                  <a:cubicBezTo>
                    <a:pt x="8085" y="9034"/>
                    <a:pt x="6643" y="8071"/>
                    <a:pt x="6032" y="6592"/>
                  </a:cubicBezTo>
                  <a:cubicBezTo>
                    <a:pt x="5420" y="5117"/>
                    <a:pt x="5758" y="3415"/>
                    <a:pt x="6887" y="2286"/>
                  </a:cubicBezTo>
                  <a:cubicBezTo>
                    <a:pt x="7645" y="1530"/>
                    <a:pt x="8657" y="1128"/>
                    <a:pt x="9686" y="1128"/>
                  </a:cubicBezTo>
                  <a:close/>
                  <a:moveTo>
                    <a:pt x="9684" y="1"/>
                  </a:moveTo>
                  <a:cubicBezTo>
                    <a:pt x="4502" y="1"/>
                    <a:pt x="361" y="4512"/>
                    <a:pt x="190" y="4704"/>
                  </a:cubicBezTo>
                  <a:cubicBezTo>
                    <a:pt x="0" y="4918"/>
                    <a:pt x="0" y="5243"/>
                    <a:pt x="190" y="5457"/>
                  </a:cubicBezTo>
                  <a:cubicBezTo>
                    <a:pt x="361" y="5650"/>
                    <a:pt x="4502" y="10164"/>
                    <a:pt x="9684" y="10164"/>
                  </a:cubicBezTo>
                  <a:cubicBezTo>
                    <a:pt x="14867" y="10164"/>
                    <a:pt x="19004" y="5650"/>
                    <a:pt x="19176" y="5457"/>
                  </a:cubicBezTo>
                  <a:cubicBezTo>
                    <a:pt x="19365" y="5243"/>
                    <a:pt x="19365" y="4918"/>
                    <a:pt x="19176" y="4704"/>
                  </a:cubicBezTo>
                  <a:cubicBezTo>
                    <a:pt x="19004" y="4512"/>
                    <a:pt x="14867" y="1"/>
                    <a:pt x="96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09" name="Google Shape;1309;p67"/>
            <p:cNvSpPr/>
            <p:nvPr/>
          </p:nvSpPr>
          <p:spPr>
            <a:xfrm>
              <a:off x="2250600" y="419775"/>
              <a:ext cx="145175" cy="141125"/>
            </a:xfrm>
            <a:custGeom>
              <a:rect b="b" l="l" r="r" t="t"/>
              <a:pathLst>
                <a:path extrusionOk="0" h="5645" w="5807">
                  <a:moveTo>
                    <a:pt x="3018" y="0"/>
                  </a:moveTo>
                  <a:cubicBezTo>
                    <a:pt x="1922" y="0"/>
                    <a:pt x="929" y="634"/>
                    <a:pt x="468" y="1626"/>
                  </a:cubicBezTo>
                  <a:cubicBezTo>
                    <a:pt x="1" y="2623"/>
                    <a:pt x="158" y="3797"/>
                    <a:pt x="862" y="4637"/>
                  </a:cubicBezTo>
                  <a:cubicBezTo>
                    <a:pt x="1407" y="5287"/>
                    <a:pt x="2203" y="5645"/>
                    <a:pt x="3025" y="5645"/>
                  </a:cubicBezTo>
                  <a:cubicBezTo>
                    <a:pt x="3270" y="5645"/>
                    <a:pt x="3518" y="5613"/>
                    <a:pt x="3762" y="5547"/>
                  </a:cubicBezTo>
                  <a:cubicBezTo>
                    <a:pt x="4825" y="5258"/>
                    <a:pt x="5620" y="4382"/>
                    <a:pt x="5807" y="3297"/>
                  </a:cubicBezTo>
                  <a:lnTo>
                    <a:pt x="5807" y="3297"/>
                  </a:lnTo>
                  <a:cubicBezTo>
                    <a:pt x="5625" y="3356"/>
                    <a:pt x="5446" y="3383"/>
                    <a:pt x="5272" y="3383"/>
                  </a:cubicBezTo>
                  <a:cubicBezTo>
                    <a:pt x="4356" y="3383"/>
                    <a:pt x="3596" y="2626"/>
                    <a:pt x="3596" y="1692"/>
                  </a:cubicBezTo>
                  <a:cubicBezTo>
                    <a:pt x="3596" y="1147"/>
                    <a:pt x="3861" y="633"/>
                    <a:pt x="4307" y="316"/>
                  </a:cubicBezTo>
                  <a:cubicBezTo>
                    <a:pt x="3913" y="112"/>
                    <a:pt x="3476" y="3"/>
                    <a:pt x="3033" y="0"/>
                  </a:cubicBezTo>
                  <a:cubicBezTo>
                    <a:pt x="3028" y="0"/>
                    <a:pt x="3023" y="0"/>
                    <a:pt x="30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310" name="Google Shape;1310;p67"/>
          <p:cNvGrpSpPr/>
          <p:nvPr/>
        </p:nvGrpSpPr>
        <p:grpSpPr>
          <a:xfrm>
            <a:off x="6282177" y="1502335"/>
            <a:ext cx="442247" cy="442338"/>
            <a:chOff x="5049725" y="2027900"/>
            <a:chExt cx="481750" cy="481850"/>
          </a:xfrm>
        </p:grpSpPr>
        <p:sp>
          <p:nvSpPr>
            <p:cNvPr id="1311" name="Google Shape;1311;p67"/>
            <p:cNvSpPr/>
            <p:nvPr/>
          </p:nvSpPr>
          <p:spPr>
            <a:xfrm>
              <a:off x="5191775" y="2394925"/>
              <a:ext cx="197625" cy="114825"/>
            </a:xfrm>
            <a:custGeom>
              <a:rect b="b" l="l" r="r" t="t"/>
              <a:pathLst>
                <a:path extrusionOk="0" h="4593" w="7905">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12" name="Google Shape;1312;p67"/>
            <p:cNvSpPr/>
            <p:nvPr/>
          </p:nvSpPr>
          <p:spPr>
            <a:xfrm>
              <a:off x="5113625" y="2027900"/>
              <a:ext cx="347300" cy="338825"/>
            </a:xfrm>
            <a:custGeom>
              <a:rect b="b" l="l" r="r" t="t"/>
              <a:pathLst>
                <a:path extrusionOk="0" h="13553" w="13892">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13" name="Google Shape;1313;p67"/>
            <p:cNvSpPr/>
            <p:nvPr/>
          </p:nvSpPr>
          <p:spPr>
            <a:xfrm>
              <a:off x="5049725" y="2197300"/>
              <a:ext cx="56400" cy="28275"/>
            </a:xfrm>
            <a:custGeom>
              <a:rect b="b" l="l" r="r" t="t"/>
              <a:pathLst>
                <a:path extrusionOk="0" h="1131" w="2256">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14" name="Google Shape;1314;p67"/>
            <p:cNvSpPr/>
            <p:nvPr/>
          </p:nvSpPr>
          <p:spPr>
            <a:xfrm>
              <a:off x="5052575" y="2102800"/>
              <a:ext cx="50850" cy="48075"/>
            </a:xfrm>
            <a:custGeom>
              <a:rect b="b" l="l" r="r" t="t"/>
              <a:pathLst>
                <a:path extrusionOk="0" h="1923" w="2034">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15" name="Google Shape;1315;p67"/>
            <p:cNvSpPr/>
            <p:nvPr/>
          </p:nvSpPr>
          <p:spPr>
            <a:xfrm>
              <a:off x="5052575" y="2272175"/>
              <a:ext cx="50700" cy="47900"/>
            </a:xfrm>
            <a:custGeom>
              <a:rect b="b" l="l" r="r" t="t"/>
              <a:pathLst>
                <a:path extrusionOk="0" h="1916" w="2028">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16" name="Google Shape;1316;p67"/>
            <p:cNvSpPr/>
            <p:nvPr/>
          </p:nvSpPr>
          <p:spPr>
            <a:xfrm>
              <a:off x="5475050" y="2197300"/>
              <a:ext cx="56425" cy="28275"/>
            </a:xfrm>
            <a:custGeom>
              <a:rect b="b" l="l" r="r" t="t"/>
              <a:pathLst>
                <a:path extrusionOk="0" h="1131" w="2257">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17" name="Google Shape;1317;p67"/>
            <p:cNvSpPr/>
            <p:nvPr/>
          </p:nvSpPr>
          <p:spPr>
            <a:xfrm>
              <a:off x="5477925" y="2102800"/>
              <a:ext cx="50675" cy="47900"/>
            </a:xfrm>
            <a:custGeom>
              <a:rect b="b" l="l" r="r" t="t"/>
              <a:pathLst>
                <a:path extrusionOk="0" h="1916" w="2027">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18" name="Google Shape;1318;p67"/>
            <p:cNvSpPr/>
            <p:nvPr/>
          </p:nvSpPr>
          <p:spPr>
            <a:xfrm>
              <a:off x="5477775" y="2272000"/>
              <a:ext cx="50825" cy="48075"/>
            </a:xfrm>
            <a:custGeom>
              <a:rect b="b" l="l" r="r" t="t"/>
              <a:pathLst>
                <a:path extrusionOk="0" h="1923" w="2033">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2" name="Shape 1322"/>
        <p:cNvGrpSpPr/>
        <p:nvPr/>
      </p:nvGrpSpPr>
      <p:grpSpPr>
        <a:xfrm>
          <a:off x="0" y="0"/>
          <a:ext cx="0" cy="0"/>
          <a:chOff x="0" y="0"/>
          <a:chExt cx="0" cy="0"/>
        </a:xfrm>
      </p:grpSpPr>
      <p:sp>
        <p:nvSpPr>
          <p:cNvPr id="1323" name="Google Shape;1323;p68"/>
          <p:cNvSpPr txBox="1"/>
          <p:nvPr>
            <p:ph type="title"/>
          </p:nvPr>
        </p:nvSpPr>
        <p:spPr>
          <a:xfrm>
            <a:off x="720000" y="535000"/>
            <a:ext cx="7704000" cy="57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FUTURE WORK AND IMPROVEMENTS</a:t>
            </a:r>
            <a:endParaRPr/>
          </a:p>
        </p:txBody>
      </p:sp>
      <p:sp>
        <p:nvSpPr>
          <p:cNvPr id="1324" name="Google Shape;1324;p68"/>
          <p:cNvSpPr txBox="1"/>
          <p:nvPr>
            <p:ph idx="1" type="subTitle"/>
          </p:nvPr>
        </p:nvSpPr>
        <p:spPr>
          <a:xfrm>
            <a:off x="720006" y="1629150"/>
            <a:ext cx="2595900" cy="51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Raleway"/>
                <a:ea typeface="Raleway"/>
                <a:cs typeface="Raleway"/>
                <a:sym typeface="Raleway"/>
              </a:rPr>
              <a:t>Expand Dataset</a:t>
            </a:r>
            <a:endParaRPr b="1">
              <a:latin typeface="Raleway"/>
              <a:ea typeface="Raleway"/>
              <a:cs typeface="Raleway"/>
              <a:sym typeface="Raleway"/>
            </a:endParaRPr>
          </a:p>
        </p:txBody>
      </p:sp>
      <p:sp>
        <p:nvSpPr>
          <p:cNvPr id="1325" name="Google Shape;1325;p68"/>
          <p:cNvSpPr txBox="1"/>
          <p:nvPr>
            <p:ph idx="2" type="subTitle"/>
          </p:nvPr>
        </p:nvSpPr>
        <p:spPr>
          <a:xfrm>
            <a:off x="720000" y="2140650"/>
            <a:ext cx="3297300" cy="57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Add details </a:t>
            </a:r>
            <a:r>
              <a:rPr lang="en"/>
              <a:t>about cities and regions, such as commercial vs residential areas and population density.</a:t>
            </a:r>
            <a:endParaRPr/>
          </a:p>
        </p:txBody>
      </p:sp>
      <p:sp>
        <p:nvSpPr>
          <p:cNvPr id="1326" name="Google Shape;1326;p68"/>
          <p:cNvSpPr txBox="1"/>
          <p:nvPr>
            <p:ph idx="1" type="subTitle"/>
          </p:nvPr>
        </p:nvSpPr>
        <p:spPr>
          <a:xfrm>
            <a:off x="4571996" y="1629150"/>
            <a:ext cx="4221600" cy="51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Raleway"/>
                <a:ea typeface="Raleway"/>
                <a:cs typeface="Raleway"/>
                <a:sym typeface="Raleway"/>
              </a:rPr>
              <a:t>Incorporate More Features</a:t>
            </a:r>
            <a:endParaRPr b="1">
              <a:latin typeface="Raleway"/>
              <a:ea typeface="Raleway"/>
              <a:cs typeface="Raleway"/>
              <a:sym typeface="Raleway"/>
            </a:endParaRPr>
          </a:p>
        </p:txBody>
      </p:sp>
      <p:sp>
        <p:nvSpPr>
          <p:cNvPr id="1327" name="Google Shape;1327;p68"/>
          <p:cNvSpPr txBox="1"/>
          <p:nvPr>
            <p:ph idx="2" type="subTitle"/>
          </p:nvPr>
        </p:nvSpPr>
        <p:spPr>
          <a:xfrm>
            <a:off x="4571998" y="2140650"/>
            <a:ext cx="3297300" cy="57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Include data on industrial activity, seasonal events, and holidays.</a:t>
            </a:r>
            <a:endParaRPr/>
          </a:p>
        </p:txBody>
      </p:sp>
      <p:sp>
        <p:nvSpPr>
          <p:cNvPr id="1328" name="Google Shape;1328;p68"/>
          <p:cNvSpPr txBox="1"/>
          <p:nvPr>
            <p:ph idx="1" type="subTitle"/>
          </p:nvPr>
        </p:nvSpPr>
        <p:spPr>
          <a:xfrm>
            <a:off x="720000" y="3298550"/>
            <a:ext cx="2503500" cy="51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Raleway"/>
                <a:ea typeface="Raleway"/>
                <a:cs typeface="Raleway"/>
                <a:sym typeface="Raleway"/>
              </a:rPr>
              <a:t>Cross-Regional Comparisons</a:t>
            </a:r>
            <a:endParaRPr b="1">
              <a:latin typeface="Raleway"/>
              <a:ea typeface="Raleway"/>
              <a:cs typeface="Raleway"/>
              <a:sym typeface="Raleway"/>
            </a:endParaRPr>
          </a:p>
        </p:txBody>
      </p:sp>
      <p:sp>
        <p:nvSpPr>
          <p:cNvPr id="1329" name="Google Shape;1329;p68"/>
          <p:cNvSpPr txBox="1"/>
          <p:nvPr>
            <p:ph idx="2" type="subTitle"/>
          </p:nvPr>
        </p:nvSpPr>
        <p:spPr>
          <a:xfrm>
            <a:off x="719999" y="3810050"/>
            <a:ext cx="3131700" cy="57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Compare power consumption patterns across different regions or countries to identify common factors and unique challenges.</a:t>
            </a:r>
            <a:endParaRPr/>
          </a:p>
        </p:txBody>
      </p:sp>
      <p:sp>
        <p:nvSpPr>
          <p:cNvPr id="1330" name="Google Shape;1330;p68"/>
          <p:cNvSpPr txBox="1"/>
          <p:nvPr>
            <p:ph idx="1" type="subTitle"/>
          </p:nvPr>
        </p:nvSpPr>
        <p:spPr>
          <a:xfrm>
            <a:off x="4571998" y="3298550"/>
            <a:ext cx="3297300" cy="51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Raleway"/>
                <a:ea typeface="Raleway"/>
                <a:cs typeface="Raleway"/>
                <a:sym typeface="Raleway"/>
              </a:rPr>
              <a:t>Advance Models</a:t>
            </a:r>
            <a:endParaRPr b="1">
              <a:latin typeface="Raleway"/>
              <a:ea typeface="Raleway"/>
              <a:cs typeface="Raleway"/>
              <a:sym typeface="Raleway"/>
            </a:endParaRPr>
          </a:p>
        </p:txBody>
      </p:sp>
      <p:sp>
        <p:nvSpPr>
          <p:cNvPr id="1331" name="Google Shape;1331;p68"/>
          <p:cNvSpPr txBox="1"/>
          <p:nvPr>
            <p:ph idx="2" type="subTitle"/>
          </p:nvPr>
        </p:nvSpPr>
        <p:spPr>
          <a:xfrm>
            <a:off x="4571998" y="3810050"/>
            <a:ext cx="3368400" cy="57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Experiment with more advanced machine learning models and techniques, such as deep learning or ensemble methods, to improve prediction accuracy.</a:t>
            </a:r>
            <a:endParaRPr/>
          </a:p>
        </p:txBody>
      </p:sp>
      <p:grpSp>
        <p:nvGrpSpPr>
          <p:cNvPr id="1332" name="Google Shape;1332;p68"/>
          <p:cNvGrpSpPr/>
          <p:nvPr/>
        </p:nvGrpSpPr>
        <p:grpSpPr>
          <a:xfrm>
            <a:off x="3223497" y="1567309"/>
            <a:ext cx="589167" cy="573341"/>
            <a:chOff x="1399844" y="1937804"/>
            <a:chExt cx="930900" cy="930900"/>
          </a:xfrm>
        </p:grpSpPr>
        <p:sp>
          <p:nvSpPr>
            <p:cNvPr id="1333" name="Google Shape;1333;p68"/>
            <p:cNvSpPr/>
            <p:nvPr/>
          </p:nvSpPr>
          <p:spPr>
            <a:xfrm>
              <a:off x="1399844" y="1937804"/>
              <a:ext cx="930900" cy="930900"/>
            </a:xfrm>
            <a:prstGeom prst="roundRect">
              <a:avLst>
                <a:gd fmla="val 31579"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4" name="Google Shape;1334;p68"/>
            <p:cNvGrpSpPr/>
            <p:nvPr/>
          </p:nvGrpSpPr>
          <p:grpSpPr>
            <a:xfrm>
              <a:off x="1634015" y="2182085"/>
              <a:ext cx="462557" cy="442338"/>
              <a:chOff x="5045500" y="842250"/>
              <a:chExt cx="503875" cy="481850"/>
            </a:xfrm>
          </p:grpSpPr>
          <p:sp>
            <p:nvSpPr>
              <p:cNvPr id="1335" name="Google Shape;1335;p68"/>
              <p:cNvSpPr/>
              <p:nvPr/>
            </p:nvSpPr>
            <p:spPr>
              <a:xfrm>
                <a:off x="5045500" y="842250"/>
                <a:ext cx="503875" cy="481850"/>
              </a:xfrm>
              <a:custGeom>
                <a:rect b="b" l="l" r="r" t="t"/>
                <a:pathLst>
                  <a:path extrusionOk="0" h="19274" w="20155">
                    <a:moveTo>
                      <a:pt x="12103" y="1130"/>
                    </a:moveTo>
                    <a:cubicBezTo>
                      <a:pt x="13694" y="1130"/>
                      <a:pt x="15284" y="1735"/>
                      <a:pt x="16496" y="2945"/>
                    </a:cubicBezTo>
                    <a:cubicBezTo>
                      <a:pt x="18917" y="5366"/>
                      <a:pt x="18917" y="9305"/>
                      <a:pt x="16496" y="11729"/>
                    </a:cubicBezTo>
                    <a:cubicBezTo>
                      <a:pt x="15286" y="12940"/>
                      <a:pt x="13695" y="13545"/>
                      <a:pt x="12104" y="13545"/>
                    </a:cubicBezTo>
                    <a:cubicBezTo>
                      <a:pt x="10514" y="13545"/>
                      <a:pt x="8923" y="12940"/>
                      <a:pt x="7712" y="11729"/>
                    </a:cubicBezTo>
                    <a:cubicBezTo>
                      <a:pt x="5288" y="9305"/>
                      <a:pt x="5288" y="5369"/>
                      <a:pt x="7712" y="2945"/>
                    </a:cubicBezTo>
                    <a:cubicBezTo>
                      <a:pt x="8923" y="1735"/>
                      <a:pt x="10513" y="1130"/>
                      <a:pt x="12103" y="1130"/>
                    </a:cubicBezTo>
                    <a:close/>
                    <a:moveTo>
                      <a:pt x="4918" y="13726"/>
                    </a:moveTo>
                    <a:lnTo>
                      <a:pt x="5716" y="14524"/>
                    </a:lnTo>
                    <a:lnTo>
                      <a:pt x="4918" y="15322"/>
                    </a:lnTo>
                    <a:lnTo>
                      <a:pt x="4120" y="14524"/>
                    </a:lnTo>
                    <a:lnTo>
                      <a:pt x="4918" y="13726"/>
                    </a:lnTo>
                    <a:close/>
                    <a:moveTo>
                      <a:pt x="12106" y="1"/>
                    </a:moveTo>
                    <a:cubicBezTo>
                      <a:pt x="10226" y="1"/>
                      <a:pt x="8345" y="717"/>
                      <a:pt x="6914" y="2147"/>
                    </a:cubicBezTo>
                    <a:cubicBezTo>
                      <a:pt x="4725" y="4333"/>
                      <a:pt x="4240" y="7516"/>
                      <a:pt x="5315" y="10133"/>
                    </a:cubicBezTo>
                    <a:lnTo>
                      <a:pt x="4518" y="10931"/>
                    </a:lnTo>
                    <a:cubicBezTo>
                      <a:pt x="4009" y="11434"/>
                      <a:pt x="3876" y="12208"/>
                      <a:pt x="4192" y="12852"/>
                    </a:cubicBezTo>
                    <a:lnTo>
                      <a:pt x="663" y="16382"/>
                    </a:lnTo>
                    <a:cubicBezTo>
                      <a:pt x="1" y="17044"/>
                      <a:pt x="1" y="18116"/>
                      <a:pt x="663" y="18778"/>
                    </a:cubicBezTo>
                    <a:cubicBezTo>
                      <a:pt x="994" y="19108"/>
                      <a:pt x="1428" y="19273"/>
                      <a:pt x="1862" y="19273"/>
                    </a:cubicBezTo>
                    <a:cubicBezTo>
                      <a:pt x="2295" y="19273"/>
                      <a:pt x="2729" y="19108"/>
                      <a:pt x="3060" y="18778"/>
                    </a:cubicBezTo>
                    <a:lnTo>
                      <a:pt x="6586" y="15249"/>
                    </a:lnTo>
                    <a:cubicBezTo>
                      <a:pt x="6820" y="15363"/>
                      <a:pt x="7071" y="15418"/>
                      <a:pt x="7320" y="15418"/>
                    </a:cubicBezTo>
                    <a:cubicBezTo>
                      <a:pt x="7757" y="15418"/>
                      <a:pt x="8188" y="15247"/>
                      <a:pt x="8510" y="14921"/>
                    </a:cubicBezTo>
                    <a:lnTo>
                      <a:pt x="9308" y="14126"/>
                    </a:lnTo>
                    <a:cubicBezTo>
                      <a:pt x="10192" y="14489"/>
                      <a:pt x="11145" y="14675"/>
                      <a:pt x="12104" y="14675"/>
                    </a:cubicBezTo>
                    <a:cubicBezTo>
                      <a:pt x="13962" y="14675"/>
                      <a:pt x="15843" y="13979"/>
                      <a:pt x="17294" y="12527"/>
                    </a:cubicBezTo>
                    <a:cubicBezTo>
                      <a:pt x="20155" y="9666"/>
                      <a:pt x="20155" y="5008"/>
                      <a:pt x="17294" y="2147"/>
                    </a:cubicBezTo>
                    <a:cubicBezTo>
                      <a:pt x="15864" y="716"/>
                      <a:pt x="13985" y="1"/>
                      <a:pt x="121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36" name="Google Shape;1336;p68"/>
              <p:cNvSpPr/>
              <p:nvPr/>
            </p:nvSpPr>
            <p:spPr>
              <a:xfrm>
                <a:off x="5221050" y="898625"/>
                <a:ext cx="254100" cy="254100"/>
              </a:xfrm>
              <a:custGeom>
                <a:rect b="b" l="l" r="r" t="t"/>
                <a:pathLst>
                  <a:path extrusionOk="0" h="10164" w="10164">
                    <a:moveTo>
                      <a:pt x="5081" y="1"/>
                    </a:moveTo>
                    <a:cubicBezTo>
                      <a:pt x="2274" y="1"/>
                      <a:pt x="1" y="2274"/>
                      <a:pt x="1" y="5081"/>
                    </a:cubicBezTo>
                    <a:cubicBezTo>
                      <a:pt x="1" y="7887"/>
                      <a:pt x="2274" y="10164"/>
                      <a:pt x="5081" y="10164"/>
                    </a:cubicBezTo>
                    <a:cubicBezTo>
                      <a:pt x="7887" y="10164"/>
                      <a:pt x="10164" y="7887"/>
                      <a:pt x="10164" y="5081"/>
                    </a:cubicBezTo>
                    <a:cubicBezTo>
                      <a:pt x="10164" y="2274"/>
                      <a:pt x="7887" y="1"/>
                      <a:pt x="50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grpSp>
        <p:nvGrpSpPr>
          <p:cNvPr id="1337" name="Google Shape;1337;p68"/>
          <p:cNvGrpSpPr/>
          <p:nvPr/>
        </p:nvGrpSpPr>
        <p:grpSpPr>
          <a:xfrm>
            <a:off x="3223500" y="3117713"/>
            <a:ext cx="589167" cy="511530"/>
            <a:chOff x="4106550" y="1937804"/>
            <a:chExt cx="930900" cy="930900"/>
          </a:xfrm>
        </p:grpSpPr>
        <p:sp>
          <p:nvSpPr>
            <p:cNvPr id="1338" name="Google Shape;1338;p68"/>
            <p:cNvSpPr/>
            <p:nvPr/>
          </p:nvSpPr>
          <p:spPr>
            <a:xfrm>
              <a:off x="4106550" y="1937804"/>
              <a:ext cx="930900" cy="930900"/>
            </a:xfrm>
            <a:prstGeom prst="roundRect">
              <a:avLst>
                <a:gd fmla="val 31579"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9" name="Google Shape;1339;p68"/>
            <p:cNvGrpSpPr/>
            <p:nvPr/>
          </p:nvGrpSpPr>
          <p:grpSpPr>
            <a:xfrm>
              <a:off x="4342305" y="2182418"/>
              <a:ext cx="459390" cy="441673"/>
              <a:chOff x="4447550" y="249750"/>
              <a:chExt cx="500425" cy="481125"/>
            </a:xfrm>
          </p:grpSpPr>
          <p:sp>
            <p:nvSpPr>
              <p:cNvPr id="1340" name="Google Shape;1340;p68"/>
              <p:cNvSpPr/>
              <p:nvPr/>
            </p:nvSpPr>
            <p:spPr>
              <a:xfrm>
                <a:off x="4447550" y="413675"/>
                <a:ext cx="353475" cy="317200"/>
              </a:xfrm>
              <a:custGeom>
                <a:rect b="b" l="l" r="r" t="t"/>
                <a:pathLst>
                  <a:path extrusionOk="0" h="12688" w="14139">
                    <a:moveTo>
                      <a:pt x="12274" y="0"/>
                    </a:moveTo>
                    <a:lnTo>
                      <a:pt x="10639" y="1635"/>
                    </a:lnTo>
                    <a:cubicBezTo>
                      <a:pt x="10811" y="1720"/>
                      <a:pt x="10970" y="1831"/>
                      <a:pt x="11109" y="1964"/>
                    </a:cubicBezTo>
                    <a:cubicBezTo>
                      <a:pt x="11771" y="2623"/>
                      <a:pt x="11771" y="3698"/>
                      <a:pt x="11109" y="4358"/>
                    </a:cubicBezTo>
                    <a:lnTo>
                      <a:pt x="5520" y="9949"/>
                    </a:lnTo>
                    <a:cubicBezTo>
                      <a:pt x="5189" y="10281"/>
                      <a:pt x="4755" y="10446"/>
                      <a:pt x="4322" y="10446"/>
                    </a:cubicBezTo>
                    <a:cubicBezTo>
                      <a:pt x="3889" y="10446"/>
                      <a:pt x="3456" y="10281"/>
                      <a:pt x="3126" y="9949"/>
                    </a:cubicBezTo>
                    <a:cubicBezTo>
                      <a:pt x="2463" y="9287"/>
                      <a:pt x="2463" y="8215"/>
                      <a:pt x="3126" y="7552"/>
                    </a:cubicBezTo>
                    <a:lnTo>
                      <a:pt x="5330" y="5351"/>
                    </a:lnTo>
                    <a:cubicBezTo>
                      <a:pt x="4924" y="4499"/>
                      <a:pt x="4764" y="3554"/>
                      <a:pt x="4866" y="2620"/>
                    </a:cubicBezTo>
                    <a:lnTo>
                      <a:pt x="4866" y="2620"/>
                    </a:lnTo>
                    <a:lnTo>
                      <a:pt x="1527" y="5956"/>
                    </a:lnTo>
                    <a:cubicBezTo>
                      <a:pt x="0" y="7501"/>
                      <a:pt x="6" y="9992"/>
                      <a:pt x="1545" y="11530"/>
                    </a:cubicBezTo>
                    <a:cubicBezTo>
                      <a:pt x="2316" y="12301"/>
                      <a:pt x="3327" y="12687"/>
                      <a:pt x="4339" y="12687"/>
                    </a:cubicBezTo>
                    <a:cubicBezTo>
                      <a:pt x="5343" y="12687"/>
                      <a:pt x="6348" y="12307"/>
                      <a:pt x="7119" y="11545"/>
                    </a:cubicBezTo>
                    <a:lnTo>
                      <a:pt x="12708" y="5956"/>
                    </a:lnTo>
                    <a:cubicBezTo>
                      <a:pt x="13783" y="4878"/>
                      <a:pt x="14138" y="3276"/>
                      <a:pt x="13626" y="1843"/>
                    </a:cubicBezTo>
                    <a:cubicBezTo>
                      <a:pt x="13500" y="1467"/>
                      <a:pt x="13316" y="1114"/>
                      <a:pt x="13075" y="798"/>
                    </a:cubicBezTo>
                    <a:lnTo>
                      <a:pt x="13066" y="807"/>
                    </a:lnTo>
                    <a:cubicBezTo>
                      <a:pt x="12952" y="663"/>
                      <a:pt x="12843" y="503"/>
                      <a:pt x="12708" y="368"/>
                    </a:cubicBezTo>
                    <a:cubicBezTo>
                      <a:pt x="12569" y="235"/>
                      <a:pt x="12428" y="115"/>
                      <a:pt x="122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41" name="Google Shape;1341;p68"/>
              <p:cNvSpPr/>
              <p:nvPr/>
            </p:nvSpPr>
            <p:spPr>
              <a:xfrm>
                <a:off x="4589675" y="249750"/>
                <a:ext cx="358300" cy="322025"/>
              </a:xfrm>
              <a:custGeom>
                <a:rect b="b" l="l" r="r" t="t"/>
                <a:pathLst>
                  <a:path extrusionOk="0" h="12881" w="14332">
                    <a:moveTo>
                      <a:pt x="9992" y="1"/>
                    </a:moveTo>
                    <a:cubicBezTo>
                      <a:pt x="8989" y="1"/>
                      <a:pt x="7985" y="381"/>
                      <a:pt x="7215" y="1143"/>
                    </a:cubicBezTo>
                    <a:lnTo>
                      <a:pt x="1434" y="6925"/>
                    </a:lnTo>
                    <a:cubicBezTo>
                      <a:pt x="359" y="8003"/>
                      <a:pt x="1" y="9605"/>
                      <a:pt x="515" y="11038"/>
                    </a:cubicBezTo>
                    <a:cubicBezTo>
                      <a:pt x="639" y="11414"/>
                      <a:pt x="826" y="11767"/>
                      <a:pt x="1066" y="12083"/>
                    </a:cubicBezTo>
                    <a:lnTo>
                      <a:pt x="1073" y="12074"/>
                    </a:lnTo>
                    <a:cubicBezTo>
                      <a:pt x="1187" y="12218"/>
                      <a:pt x="1295" y="12378"/>
                      <a:pt x="1434" y="12513"/>
                    </a:cubicBezTo>
                    <a:cubicBezTo>
                      <a:pt x="1569" y="12646"/>
                      <a:pt x="1711" y="12766"/>
                      <a:pt x="1864" y="12881"/>
                    </a:cubicBezTo>
                    <a:lnTo>
                      <a:pt x="3500" y="11243"/>
                    </a:lnTo>
                    <a:cubicBezTo>
                      <a:pt x="3328" y="11158"/>
                      <a:pt x="3168" y="11050"/>
                      <a:pt x="3030" y="10918"/>
                    </a:cubicBezTo>
                    <a:cubicBezTo>
                      <a:pt x="2367" y="10255"/>
                      <a:pt x="2367" y="9183"/>
                      <a:pt x="3030" y="8521"/>
                    </a:cubicBezTo>
                    <a:lnTo>
                      <a:pt x="8811" y="2739"/>
                    </a:lnTo>
                    <a:cubicBezTo>
                      <a:pt x="9143" y="2408"/>
                      <a:pt x="9576" y="2242"/>
                      <a:pt x="10010" y="2242"/>
                    </a:cubicBezTo>
                    <a:cubicBezTo>
                      <a:pt x="10443" y="2242"/>
                      <a:pt x="10876" y="2408"/>
                      <a:pt x="11205" y="2739"/>
                    </a:cubicBezTo>
                    <a:cubicBezTo>
                      <a:pt x="11868" y="3401"/>
                      <a:pt x="11868" y="4473"/>
                      <a:pt x="11205" y="5136"/>
                    </a:cubicBezTo>
                    <a:lnTo>
                      <a:pt x="8811" y="7530"/>
                    </a:lnTo>
                    <a:cubicBezTo>
                      <a:pt x="9215" y="8382"/>
                      <a:pt x="9375" y="9328"/>
                      <a:pt x="9272" y="10261"/>
                    </a:cubicBezTo>
                    <a:lnTo>
                      <a:pt x="12804" y="6732"/>
                    </a:lnTo>
                    <a:cubicBezTo>
                      <a:pt x="14331" y="5187"/>
                      <a:pt x="14325" y="2697"/>
                      <a:pt x="12786" y="1158"/>
                    </a:cubicBezTo>
                    <a:cubicBezTo>
                      <a:pt x="12015" y="387"/>
                      <a:pt x="11004" y="1"/>
                      <a:pt x="99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grpSp>
        <p:nvGrpSpPr>
          <p:cNvPr id="1342" name="Google Shape;1342;p68"/>
          <p:cNvGrpSpPr/>
          <p:nvPr/>
        </p:nvGrpSpPr>
        <p:grpSpPr>
          <a:xfrm>
            <a:off x="8004211" y="2140638"/>
            <a:ext cx="460144" cy="511530"/>
            <a:chOff x="6826595" y="1937804"/>
            <a:chExt cx="930900" cy="930900"/>
          </a:xfrm>
        </p:grpSpPr>
        <p:sp>
          <p:nvSpPr>
            <p:cNvPr id="1343" name="Google Shape;1343;p68"/>
            <p:cNvSpPr/>
            <p:nvPr/>
          </p:nvSpPr>
          <p:spPr>
            <a:xfrm>
              <a:off x="6826595" y="1937804"/>
              <a:ext cx="930900" cy="930900"/>
            </a:xfrm>
            <a:prstGeom prst="roundRect">
              <a:avLst>
                <a:gd fmla="val 31579"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4" name="Google Shape;1344;p68"/>
            <p:cNvGrpSpPr/>
            <p:nvPr/>
          </p:nvGrpSpPr>
          <p:grpSpPr>
            <a:xfrm>
              <a:off x="7070927" y="2182098"/>
              <a:ext cx="442247" cy="442338"/>
              <a:chOff x="5049725" y="2027900"/>
              <a:chExt cx="481750" cy="481850"/>
            </a:xfrm>
          </p:grpSpPr>
          <p:sp>
            <p:nvSpPr>
              <p:cNvPr id="1345" name="Google Shape;1345;p68"/>
              <p:cNvSpPr/>
              <p:nvPr/>
            </p:nvSpPr>
            <p:spPr>
              <a:xfrm>
                <a:off x="5191775" y="2394925"/>
                <a:ext cx="197625" cy="114825"/>
              </a:xfrm>
              <a:custGeom>
                <a:rect b="b" l="l" r="r" t="t"/>
                <a:pathLst>
                  <a:path extrusionOk="0" h="4593" w="7905">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46" name="Google Shape;1346;p68"/>
              <p:cNvSpPr/>
              <p:nvPr/>
            </p:nvSpPr>
            <p:spPr>
              <a:xfrm>
                <a:off x="5113625" y="2027900"/>
                <a:ext cx="347300" cy="338825"/>
              </a:xfrm>
              <a:custGeom>
                <a:rect b="b" l="l" r="r" t="t"/>
                <a:pathLst>
                  <a:path extrusionOk="0" h="13553" w="13892">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47" name="Google Shape;1347;p68"/>
              <p:cNvSpPr/>
              <p:nvPr/>
            </p:nvSpPr>
            <p:spPr>
              <a:xfrm>
                <a:off x="5049725" y="2197300"/>
                <a:ext cx="56400" cy="28275"/>
              </a:xfrm>
              <a:custGeom>
                <a:rect b="b" l="l" r="r" t="t"/>
                <a:pathLst>
                  <a:path extrusionOk="0" h="1131" w="2256">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48" name="Google Shape;1348;p68"/>
              <p:cNvSpPr/>
              <p:nvPr/>
            </p:nvSpPr>
            <p:spPr>
              <a:xfrm>
                <a:off x="5052575" y="2102800"/>
                <a:ext cx="50850" cy="48075"/>
              </a:xfrm>
              <a:custGeom>
                <a:rect b="b" l="l" r="r" t="t"/>
                <a:pathLst>
                  <a:path extrusionOk="0" h="1923" w="2034">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49" name="Google Shape;1349;p68"/>
              <p:cNvSpPr/>
              <p:nvPr/>
            </p:nvSpPr>
            <p:spPr>
              <a:xfrm>
                <a:off x="5052575" y="2272175"/>
                <a:ext cx="50700" cy="47900"/>
              </a:xfrm>
              <a:custGeom>
                <a:rect b="b" l="l" r="r" t="t"/>
                <a:pathLst>
                  <a:path extrusionOk="0" h="1916" w="2028">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50" name="Google Shape;1350;p68"/>
              <p:cNvSpPr/>
              <p:nvPr/>
            </p:nvSpPr>
            <p:spPr>
              <a:xfrm>
                <a:off x="5475050" y="2197300"/>
                <a:ext cx="56425" cy="28275"/>
              </a:xfrm>
              <a:custGeom>
                <a:rect b="b" l="l" r="r" t="t"/>
                <a:pathLst>
                  <a:path extrusionOk="0" h="1131" w="2257">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51" name="Google Shape;1351;p68"/>
              <p:cNvSpPr/>
              <p:nvPr/>
            </p:nvSpPr>
            <p:spPr>
              <a:xfrm>
                <a:off x="5477925" y="2102800"/>
                <a:ext cx="50675" cy="47900"/>
              </a:xfrm>
              <a:custGeom>
                <a:rect b="b" l="l" r="r" t="t"/>
                <a:pathLst>
                  <a:path extrusionOk="0" h="1916" w="2027">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52" name="Google Shape;1352;p68"/>
              <p:cNvSpPr/>
              <p:nvPr/>
            </p:nvSpPr>
            <p:spPr>
              <a:xfrm>
                <a:off x="5477775" y="2272000"/>
                <a:ext cx="50825" cy="48075"/>
              </a:xfrm>
              <a:custGeom>
                <a:rect b="b" l="l" r="r" t="t"/>
                <a:pathLst>
                  <a:path extrusionOk="0" h="1923" w="2033">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grpSp>
        <p:nvGrpSpPr>
          <p:cNvPr id="1353" name="Google Shape;1353;p68"/>
          <p:cNvGrpSpPr/>
          <p:nvPr/>
        </p:nvGrpSpPr>
        <p:grpSpPr>
          <a:xfrm>
            <a:off x="7445127" y="3341288"/>
            <a:ext cx="460156" cy="422690"/>
            <a:chOff x="-1182750" y="3962900"/>
            <a:chExt cx="294575" cy="291450"/>
          </a:xfrm>
        </p:grpSpPr>
        <p:sp>
          <p:nvSpPr>
            <p:cNvPr id="1354" name="Google Shape;1354;p68"/>
            <p:cNvSpPr/>
            <p:nvPr/>
          </p:nvSpPr>
          <p:spPr>
            <a:xfrm>
              <a:off x="-1078000" y="4030650"/>
              <a:ext cx="17350" cy="17350"/>
            </a:xfrm>
            <a:custGeom>
              <a:rect b="b" l="l" r="r" t="t"/>
              <a:pathLst>
                <a:path extrusionOk="0" h="694" w="694">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68"/>
            <p:cNvSpPr/>
            <p:nvPr/>
          </p:nvSpPr>
          <p:spPr>
            <a:xfrm>
              <a:off x="-1129200" y="409995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68"/>
            <p:cNvSpPr/>
            <p:nvPr/>
          </p:nvSpPr>
          <p:spPr>
            <a:xfrm>
              <a:off x="-1009475" y="4081850"/>
              <a:ext cx="18125" cy="17350"/>
            </a:xfrm>
            <a:custGeom>
              <a:rect b="b" l="l" r="r" t="t"/>
              <a:pathLst>
                <a:path extrusionOk="0" h="694" w="725">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68"/>
            <p:cNvSpPr/>
            <p:nvPr/>
          </p:nvSpPr>
          <p:spPr>
            <a:xfrm>
              <a:off x="-1182750" y="4168475"/>
              <a:ext cx="292225" cy="34675"/>
            </a:xfrm>
            <a:custGeom>
              <a:rect b="b" l="l" r="r" t="t"/>
              <a:pathLst>
                <a:path extrusionOk="0" h="1387" w="11689">
                  <a:moveTo>
                    <a:pt x="0" y="1"/>
                  </a:moveTo>
                  <a:lnTo>
                    <a:pt x="0" y="347"/>
                  </a:lnTo>
                  <a:lnTo>
                    <a:pt x="63" y="347"/>
                  </a:lnTo>
                  <a:cubicBezTo>
                    <a:pt x="63" y="914"/>
                    <a:pt x="504" y="1387"/>
                    <a:pt x="1071" y="1387"/>
                  </a:cubicBezTo>
                  <a:lnTo>
                    <a:pt x="10680" y="1387"/>
                  </a:lnTo>
                  <a:cubicBezTo>
                    <a:pt x="11247" y="1387"/>
                    <a:pt x="11688" y="914"/>
                    <a:pt x="11688" y="347"/>
                  </a:cubicBezTo>
                  <a:lnTo>
                    <a:pt x="116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68"/>
            <p:cNvSpPr/>
            <p:nvPr/>
          </p:nvSpPr>
          <p:spPr>
            <a:xfrm>
              <a:off x="-1117400" y="4220475"/>
              <a:ext cx="161500" cy="33875"/>
            </a:xfrm>
            <a:custGeom>
              <a:rect b="b" l="l" r="r" t="t"/>
              <a:pathLst>
                <a:path extrusionOk="0" h="1355" w="6460">
                  <a:moveTo>
                    <a:pt x="1513" y="0"/>
                  </a:moveTo>
                  <a:lnTo>
                    <a:pt x="1356" y="693"/>
                  </a:lnTo>
                  <a:lnTo>
                    <a:pt x="474" y="693"/>
                  </a:lnTo>
                  <a:cubicBezTo>
                    <a:pt x="32" y="693"/>
                    <a:pt x="1" y="1355"/>
                    <a:pt x="474" y="1355"/>
                  </a:cubicBezTo>
                  <a:lnTo>
                    <a:pt x="5924" y="1355"/>
                  </a:lnTo>
                  <a:cubicBezTo>
                    <a:pt x="6459" y="1355"/>
                    <a:pt x="6459" y="693"/>
                    <a:pt x="5987" y="693"/>
                  </a:cubicBezTo>
                  <a:lnTo>
                    <a:pt x="5073" y="693"/>
                  </a:lnTo>
                  <a:lnTo>
                    <a:pt x="49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68"/>
            <p:cNvSpPr/>
            <p:nvPr/>
          </p:nvSpPr>
          <p:spPr>
            <a:xfrm>
              <a:off x="-958300" y="4014100"/>
              <a:ext cx="18150" cy="17350"/>
            </a:xfrm>
            <a:custGeom>
              <a:rect b="b" l="l" r="r" t="t"/>
              <a:pathLst>
                <a:path extrusionOk="0" h="694" w="726">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68"/>
            <p:cNvSpPr/>
            <p:nvPr/>
          </p:nvSpPr>
          <p:spPr>
            <a:xfrm>
              <a:off x="-1180400" y="3962900"/>
              <a:ext cx="292225" cy="188275"/>
            </a:xfrm>
            <a:custGeom>
              <a:rect b="b" l="l" r="r" t="t"/>
              <a:pathLst>
                <a:path extrusionOk="0" h="7531" w="11689">
                  <a:moveTo>
                    <a:pt x="9232" y="1324"/>
                  </a:moveTo>
                  <a:cubicBezTo>
                    <a:pt x="9799" y="1324"/>
                    <a:pt x="10271" y="1797"/>
                    <a:pt x="10271" y="2364"/>
                  </a:cubicBezTo>
                  <a:cubicBezTo>
                    <a:pt x="10271" y="2922"/>
                    <a:pt x="9822" y="3391"/>
                    <a:pt x="9247" y="3391"/>
                  </a:cubicBezTo>
                  <a:cubicBezTo>
                    <a:pt x="9140" y="3391"/>
                    <a:pt x="9029" y="3375"/>
                    <a:pt x="8916" y="3341"/>
                  </a:cubicBezTo>
                  <a:lnTo>
                    <a:pt x="8034" y="4538"/>
                  </a:lnTo>
                  <a:cubicBezTo>
                    <a:pt x="8507" y="5199"/>
                    <a:pt x="7971" y="6144"/>
                    <a:pt x="7152" y="6144"/>
                  </a:cubicBezTo>
                  <a:cubicBezTo>
                    <a:pt x="6491" y="6144"/>
                    <a:pt x="5987" y="5514"/>
                    <a:pt x="6176" y="4790"/>
                  </a:cubicBezTo>
                  <a:lnTo>
                    <a:pt x="4978" y="3908"/>
                  </a:lnTo>
                  <a:cubicBezTo>
                    <a:pt x="4839" y="4007"/>
                    <a:pt x="4661" y="4069"/>
                    <a:pt x="4470" y="4069"/>
                  </a:cubicBezTo>
                  <a:cubicBezTo>
                    <a:pt x="4359" y="4069"/>
                    <a:pt x="4243" y="4048"/>
                    <a:pt x="4128" y="4002"/>
                  </a:cubicBezTo>
                  <a:lnTo>
                    <a:pt x="3214" y="5199"/>
                  </a:lnTo>
                  <a:cubicBezTo>
                    <a:pt x="3340" y="5357"/>
                    <a:pt x="3372" y="5546"/>
                    <a:pt x="3372" y="5735"/>
                  </a:cubicBezTo>
                  <a:cubicBezTo>
                    <a:pt x="3372" y="6302"/>
                    <a:pt x="2899" y="6775"/>
                    <a:pt x="2363" y="6775"/>
                  </a:cubicBezTo>
                  <a:cubicBezTo>
                    <a:pt x="1796" y="6775"/>
                    <a:pt x="1324" y="6302"/>
                    <a:pt x="1324" y="5735"/>
                  </a:cubicBezTo>
                  <a:cubicBezTo>
                    <a:pt x="1324" y="5199"/>
                    <a:pt x="1796" y="4727"/>
                    <a:pt x="2363" y="4727"/>
                  </a:cubicBezTo>
                  <a:cubicBezTo>
                    <a:pt x="2489" y="4727"/>
                    <a:pt x="2552" y="4758"/>
                    <a:pt x="2678" y="4758"/>
                  </a:cubicBezTo>
                  <a:lnTo>
                    <a:pt x="3592" y="3593"/>
                  </a:lnTo>
                  <a:cubicBezTo>
                    <a:pt x="3120" y="2899"/>
                    <a:pt x="3624" y="1954"/>
                    <a:pt x="4443" y="1954"/>
                  </a:cubicBezTo>
                  <a:cubicBezTo>
                    <a:pt x="5104" y="1954"/>
                    <a:pt x="5640" y="2584"/>
                    <a:pt x="5419" y="3309"/>
                  </a:cubicBezTo>
                  <a:lnTo>
                    <a:pt x="6617" y="4223"/>
                  </a:lnTo>
                  <a:cubicBezTo>
                    <a:pt x="6766" y="4116"/>
                    <a:pt x="6959" y="4038"/>
                    <a:pt x="7165" y="4038"/>
                  </a:cubicBezTo>
                  <a:cubicBezTo>
                    <a:pt x="7264" y="4038"/>
                    <a:pt x="7365" y="4056"/>
                    <a:pt x="7467" y="4097"/>
                  </a:cubicBezTo>
                  <a:lnTo>
                    <a:pt x="8381" y="2899"/>
                  </a:lnTo>
                  <a:cubicBezTo>
                    <a:pt x="8255" y="2742"/>
                    <a:pt x="8223" y="2553"/>
                    <a:pt x="8223" y="2364"/>
                  </a:cubicBezTo>
                  <a:cubicBezTo>
                    <a:pt x="8223" y="1797"/>
                    <a:pt x="8696" y="1324"/>
                    <a:pt x="9232" y="1324"/>
                  </a:cubicBezTo>
                  <a:close/>
                  <a:moveTo>
                    <a:pt x="1009" y="1"/>
                  </a:moveTo>
                  <a:cubicBezTo>
                    <a:pt x="473" y="1"/>
                    <a:pt x="1" y="474"/>
                    <a:pt x="1" y="1009"/>
                  </a:cubicBezTo>
                  <a:lnTo>
                    <a:pt x="1" y="7531"/>
                  </a:lnTo>
                  <a:lnTo>
                    <a:pt x="11689" y="7531"/>
                  </a:lnTo>
                  <a:lnTo>
                    <a:pt x="11689" y="1009"/>
                  </a:lnTo>
                  <a:cubicBezTo>
                    <a:pt x="11657" y="411"/>
                    <a:pt x="11185" y="1"/>
                    <a:pt x="106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4" name="Shape 1364"/>
        <p:cNvGrpSpPr/>
        <p:nvPr/>
      </p:nvGrpSpPr>
      <p:grpSpPr>
        <a:xfrm>
          <a:off x="0" y="0"/>
          <a:ext cx="0" cy="0"/>
          <a:chOff x="0" y="0"/>
          <a:chExt cx="0" cy="0"/>
        </a:xfrm>
      </p:grpSpPr>
      <p:sp>
        <p:nvSpPr>
          <p:cNvPr id="1365" name="Google Shape;1365;p69"/>
          <p:cNvSpPr/>
          <p:nvPr/>
        </p:nvSpPr>
        <p:spPr>
          <a:xfrm flipH="1">
            <a:off x="-9600" y="781000"/>
            <a:ext cx="3229200" cy="35910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69"/>
          <p:cNvSpPr/>
          <p:nvPr/>
        </p:nvSpPr>
        <p:spPr>
          <a:xfrm flipH="1">
            <a:off x="-9593" y="-12"/>
            <a:ext cx="3229200" cy="8418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7" name="Google Shape;1367;p69"/>
          <p:cNvGrpSpPr/>
          <p:nvPr/>
        </p:nvGrpSpPr>
        <p:grpSpPr>
          <a:xfrm flipH="1">
            <a:off x="-9593" y="4324341"/>
            <a:ext cx="3229223" cy="820210"/>
            <a:chOff x="5914788" y="4092325"/>
            <a:chExt cx="3229223" cy="1032360"/>
          </a:xfrm>
        </p:grpSpPr>
        <p:sp>
          <p:nvSpPr>
            <p:cNvPr id="1368" name="Google Shape;1368;p69"/>
            <p:cNvSpPr/>
            <p:nvPr/>
          </p:nvSpPr>
          <p:spPr>
            <a:xfrm>
              <a:off x="9046392" y="5030625"/>
              <a:ext cx="97591" cy="94060"/>
            </a:xfrm>
            <a:custGeom>
              <a:rect b="b" l="l" r="r" t="t"/>
              <a:pathLst>
                <a:path extrusionOk="0" h="1467" w="1522">
                  <a:moveTo>
                    <a:pt x="1522" y="1"/>
                  </a:moveTo>
                  <a:lnTo>
                    <a:pt x="1" y="1467"/>
                  </a:lnTo>
                  <a:lnTo>
                    <a:pt x="1522" y="1467"/>
                  </a:lnTo>
                  <a:lnTo>
                    <a:pt x="15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69"/>
            <p:cNvSpPr/>
            <p:nvPr/>
          </p:nvSpPr>
          <p:spPr>
            <a:xfrm>
              <a:off x="8686560" y="4683876"/>
              <a:ext cx="457432" cy="440808"/>
            </a:xfrm>
            <a:custGeom>
              <a:rect b="b" l="l" r="r" t="t"/>
              <a:pathLst>
                <a:path extrusionOk="0" h="6875" w="7134">
                  <a:moveTo>
                    <a:pt x="7134" y="1"/>
                  </a:moveTo>
                  <a:lnTo>
                    <a:pt x="0" y="6875"/>
                  </a:lnTo>
                  <a:lnTo>
                    <a:pt x="3321" y="6875"/>
                  </a:lnTo>
                  <a:lnTo>
                    <a:pt x="7134" y="3201"/>
                  </a:lnTo>
                  <a:lnTo>
                    <a:pt x="71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69"/>
            <p:cNvSpPr/>
            <p:nvPr/>
          </p:nvSpPr>
          <p:spPr>
            <a:xfrm>
              <a:off x="8899497" y="4889053"/>
              <a:ext cx="244490" cy="235632"/>
            </a:xfrm>
            <a:custGeom>
              <a:rect b="b" l="l" r="r" t="t"/>
              <a:pathLst>
                <a:path extrusionOk="0" h="3675" w="3813">
                  <a:moveTo>
                    <a:pt x="3813" y="1"/>
                  </a:moveTo>
                  <a:lnTo>
                    <a:pt x="0" y="3675"/>
                  </a:lnTo>
                  <a:lnTo>
                    <a:pt x="2292" y="3675"/>
                  </a:lnTo>
                  <a:lnTo>
                    <a:pt x="3813" y="2209"/>
                  </a:lnTo>
                  <a:lnTo>
                    <a:pt x="381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69"/>
            <p:cNvSpPr/>
            <p:nvPr/>
          </p:nvSpPr>
          <p:spPr>
            <a:xfrm>
              <a:off x="7966831" y="4092325"/>
              <a:ext cx="1177179" cy="1032356"/>
            </a:xfrm>
            <a:custGeom>
              <a:rect b="b" l="l" r="r" t="t"/>
              <a:pathLst>
                <a:path extrusionOk="0" h="16101" w="18359">
                  <a:moveTo>
                    <a:pt x="16709" y="1"/>
                  </a:moveTo>
                  <a:lnTo>
                    <a:pt x="1" y="16101"/>
                  </a:lnTo>
                  <a:lnTo>
                    <a:pt x="3320" y="16101"/>
                  </a:lnTo>
                  <a:lnTo>
                    <a:pt x="18359" y="1610"/>
                  </a:lnTo>
                  <a:lnTo>
                    <a:pt x="1835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69"/>
            <p:cNvSpPr/>
            <p:nvPr/>
          </p:nvSpPr>
          <p:spPr>
            <a:xfrm>
              <a:off x="5914788" y="4092325"/>
              <a:ext cx="457432" cy="440808"/>
            </a:xfrm>
            <a:custGeom>
              <a:rect b="b" l="l" r="r" t="t"/>
              <a:pathLst>
                <a:path extrusionOk="0" h="6875" w="7134">
                  <a:moveTo>
                    <a:pt x="3814" y="1"/>
                  </a:moveTo>
                  <a:lnTo>
                    <a:pt x="0" y="3674"/>
                  </a:lnTo>
                  <a:lnTo>
                    <a:pt x="0" y="6874"/>
                  </a:lnTo>
                  <a:lnTo>
                    <a:pt x="71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69"/>
            <p:cNvSpPr/>
            <p:nvPr/>
          </p:nvSpPr>
          <p:spPr>
            <a:xfrm>
              <a:off x="7606935" y="4092325"/>
              <a:ext cx="1284388" cy="1032356"/>
            </a:xfrm>
            <a:custGeom>
              <a:rect b="b" l="l" r="r" t="t"/>
              <a:pathLst>
                <a:path extrusionOk="0" h="16101" w="20031">
                  <a:moveTo>
                    <a:pt x="16710" y="1"/>
                  </a:moveTo>
                  <a:lnTo>
                    <a:pt x="0" y="16101"/>
                  </a:lnTo>
                  <a:lnTo>
                    <a:pt x="3321" y="16101"/>
                  </a:lnTo>
                  <a:lnTo>
                    <a:pt x="200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69"/>
            <p:cNvSpPr/>
            <p:nvPr/>
          </p:nvSpPr>
          <p:spPr>
            <a:xfrm>
              <a:off x="5914788" y="4092325"/>
              <a:ext cx="97591" cy="94060"/>
            </a:xfrm>
            <a:custGeom>
              <a:rect b="b" l="l" r="r" t="t"/>
              <a:pathLst>
                <a:path extrusionOk="0" h="1467" w="1522">
                  <a:moveTo>
                    <a:pt x="0" y="1"/>
                  </a:moveTo>
                  <a:lnTo>
                    <a:pt x="0" y="1466"/>
                  </a:lnTo>
                  <a:lnTo>
                    <a:pt x="15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69"/>
            <p:cNvSpPr/>
            <p:nvPr/>
          </p:nvSpPr>
          <p:spPr>
            <a:xfrm>
              <a:off x="8326728" y="4337127"/>
              <a:ext cx="817274" cy="787555"/>
            </a:xfrm>
            <a:custGeom>
              <a:rect b="b" l="l" r="r" t="t"/>
              <a:pathLst>
                <a:path extrusionOk="0" h="12283" w="12746">
                  <a:moveTo>
                    <a:pt x="12746" y="1"/>
                  </a:moveTo>
                  <a:lnTo>
                    <a:pt x="0" y="12283"/>
                  </a:lnTo>
                  <a:lnTo>
                    <a:pt x="3321" y="12283"/>
                  </a:lnTo>
                  <a:lnTo>
                    <a:pt x="12746" y="3201"/>
                  </a:lnTo>
                  <a:lnTo>
                    <a:pt x="1274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69"/>
            <p:cNvSpPr/>
            <p:nvPr/>
          </p:nvSpPr>
          <p:spPr>
            <a:xfrm>
              <a:off x="6527310" y="4092325"/>
              <a:ext cx="1284452" cy="1032356"/>
            </a:xfrm>
            <a:custGeom>
              <a:rect b="b" l="l" r="r" t="t"/>
              <a:pathLst>
                <a:path extrusionOk="0" h="16101" w="20032">
                  <a:moveTo>
                    <a:pt x="16710" y="1"/>
                  </a:moveTo>
                  <a:lnTo>
                    <a:pt x="1" y="16101"/>
                  </a:lnTo>
                  <a:lnTo>
                    <a:pt x="3322" y="16101"/>
                  </a:lnTo>
                  <a:lnTo>
                    <a:pt x="2003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69"/>
            <p:cNvSpPr/>
            <p:nvPr/>
          </p:nvSpPr>
          <p:spPr>
            <a:xfrm>
              <a:off x="7247039" y="4092325"/>
              <a:ext cx="1284452" cy="1032356"/>
            </a:xfrm>
            <a:custGeom>
              <a:rect b="b" l="l" r="r" t="t"/>
              <a:pathLst>
                <a:path extrusionOk="0" h="16101" w="20032">
                  <a:moveTo>
                    <a:pt x="16710" y="1"/>
                  </a:moveTo>
                  <a:lnTo>
                    <a:pt x="1" y="16101"/>
                  </a:lnTo>
                  <a:lnTo>
                    <a:pt x="3322" y="16101"/>
                  </a:lnTo>
                  <a:lnTo>
                    <a:pt x="2003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69"/>
            <p:cNvSpPr/>
            <p:nvPr/>
          </p:nvSpPr>
          <p:spPr>
            <a:xfrm>
              <a:off x="6887207" y="4092325"/>
              <a:ext cx="1284388" cy="1032356"/>
            </a:xfrm>
            <a:custGeom>
              <a:rect b="b" l="l" r="r" t="t"/>
              <a:pathLst>
                <a:path extrusionOk="0" h="16101" w="20031">
                  <a:moveTo>
                    <a:pt x="16710" y="1"/>
                  </a:moveTo>
                  <a:lnTo>
                    <a:pt x="0" y="16101"/>
                  </a:lnTo>
                  <a:lnTo>
                    <a:pt x="3321" y="16101"/>
                  </a:lnTo>
                  <a:lnTo>
                    <a:pt x="2003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69"/>
            <p:cNvSpPr/>
            <p:nvPr/>
          </p:nvSpPr>
          <p:spPr>
            <a:xfrm>
              <a:off x="6167478" y="4092325"/>
              <a:ext cx="1284388" cy="1032356"/>
            </a:xfrm>
            <a:custGeom>
              <a:rect b="b" l="l" r="r" t="t"/>
              <a:pathLst>
                <a:path extrusionOk="0" h="16101" w="20031">
                  <a:moveTo>
                    <a:pt x="16710" y="1"/>
                  </a:moveTo>
                  <a:lnTo>
                    <a:pt x="0" y="16101"/>
                  </a:lnTo>
                  <a:lnTo>
                    <a:pt x="3321" y="16101"/>
                  </a:lnTo>
                  <a:lnTo>
                    <a:pt x="2003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69"/>
            <p:cNvSpPr/>
            <p:nvPr/>
          </p:nvSpPr>
          <p:spPr>
            <a:xfrm>
              <a:off x="5914788" y="4092325"/>
              <a:ext cx="1177243" cy="1032356"/>
            </a:xfrm>
            <a:custGeom>
              <a:rect b="b" l="l" r="r" t="t"/>
              <a:pathLst>
                <a:path extrusionOk="0" h="16101" w="18360">
                  <a:moveTo>
                    <a:pt x="15039" y="1"/>
                  </a:moveTo>
                  <a:lnTo>
                    <a:pt x="0" y="14491"/>
                  </a:lnTo>
                  <a:lnTo>
                    <a:pt x="0" y="16101"/>
                  </a:lnTo>
                  <a:lnTo>
                    <a:pt x="1650" y="16101"/>
                  </a:lnTo>
                  <a:lnTo>
                    <a:pt x="1835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69"/>
            <p:cNvSpPr/>
            <p:nvPr/>
          </p:nvSpPr>
          <p:spPr>
            <a:xfrm>
              <a:off x="5914788" y="4092325"/>
              <a:ext cx="817274" cy="787555"/>
            </a:xfrm>
            <a:custGeom>
              <a:rect b="b" l="l" r="r" t="t"/>
              <a:pathLst>
                <a:path extrusionOk="0" h="12283" w="12746">
                  <a:moveTo>
                    <a:pt x="9426" y="1"/>
                  </a:moveTo>
                  <a:lnTo>
                    <a:pt x="0" y="9083"/>
                  </a:lnTo>
                  <a:lnTo>
                    <a:pt x="0" y="12282"/>
                  </a:lnTo>
                  <a:lnTo>
                    <a:pt x="1274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69"/>
            <p:cNvSpPr/>
            <p:nvPr/>
          </p:nvSpPr>
          <p:spPr>
            <a:xfrm>
              <a:off x="5914788" y="4092325"/>
              <a:ext cx="244554" cy="235632"/>
            </a:xfrm>
            <a:custGeom>
              <a:rect b="b" l="l" r="r" t="t"/>
              <a:pathLst>
                <a:path extrusionOk="0" h="3675" w="3814">
                  <a:moveTo>
                    <a:pt x="1521" y="1"/>
                  </a:moveTo>
                  <a:lnTo>
                    <a:pt x="0" y="1466"/>
                  </a:lnTo>
                  <a:lnTo>
                    <a:pt x="0" y="3674"/>
                  </a:lnTo>
                  <a:lnTo>
                    <a:pt x="381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69"/>
            <p:cNvSpPr/>
            <p:nvPr/>
          </p:nvSpPr>
          <p:spPr>
            <a:xfrm>
              <a:off x="5914788" y="4092325"/>
              <a:ext cx="604459" cy="582379"/>
            </a:xfrm>
            <a:custGeom>
              <a:rect b="b" l="l" r="r" t="t"/>
              <a:pathLst>
                <a:path extrusionOk="0" h="9083" w="9427">
                  <a:moveTo>
                    <a:pt x="7133" y="1"/>
                  </a:moveTo>
                  <a:lnTo>
                    <a:pt x="0" y="6874"/>
                  </a:lnTo>
                  <a:lnTo>
                    <a:pt x="0" y="9083"/>
                  </a:lnTo>
                  <a:lnTo>
                    <a:pt x="94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69"/>
            <p:cNvSpPr/>
            <p:nvPr/>
          </p:nvSpPr>
          <p:spPr>
            <a:xfrm>
              <a:off x="5914788" y="4092325"/>
              <a:ext cx="964301" cy="929127"/>
            </a:xfrm>
            <a:custGeom>
              <a:rect b="b" l="l" r="r" t="t"/>
              <a:pathLst>
                <a:path extrusionOk="0" h="14491" w="15039">
                  <a:moveTo>
                    <a:pt x="12746" y="1"/>
                  </a:moveTo>
                  <a:lnTo>
                    <a:pt x="0" y="12282"/>
                  </a:lnTo>
                  <a:lnTo>
                    <a:pt x="0" y="14491"/>
                  </a:lnTo>
                  <a:lnTo>
                    <a:pt x="1503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69"/>
            <p:cNvSpPr/>
            <p:nvPr/>
          </p:nvSpPr>
          <p:spPr>
            <a:xfrm>
              <a:off x="6020519" y="4092325"/>
              <a:ext cx="1218408" cy="1032356"/>
            </a:xfrm>
            <a:custGeom>
              <a:rect b="b" l="l" r="r" t="t"/>
              <a:pathLst>
                <a:path extrusionOk="0" h="16101" w="19002">
                  <a:moveTo>
                    <a:pt x="16710" y="1"/>
                  </a:moveTo>
                  <a:lnTo>
                    <a:pt x="1" y="16101"/>
                  </a:lnTo>
                  <a:lnTo>
                    <a:pt x="2292" y="16101"/>
                  </a:lnTo>
                  <a:lnTo>
                    <a:pt x="19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69"/>
            <p:cNvSpPr/>
            <p:nvPr/>
          </p:nvSpPr>
          <p:spPr>
            <a:xfrm>
              <a:off x="6380415" y="4092325"/>
              <a:ext cx="1218408" cy="1032356"/>
            </a:xfrm>
            <a:custGeom>
              <a:rect b="b" l="l" r="r" t="t"/>
              <a:pathLst>
                <a:path extrusionOk="0" h="16101" w="19002">
                  <a:moveTo>
                    <a:pt x="16710" y="1"/>
                  </a:moveTo>
                  <a:lnTo>
                    <a:pt x="0" y="16101"/>
                  </a:lnTo>
                  <a:lnTo>
                    <a:pt x="2292" y="16101"/>
                  </a:lnTo>
                  <a:lnTo>
                    <a:pt x="19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69"/>
            <p:cNvSpPr/>
            <p:nvPr/>
          </p:nvSpPr>
          <p:spPr>
            <a:xfrm>
              <a:off x="6740248" y="4092325"/>
              <a:ext cx="1218408" cy="1032356"/>
            </a:xfrm>
            <a:custGeom>
              <a:rect b="b" l="l" r="r" t="t"/>
              <a:pathLst>
                <a:path extrusionOk="0" h="16101" w="19002">
                  <a:moveTo>
                    <a:pt x="16710" y="1"/>
                  </a:moveTo>
                  <a:lnTo>
                    <a:pt x="1" y="16101"/>
                  </a:lnTo>
                  <a:lnTo>
                    <a:pt x="2292" y="16101"/>
                  </a:lnTo>
                  <a:lnTo>
                    <a:pt x="19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69"/>
            <p:cNvSpPr/>
            <p:nvPr/>
          </p:nvSpPr>
          <p:spPr>
            <a:xfrm>
              <a:off x="7100144" y="4092325"/>
              <a:ext cx="1218408" cy="1032356"/>
            </a:xfrm>
            <a:custGeom>
              <a:rect b="b" l="l" r="r" t="t"/>
              <a:pathLst>
                <a:path extrusionOk="0" h="16101" w="19002">
                  <a:moveTo>
                    <a:pt x="16710" y="1"/>
                  </a:moveTo>
                  <a:lnTo>
                    <a:pt x="0" y="16101"/>
                  </a:lnTo>
                  <a:lnTo>
                    <a:pt x="2292" y="16101"/>
                  </a:lnTo>
                  <a:lnTo>
                    <a:pt x="19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69"/>
            <p:cNvSpPr/>
            <p:nvPr/>
          </p:nvSpPr>
          <p:spPr>
            <a:xfrm>
              <a:off x="7459976" y="4092325"/>
              <a:ext cx="1218408" cy="1032356"/>
            </a:xfrm>
            <a:custGeom>
              <a:rect b="b" l="l" r="r" t="t"/>
              <a:pathLst>
                <a:path extrusionOk="0" h="16101" w="19002">
                  <a:moveTo>
                    <a:pt x="16710" y="1"/>
                  </a:moveTo>
                  <a:lnTo>
                    <a:pt x="1" y="16101"/>
                  </a:lnTo>
                  <a:lnTo>
                    <a:pt x="2292" y="16101"/>
                  </a:lnTo>
                  <a:lnTo>
                    <a:pt x="19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69"/>
            <p:cNvSpPr/>
            <p:nvPr/>
          </p:nvSpPr>
          <p:spPr>
            <a:xfrm>
              <a:off x="7819808" y="4092325"/>
              <a:ext cx="1218472" cy="1032356"/>
            </a:xfrm>
            <a:custGeom>
              <a:rect b="b" l="l" r="r" t="t"/>
              <a:pathLst>
                <a:path extrusionOk="0" h="16101" w="19003">
                  <a:moveTo>
                    <a:pt x="16710" y="1"/>
                  </a:moveTo>
                  <a:lnTo>
                    <a:pt x="1" y="16101"/>
                  </a:lnTo>
                  <a:lnTo>
                    <a:pt x="2294" y="16101"/>
                  </a:lnTo>
                  <a:lnTo>
                    <a:pt x="19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69"/>
            <p:cNvSpPr/>
            <p:nvPr/>
          </p:nvSpPr>
          <p:spPr>
            <a:xfrm>
              <a:off x="8179704" y="4195555"/>
              <a:ext cx="964301" cy="929127"/>
            </a:xfrm>
            <a:custGeom>
              <a:rect b="b" l="l" r="r" t="t"/>
              <a:pathLst>
                <a:path extrusionOk="0" h="14491" w="15039">
                  <a:moveTo>
                    <a:pt x="15039" y="0"/>
                  </a:moveTo>
                  <a:lnTo>
                    <a:pt x="0" y="14491"/>
                  </a:lnTo>
                  <a:lnTo>
                    <a:pt x="2293" y="14491"/>
                  </a:lnTo>
                  <a:lnTo>
                    <a:pt x="15039" y="2209"/>
                  </a:lnTo>
                  <a:lnTo>
                    <a:pt x="150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69"/>
            <p:cNvSpPr/>
            <p:nvPr/>
          </p:nvSpPr>
          <p:spPr>
            <a:xfrm>
              <a:off x="8539601" y="4542304"/>
              <a:ext cx="604395" cy="582379"/>
            </a:xfrm>
            <a:custGeom>
              <a:rect b="b" l="l" r="r" t="t"/>
              <a:pathLst>
                <a:path extrusionOk="0" h="9083" w="9426">
                  <a:moveTo>
                    <a:pt x="9426" y="1"/>
                  </a:moveTo>
                  <a:lnTo>
                    <a:pt x="1" y="9083"/>
                  </a:lnTo>
                  <a:lnTo>
                    <a:pt x="2292" y="9083"/>
                  </a:lnTo>
                  <a:lnTo>
                    <a:pt x="9426" y="2209"/>
                  </a:lnTo>
                  <a:lnTo>
                    <a:pt x="94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3" name="Google Shape;1393;p69"/>
          <p:cNvSpPr txBox="1"/>
          <p:nvPr>
            <p:ph type="ctrTitle"/>
          </p:nvPr>
        </p:nvSpPr>
        <p:spPr>
          <a:xfrm>
            <a:off x="4204850" y="535025"/>
            <a:ext cx="3800400" cy="99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1394" name="Google Shape;1394;p69"/>
          <p:cNvSpPr txBox="1"/>
          <p:nvPr>
            <p:ph idx="1" type="subTitle"/>
          </p:nvPr>
        </p:nvSpPr>
        <p:spPr>
          <a:xfrm>
            <a:off x="4200525" y="1447825"/>
            <a:ext cx="3809400" cy="119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n"/>
              <a:t>Do you have any questions?</a:t>
            </a:r>
            <a:endParaRPr/>
          </a:p>
          <a:p>
            <a:pPr indent="0" lvl="0" marL="0" rtl="0" algn="ctr">
              <a:spcBef>
                <a:spcPts val="0"/>
              </a:spcBef>
              <a:spcAft>
                <a:spcPts val="0"/>
              </a:spcAft>
              <a:buNone/>
            </a:pPr>
            <a:r>
              <a:t/>
            </a:r>
            <a:endParaRPr/>
          </a:p>
        </p:txBody>
      </p:sp>
      <p:sp>
        <p:nvSpPr>
          <p:cNvPr id="1395" name="Google Shape;1395;p69"/>
          <p:cNvSpPr txBox="1"/>
          <p:nvPr/>
        </p:nvSpPr>
        <p:spPr>
          <a:xfrm>
            <a:off x="4200525" y="4286275"/>
            <a:ext cx="3809400" cy="2460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b="1" lang="en" sz="1100">
                <a:solidFill>
                  <a:schemeClr val="dk1"/>
                </a:solidFill>
                <a:latin typeface="Open Sans"/>
                <a:ea typeface="Open Sans"/>
                <a:cs typeface="Open Sans"/>
                <a:sym typeface="Open Sans"/>
              </a:rPr>
              <a:t>Please keep this slide for attribution</a:t>
            </a:r>
            <a:endParaRPr b="1" sz="1200">
              <a:solidFill>
                <a:schemeClr val="dk1"/>
              </a:solidFill>
              <a:latin typeface="Open Sans"/>
              <a:ea typeface="Open Sans"/>
              <a:cs typeface="Open Sans"/>
              <a:sym typeface="Open Sans"/>
            </a:endParaRPr>
          </a:p>
        </p:txBody>
      </p:sp>
      <p:grpSp>
        <p:nvGrpSpPr>
          <p:cNvPr id="1396" name="Google Shape;1396;p69"/>
          <p:cNvGrpSpPr/>
          <p:nvPr/>
        </p:nvGrpSpPr>
        <p:grpSpPr>
          <a:xfrm>
            <a:off x="4682175" y="2815813"/>
            <a:ext cx="588300" cy="588300"/>
            <a:chOff x="4682175" y="2815813"/>
            <a:chExt cx="588300" cy="588300"/>
          </a:xfrm>
        </p:grpSpPr>
        <p:sp>
          <p:nvSpPr>
            <p:cNvPr id="1397" name="Google Shape;1397;p69"/>
            <p:cNvSpPr/>
            <p:nvPr/>
          </p:nvSpPr>
          <p:spPr>
            <a:xfrm>
              <a:off x="4682175" y="2815813"/>
              <a:ext cx="588300" cy="588300"/>
            </a:xfrm>
            <a:prstGeom prst="roundRect">
              <a:avLst>
                <a:gd fmla="val 31579"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69"/>
            <p:cNvSpPr/>
            <p:nvPr/>
          </p:nvSpPr>
          <p:spPr>
            <a:xfrm>
              <a:off x="4909970" y="2950078"/>
              <a:ext cx="132710" cy="319769"/>
            </a:xfrm>
            <a:custGeom>
              <a:rect b="b" l="l" r="r" t="t"/>
              <a:pathLst>
                <a:path extrusionOk="0" h="15727" w="65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9" name="Google Shape;1399;p69"/>
          <p:cNvGrpSpPr/>
          <p:nvPr/>
        </p:nvGrpSpPr>
        <p:grpSpPr>
          <a:xfrm>
            <a:off x="5434650" y="2815813"/>
            <a:ext cx="588300" cy="588300"/>
            <a:chOff x="5434650" y="2815813"/>
            <a:chExt cx="588300" cy="588300"/>
          </a:xfrm>
        </p:grpSpPr>
        <p:sp>
          <p:nvSpPr>
            <p:cNvPr id="1400" name="Google Shape;1400;p69"/>
            <p:cNvSpPr/>
            <p:nvPr/>
          </p:nvSpPr>
          <p:spPr>
            <a:xfrm>
              <a:off x="5434650" y="2815813"/>
              <a:ext cx="588300" cy="588300"/>
            </a:xfrm>
            <a:prstGeom prst="roundRect">
              <a:avLst>
                <a:gd fmla="val 31579"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1" name="Google Shape;1401;p69"/>
            <p:cNvGrpSpPr/>
            <p:nvPr/>
          </p:nvGrpSpPr>
          <p:grpSpPr>
            <a:xfrm>
              <a:off x="5591817" y="2973024"/>
              <a:ext cx="273966" cy="273893"/>
              <a:chOff x="935197" y="1793977"/>
              <a:chExt cx="256451" cy="256430"/>
            </a:xfrm>
          </p:grpSpPr>
          <p:sp>
            <p:nvSpPr>
              <p:cNvPr id="1402" name="Google Shape;1402;p69"/>
              <p:cNvSpPr/>
              <p:nvPr/>
            </p:nvSpPr>
            <p:spPr>
              <a:xfrm>
                <a:off x="935197" y="1793977"/>
                <a:ext cx="256451" cy="256430"/>
              </a:xfrm>
              <a:custGeom>
                <a:rect b="b" l="l" r="r" t="t"/>
                <a:pathLst>
                  <a:path extrusionOk="0" h="12287" w="12288">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69"/>
              <p:cNvSpPr/>
              <p:nvPr/>
            </p:nvSpPr>
            <p:spPr>
              <a:xfrm>
                <a:off x="1005109" y="1863910"/>
                <a:ext cx="116622" cy="116559"/>
              </a:xfrm>
              <a:custGeom>
                <a:rect b="b" l="l" r="r" t="t"/>
                <a:pathLst>
                  <a:path extrusionOk="0" h="5585" w="5588">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04" name="Google Shape;1404;p69"/>
          <p:cNvGrpSpPr/>
          <p:nvPr/>
        </p:nvGrpSpPr>
        <p:grpSpPr>
          <a:xfrm>
            <a:off x="6187125" y="2815813"/>
            <a:ext cx="588300" cy="588300"/>
            <a:chOff x="6187125" y="2815813"/>
            <a:chExt cx="588300" cy="588300"/>
          </a:xfrm>
        </p:grpSpPr>
        <p:sp>
          <p:nvSpPr>
            <p:cNvPr id="1405" name="Google Shape;1405;p69"/>
            <p:cNvSpPr/>
            <p:nvPr/>
          </p:nvSpPr>
          <p:spPr>
            <a:xfrm>
              <a:off x="6187125" y="2815813"/>
              <a:ext cx="588300" cy="588300"/>
            </a:xfrm>
            <a:prstGeom prst="roundRect">
              <a:avLst>
                <a:gd fmla="val 31579"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6" name="Google Shape;1406;p69"/>
            <p:cNvGrpSpPr/>
            <p:nvPr/>
          </p:nvGrpSpPr>
          <p:grpSpPr>
            <a:xfrm>
              <a:off x="6367693" y="2985044"/>
              <a:ext cx="227165" cy="249837"/>
              <a:chOff x="1462169" y="1793977"/>
              <a:chExt cx="233157" cy="256427"/>
            </a:xfrm>
          </p:grpSpPr>
          <p:sp>
            <p:nvSpPr>
              <p:cNvPr id="1407" name="Google Shape;1407;p69"/>
              <p:cNvSpPr/>
              <p:nvPr/>
            </p:nvSpPr>
            <p:spPr>
              <a:xfrm>
                <a:off x="1462169" y="1793977"/>
                <a:ext cx="23354" cy="23312"/>
              </a:xfrm>
              <a:custGeom>
                <a:rect b="b" l="l" r="r" t="t"/>
                <a:pathLst>
                  <a:path extrusionOk="0" h="1117" w="1119">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69"/>
              <p:cNvSpPr/>
              <p:nvPr/>
            </p:nvSpPr>
            <p:spPr>
              <a:xfrm>
                <a:off x="1555413" y="1886846"/>
                <a:ext cx="139912" cy="163558"/>
              </a:xfrm>
              <a:custGeom>
                <a:rect b="b" l="l" r="r" t="t"/>
                <a:pathLst>
                  <a:path extrusionOk="0" h="7837" w="6704">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69"/>
              <p:cNvSpPr/>
              <p:nvPr/>
            </p:nvSpPr>
            <p:spPr>
              <a:xfrm>
                <a:off x="1462169" y="1887200"/>
                <a:ext cx="23354" cy="163203"/>
              </a:xfrm>
              <a:custGeom>
                <a:rect b="b" l="l" r="r" t="t"/>
                <a:pathLst>
                  <a:path extrusionOk="0" h="7820" w="1119">
                    <a:moveTo>
                      <a:pt x="0" y="0"/>
                    </a:moveTo>
                    <a:lnTo>
                      <a:pt x="0" y="7819"/>
                    </a:lnTo>
                    <a:lnTo>
                      <a:pt x="1118" y="7819"/>
                    </a:lnTo>
                    <a:lnTo>
                      <a:pt x="1118" y="0"/>
                    </a:lnTo>
                    <a:close/>
                  </a:path>
                </a:pathLst>
              </a:cu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10" name="Google Shape;1410;p69"/>
          <p:cNvGrpSpPr/>
          <p:nvPr/>
        </p:nvGrpSpPr>
        <p:grpSpPr>
          <a:xfrm>
            <a:off x="6939600" y="2815813"/>
            <a:ext cx="588300" cy="588300"/>
            <a:chOff x="6939600" y="2815813"/>
            <a:chExt cx="588300" cy="588300"/>
          </a:xfrm>
        </p:grpSpPr>
        <p:sp>
          <p:nvSpPr>
            <p:cNvPr id="1411" name="Google Shape;1411;p69"/>
            <p:cNvSpPr/>
            <p:nvPr/>
          </p:nvSpPr>
          <p:spPr>
            <a:xfrm>
              <a:off x="6939600" y="2815813"/>
              <a:ext cx="588300" cy="588300"/>
            </a:xfrm>
            <a:prstGeom prst="roundRect">
              <a:avLst>
                <a:gd fmla="val 31579"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69"/>
            <p:cNvSpPr/>
            <p:nvPr/>
          </p:nvSpPr>
          <p:spPr>
            <a:xfrm>
              <a:off x="7080583" y="2985066"/>
              <a:ext cx="306334" cy="249809"/>
            </a:xfrm>
            <a:custGeom>
              <a:rect b="b" l="l" r="r" t="t"/>
              <a:pathLst>
                <a:path extrusionOk="0" h="15596" w="19122">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3" name="Google Shape;1413;p69"/>
          <p:cNvGrpSpPr/>
          <p:nvPr/>
        </p:nvGrpSpPr>
        <p:grpSpPr>
          <a:xfrm flipH="1" rot="10800000">
            <a:off x="736137" y="1133417"/>
            <a:ext cx="1737764" cy="3190933"/>
            <a:chOff x="-2015525" y="1190673"/>
            <a:chExt cx="1253526" cy="2302260"/>
          </a:xfrm>
        </p:grpSpPr>
        <p:sp>
          <p:nvSpPr>
            <p:cNvPr id="1414" name="Google Shape;1414;p69"/>
            <p:cNvSpPr/>
            <p:nvPr/>
          </p:nvSpPr>
          <p:spPr>
            <a:xfrm>
              <a:off x="-1465824" y="1190673"/>
              <a:ext cx="154224" cy="574880"/>
            </a:xfrm>
            <a:custGeom>
              <a:rect b="b" l="l" r="r" t="t"/>
              <a:pathLst>
                <a:path extrusionOk="0" h="10102" w="2790">
                  <a:moveTo>
                    <a:pt x="0" y="0"/>
                  </a:moveTo>
                  <a:lnTo>
                    <a:pt x="0" y="10102"/>
                  </a:lnTo>
                  <a:lnTo>
                    <a:pt x="2789" y="10102"/>
                  </a:lnTo>
                  <a:lnTo>
                    <a:pt x="27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69"/>
            <p:cNvSpPr/>
            <p:nvPr/>
          </p:nvSpPr>
          <p:spPr>
            <a:xfrm>
              <a:off x="-1611576" y="1438143"/>
              <a:ext cx="445682" cy="994066"/>
            </a:xfrm>
            <a:custGeom>
              <a:rect b="b" l="l" r="r" t="t"/>
              <a:pathLst>
                <a:path extrusionOk="0" h="17984" w="8063">
                  <a:moveTo>
                    <a:pt x="2721" y="0"/>
                  </a:moveTo>
                  <a:cubicBezTo>
                    <a:pt x="1220" y="0"/>
                    <a:pt x="0" y="1220"/>
                    <a:pt x="0" y="2721"/>
                  </a:cubicBezTo>
                  <a:lnTo>
                    <a:pt x="0" y="15263"/>
                  </a:lnTo>
                  <a:cubicBezTo>
                    <a:pt x="0" y="16764"/>
                    <a:pt x="1220" y="17983"/>
                    <a:pt x="2721" y="17983"/>
                  </a:cubicBezTo>
                  <a:lnTo>
                    <a:pt x="5342" y="17983"/>
                  </a:lnTo>
                  <a:cubicBezTo>
                    <a:pt x="6843" y="17983"/>
                    <a:pt x="8062" y="16764"/>
                    <a:pt x="8062" y="15263"/>
                  </a:cubicBezTo>
                  <a:lnTo>
                    <a:pt x="8062" y="2721"/>
                  </a:lnTo>
                  <a:cubicBezTo>
                    <a:pt x="8062" y="1220"/>
                    <a:pt x="6843" y="0"/>
                    <a:pt x="53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69"/>
            <p:cNvSpPr/>
            <p:nvPr/>
          </p:nvSpPr>
          <p:spPr>
            <a:xfrm>
              <a:off x="-1286504" y="2353439"/>
              <a:ext cx="241110" cy="1139494"/>
            </a:xfrm>
            <a:custGeom>
              <a:rect b="b" l="l" r="r" t="t"/>
              <a:pathLst>
                <a:path extrusionOk="0" h="20615" w="4362">
                  <a:moveTo>
                    <a:pt x="2181" y="0"/>
                  </a:moveTo>
                  <a:cubicBezTo>
                    <a:pt x="976" y="0"/>
                    <a:pt x="1" y="976"/>
                    <a:pt x="1" y="2181"/>
                  </a:cubicBezTo>
                  <a:lnTo>
                    <a:pt x="1" y="18434"/>
                  </a:lnTo>
                  <a:cubicBezTo>
                    <a:pt x="1" y="19638"/>
                    <a:pt x="976" y="20614"/>
                    <a:pt x="2181" y="20614"/>
                  </a:cubicBezTo>
                  <a:cubicBezTo>
                    <a:pt x="3385" y="20614"/>
                    <a:pt x="4362" y="19638"/>
                    <a:pt x="4362" y="18434"/>
                  </a:cubicBezTo>
                  <a:lnTo>
                    <a:pt x="4362" y="2181"/>
                  </a:lnTo>
                  <a:cubicBezTo>
                    <a:pt x="4362" y="976"/>
                    <a:pt x="3385" y="0"/>
                    <a:pt x="21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69"/>
            <p:cNvSpPr/>
            <p:nvPr/>
          </p:nvSpPr>
          <p:spPr>
            <a:xfrm>
              <a:off x="-1732130" y="2353439"/>
              <a:ext cx="241165" cy="1139494"/>
            </a:xfrm>
            <a:custGeom>
              <a:rect b="b" l="l" r="r" t="t"/>
              <a:pathLst>
                <a:path extrusionOk="0" h="20615" w="4363">
                  <a:moveTo>
                    <a:pt x="2181" y="0"/>
                  </a:moveTo>
                  <a:cubicBezTo>
                    <a:pt x="978" y="0"/>
                    <a:pt x="1" y="976"/>
                    <a:pt x="1" y="2181"/>
                  </a:cubicBezTo>
                  <a:lnTo>
                    <a:pt x="1" y="18434"/>
                  </a:lnTo>
                  <a:cubicBezTo>
                    <a:pt x="1" y="19638"/>
                    <a:pt x="978" y="20614"/>
                    <a:pt x="2181" y="20614"/>
                  </a:cubicBezTo>
                  <a:cubicBezTo>
                    <a:pt x="3386" y="20614"/>
                    <a:pt x="4362" y="19638"/>
                    <a:pt x="4362" y="18434"/>
                  </a:cubicBezTo>
                  <a:lnTo>
                    <a:pt x="4362" y="2181"/>
                  </a:lnTo>
                  <a:cubicBezTo>
                    <a:pt x="4362" y="976"/>
                    <a:pt x="3386" y="0"/>
                    <a:pt x="21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69"/>
            <p:cNvSpPr/>
            <p:nvPr/>
          </p:nvSpPr>
          <p:spPr>
            <a:xfrm>
              <a:off x="-2015525" y="1996972"/>
              <a:ext cx="1253526" cy="870360"/>
            </a:xfrm>
            <a:custGeom>
              <a:rect b="b" l="l" r="r" t="t"/>
              <a:pathLst>
                <a:path extrusionOk="0" h="15746" w="22678">
                  <a:moveTo>
                    <a:pt x="4332" y="1"/>
                  </a:moveTo>
                  <a:cubicBezTo>
                    <a:pt x="1940" y="1"/>
                    <a:pt x="1" y="1940"/>
                    <a:pt x="1" y="4332"/>
                  </a:cubicBezTo>
                  <a:lnTo>
                    <a:pt x="1" y="15745"/>
                  </a:lnTo>
                  <a:lnTo>
                    <a:pt x="22678" y="15745"/>
                  </a:lnTo>
                  <a:lnTo>
                    <a:pt x="22678" y="4332"/>
                  </a:lnTo>
                  <a:cubicBezTo>
                    <a:pt x="22678" y="1940"/>
                    <a:pt x="20739" y="1"/>
                    <a:pt x="18347" y="1"/>
                  </a:cubicBezTo>
                  <a:close/>
                </a:path>
              </a:pathLst>
            </a:custGeom>
            <a:solidFill>
              <a:schemeClr val="lt1"/>
            </a:solidFill>
            <a:ln cap="flat" cmpd="sng" w="13875">
              <a:solidFill>
                <a:schemeClr val="dk1"/>
              </a:solidFill>
              <a:prstDash val="solid"/>
              <a:miter lim="111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69"/>
            <p:cNvSpPr/>
            <p:nvPr/>
          </p:nvSpPr>
          <p:spPr>
            <a:xfrm>
              <a:off x="-1515066" y="2225036"/>
              <a:ext cx="252607" cy="368518"/>
            </a:xfrm>
            <a:custGeom>
              <a:rect b="b" l="l" r="r" t="t"/>
              <a:pathLst>
                <a:path extrusionOk="0" h="6667" w="4570">
                  <a:moveTo>
                    <a:pt x="3250" y="0"/>
                  </a:moveTo>
                  <a:lnTo>
                    <a:pt x="1" y="3925"/>
                  </a:lnTo>
                  <a:lnTo>
                    <a:pt x="2099" y="3925"/>
                  </a:lnTo>
                  <a:lnTo>
                    <a:pt x="949" y="6666"/>
                  </a:lnTo>
                  <a:lnTo>
                    <a:pt x="3250" y="6666"/>
                  </a:lnTo>
                  <a:lnTo>
                    <a:pt x="4570" y="2869"/>
                  </a:lnTo>
                  <a:lnTo>
                    <a:pt x="2777" y="2869"/>
                  </a:lnTo>
                  <a:lnTo>
                    <a:pt x="325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0" name="Google Shape;1420;p69"/>
          <p:cNvGrpSpPr/>
          <p:nvPr/>
        </p:nvGrpSpPr>
        <p:grpSpPr>
          <a:xfrm flipH="1">
            <a:off x="171358" y="127313"/>
            <a:ext cx="2867297" cy="587084"/>
            <a:chOff x="207675" y="127350"/>
            <a:chExt cx="2867297" cy="587084"/>
          </a:xfrm>
        </p:grpSpPr>
        <p:grpSp>
          <p:nvGrpSpPr>
            <p:cNvPr id="1421" name="Google Shape;1421;p69"/>
            <p:cNvGrpSpPr/>
            <p:nvPr/>
          </p:nvGrpSpPr>
          <p:grpSpPr>
            <a:xfrm>
              <a:off x="207675" y="127350"/>
              <a:ext cx="1712411" cy="587084"/>
              <a:chOff x="1722125" y="3637225"/>
              <a:chExt cx="1075500" cy="368725"/>
            </a:xfrm>
          </p:grpSpPr>
          <p:sp>
            <p:nvSpPr>
              <p:cNvPr id="1422" name="Google Shape;1422;p69"/>
              <p:cNvSpPr/>
              <p:nvPr/>
            </p:nvSpPr>
            <p:spPr>
              <a:xfrm>
                <a:off x="1784150" y="3703450"/>
                <a:ext cx="53875" cy="302500"/>
              </a:xfrm>
              <a:custGeom>
                <a:rect b="b" l="l" r="r" t="t"/>
                <a:pathLst>
                  <a:path extrusionOk="0" h="12100" w="2155">
                    <a:moveTo>
                      <a:pt x="1" y="1"/>
                    </a:moveTo>
                    <a:lnTo>
                      <a:pt x="1" y="12099"/>
                    </a:lnTo>
                    <a:lnTo>
                      <a:pt x="2154" y="12099"/>
                    </a:lnTo>
                    <a:lnTo>
                      <a:pt x="21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69"/>
              <p:cNvSpPr/>
              <p:nvPr/>
            </p:nvSpPr>
            <p:spPr>
              <a:xfrm>
                <a:off x="1722125" y="3637225"/>
                <a:ext cx="177925" cy="106100"/>
              </a:xfrm>
              <a:custGeom>
                <a:rect b="b" l="l" r="r" t="t"/>
                <a:pathLst>
                  <a:path extrusionOk="0" h="4244" w="7117">
                    <a:moveTo>
                      <a:pt x="3558" y="1"/>
                    </a:moveTo>
                    <a:lnTo>
                      <a:pt x="0" y="4243"/>
                    </a:lnTo>
                    <a:lnTo>
                      <a:pt x="7117" y="4243"/>
                    </a:lnTo>
                    <a:lnTo>
                      <a:pt x="35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69"/>
              <p:cNvSpPr/>
              <p:nvPr/>
            </p:nvSpPr>
            <p:spPr>
              <a:xfrm>
                <a:off x="1964725" y="3637225"/>
                <a:ext cx="53875" cy="302500"/>
              </a:xfrm>
              <a:custGeom>
                <a:rect b="b" l="l" r="r" t="t"/>
                <a:pathLst>
                  <a:path extrusionOk="0" h="12100" w="2155">
                    <a:moveTo>
                      <a:pt x="1" y="1"/>
                    </a:moveTo>
                    <a:lnTo>
                      <a:pt x="1"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69"/>
              <p:cNvSpPr/>
              <p:nvPr/>
            </p:nvSpPr>
            <p:spPr>
              <a:xfrm>
                <a:off x="1902725" y="3899875"/>
                <a:ext cx="177925" cy="106075"/>
              </a:xfrm>
              <a:custGeom>
                <a:rect b="b" l="l" r="r" t="t"/>
                <a:pathLst>
                  <a:path extrusionOk="0" h="4243" w="7117">
                    <a:moveTo>
                      <a:pt x="1" y="0"/>
                    </a:moveTo>
                    <a:lnTo>
                      <a:pt x="3558" y="4242"/>
                    </a:lnTo>
                    <a:lnTo>
                      <a:pt x="711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69"/>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69"/>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69"/>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69"/>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69"/>
              <p:cNvSpPr/>
              <p:nvPr/>
            </p:nvSpPr>
            <p:spPr>
              <a:xfrm>
                <a:off x="25011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69"/>
              <p:cNvSpPr/>
              <p:nvPr/>
            </p:nvSpPr>
            <p:spPr>
              <a:xfrm>
                <a:off x="2439125" y="3637225"/>
                <a:ext cx="177925" cy="106100"/>
              </a:xfrm>
              <a:custGeom>
                <a:rect b="b" l="l" r="r" t="t"/>
                <a:pathLst>
                  <a:path extrusionOk="0" h="4244" w="7117">
                    <a:moveTo>
                      <a:pt x="3558" y="1"/>
                    </a:moveTo>
                    <a:lnTo>
                      <a:pt x="1" y="4243"/>
                    </a:lnTo>
                    <a:lnTo>
                      <a:pt x="7116" y="4243"/>
                    </a:lnTo>
                    <a:lnTo>
                      <a:pt x="35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69"/>
              <p:cNvSpPr/>
              <p:nvPr/>
            </p:nvSpPr>
            <p:spPr>
              <a:xfrm>
                <a:off x="2681725" y="3637225"/>
                <a:ext cx="53875" cy="302500"/>
              </a:xfrm>
              <a:custGeom>
                <a:rect b="b" l="l" r="r" t="t"/>
                <a:pathLst>
                  <a:path extrusionOk="0" h="12100" w="2155">
                    <a:moveTo>
                      <a:pt x="0" y="1"/>
                    </a:moveTo>
                    <a:lnTo>
                      <a:pt x="0" y="12099"/>
                    </a:lnTo>
                    <a:lnTo>
                      <a:pt x="2154" y="12099"/>
                    </a:lnTo>
                    <a:lnTo>
                      <a:pt x="215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69"/>
              <p:cNvSpPr/>
              <p:nvPr/>
            </p:nvSpPr>
            <p:spPr>
              <a:xfrm>
                <a:off x="2619700" y="3899875"/>
                <a:ext cx="177925" cy="106075"/>
              </a:xfrm>
              <a:custGeom>
                <a:rect b="b" l="l" r="r" t="t"/>
                <a:pathLst>
                  <a:path extrusionOk="0" h="4243" w="7117">
                    <a:moveTo>
                      <a:pt x="1" y="0"/>
                    </a:moveTo>
                    <a:lnTo>
                      <a:pt x="3558" y="4242"/>
                    </a:lnTo>
                    <a:lnTo>
                      <a:pt x="711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4" name="Google Shape;1434;p69"/>
            <p:cNvGrpSpPr/>
            <p:nvPr/>
          </p:nvGrpSpPr>
          <p:grpSpPr>
            <a:xfrm>
              <a:off x="1933325" y="127350"/>
              <a:ext cx="1141647" cy="587084"/>
              <a:chOff x="1722125" y="3637225"/>
              <a:chExt cx="717025" cy="368725"/>
            </a:xfrm>
          </p:grpSpPr>
          <p:sp>
            <p:nvSpPr>
              <p:cNvPr id="1435" name="Google Shape;1435;p69"/>
              <p:cNvSpPr/>
              <p:nvPr/>
            </p:nvSpPr>
            <p:spPr>
              <a:xfrm>
                <a:off x="1784150" y="3703450"/>
                <a:ext cx="53875" cy="302500"/>
              </a:xfrm>
              <a:custGeom>
                <a:rect b="b" l="l" r="r" t="t"/>
                <a:pathLst>
                  <a:path extrusionOk="0" h="12100" w="2155">
                    <a:moveTo>
                      <a:pt x="1" y="1"/>
                    </a:moveTo>
                    <a:lnTo>
                      <a:pt x="1" y="12099"/>
                    </a:lnTo>
                    <a:lnTo>
                      <a:pt x="2154" y="12099"/>
                    </a:lnTo>
                    <a:lnTo>
                      <a:pt x="21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69"/>
              <p:cNvSpPr/>
              <p:nvPr/>
            </p:nvSpPr>
            <p:spPr>
              <a:xfrm>
                <a:off x="1722125" y="3637225"/>
                <a:ext cx="177925" cy="106100"/>
              </a:xfrm>
              <a:custGeom>
                <a:rect b="b" l="l" r="r" t="t"/>
                <a:pathLst>
                  <a:path extrusionOk="0" h="4244" w="7117">
                    <a:moveTo>
                      <a:pt x="3558" y="1"/>
                    </a:moveTo>
                    <a:lnTo>
                      <a:pt x="0" y="4243"/>
                    </a:lnTo>
                    <a:lnTo>
                      <a:pt x="7117" y="4243"/>
                    </a:lnTo>
                    <a:lnTo>
                      <a:pt x="35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69"/>
              <p:cNvSpPr/>
              <p:nvPr/>
            </p:nvSpPr>
            <p:spPr>
              <a:xfrm>
                <a:off x="1964725" y="3637225"/>
                <a:ext cx="53875" cy="302500"/>
              </a:xfrm>
              <a:custGeom>
                <a:rect b="b" l="l" r="r" t="t"/>
                <a:pathLst>
                  <a:path extrusionOk="0" h="12100" w="2155">
                    <a:moveTo>
                      <a:pt x="1" y="1"/>
                    </a:moveTo>
                    <a:lnTo>
                      <a:pt x="1"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69"/>
              <p:cNvSpPr/>
              <p:nvPr/>
            </p:nvSpPr>
            <p:spPr>
              <a:xfrm>
                <a:off x="1902725" y="3899875"/>
                <a:ext cx="177925" cy="106075"/>
              </a:xfrm>
              <a:custGeom>
                <a:rect b="b" l="l" r="r" t="t"/>
                <a:pathLst>
                  <a:path extrusionOk="0" h="4243" w="7117">
                    <a:moveTo>
                      <a:pt x="1" y="0"/>
                    </a:moveTo>
                    <a:lnTo>
                      <a:pt x="3558" y="4242"/>
                    </a:lnTo>
                    <a:lnTo>
                      <a:pt x="711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69"/>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69"/>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69"/>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69"/>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53"/>
          <p:cNvSpPr txBox="1"/>
          <p:nvPr>
            <p:ph type="title"/>
          </p:nvPr>
        </p:nvSpPr>
        <p:spPr>
          <a:xfrm>
            <a:off x="720000" y="304556"/>
            <a:ext cx="7704000" cy="5733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Project Overview</a:t>
            </a:r>
            <a:endParaRPr/>
          </a:p>
        </p:txBody>
      </p:sp>
      <p:sp>
        <p:nvSpPr>
          <p:cNvPr id="737" name="Google Shape;737;p53"/>
          <p:cNvSpPr txBox="1"/>
          <p:nvPr>
            <p:ph idx="1" type="subTitle"/>
          </p:nvPr>
        </p:nvSpPr>
        <p:spPr>
          <a:xfrm>
            <a:off x="1781144" y="1502579"/>
            <a:ext cx="4941000" cy="51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Machine Learning Problem</a:t>
            </a:r>
            <a:endParaRPr/>
          </a:p>
        </p:txBody>
      </p:sp>
      <p:sp>
        <p:nvSpPr>
          <p:cNvPr id="738" name="Google Shape;738;p53"/>
          <p:cNvSpPr txBox="1"/>
          <p:nvPr>
            <p:ph idx="2" type="subTitle"/>
          </p:nvPr>
        </p:nvSpPr>
        <p:spPr>
          <a:xfrm>
            <a:off x="1781150" y="1842326"/>
            <a:ext cx="4355700" cy="8433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solidFill>
                  <a:srgbClr val="000000"/>
                </a:solidFill>
              </a:rPr>
              <a:t>The machine learning problem presented is to predict power consumption in different zones of Tetouan City based o</a:t>
            </a:r>
            <a:r>
              <a:rPr lang="en">
                <a:solidFill>
                  <a:srgbClr val="000000"/>
                </a:solidFill>
              </a:rPr>
              <a:t>n various features.</a:t>
            </a:r>
            <a:endParaRPr/>
          </a:p>
        </p:txBody>
      </p:sp>
      <p:grpSp>
        <p:nvGrpSpPr>
          <p:cNvPr id="739" name="Google Shape;739;p53"/>
          <p:cNvGrpSpPr/>
          <p:nvPr/>
        </p:nvGrpSpPr>
        <p:grpSpPr>
          <a:xfrm>
            <a:off x="720000" y="1604466"/>
            <a:ext cx="930900" cy="930900"/>
            <a:chOff x="715100" y="1840246"/>
            <a:chExt cx="930900" cy="930900"/>
          </a:xfrm>
        </p:grpSpPr>
        <p:sp>
          <p:nvSpPr>
            <p:cNvPr id="740" name="Google Shape;740;p53"/>
            <p:cNvSpPr/>
            <p:nvPr/>
          </p:nvSpPr>
          <p:spPr>
            <a:xfrm>
              <a:off x="715100" y="1840246"/>
              <a:ext cx="930900" cy="930900"/>
            </a:xfrm>
            <a:prstGeom prst="roundRect">
              <a:avLst>
                <a:gd fmla="val 31579"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1" name="Google Shape;741;p53"/>
            <p:cNvGrpSpPr/>
            <p:nvPr/>
          </p:nvGrpSpPr>
          <p:grpSpPr>
            <a:xfrm>
              <a:off x="968370" y="2088636"/>
              <a:ext cx="442255" cy="442110"/>
              <a:chOff x="-54793175" y="3982600"/>
              <a:chExt cx="279625" cy="318225"/>
            </a:xfrm>
          </p:grpSpPr>
          <p:sp>
            <p:nvSpPr>
              <p:cNvPr id="742" name="Google Shape;742;p53"/>
              <p:cNvSpPr/>
              <p:nvPr/>
            </p:nvSpPr>
            <p:spPr>
              <a:xfrm>
                <a:off x="-54646675" y="3982600"/>
                <a:ext cx="113425" cy="111075"/>
              </a:xfrm>
              <a:custGeom>
                <a:rect b="b" l="l" r="r" t="t"/>
                <a:pathLst>
                  <a:path extrusionOk="0" h="4443" w="4537">
                    <a:moveTo>
                      <a:pt x="0" y="1"/>
                    </a:moveTo>
                    <a:cubicBezTo>
                      <a:pt x="1261" y="221"/>
                      <a:pt x="2237" y="2080"/>
                      <a:pt x="2332" y="4443"/>
                    </a:cubicBezTo>
                    <a:lnTo>
                      <a:pt x="4128" y="4443"/>
                    </a:lnTo>
                    <a:cubicBezTo>
                      <a:pt x="4380" y="4443"/>
                      <a:pt x="4537" y="4254"/>
                      <a:pt x="4506" y="4002"/>
                    </a:cubicBezTo>
                    <a:cubicBezTo>
                      <a:pt x="4128" y="1859"/>
                      <a:pt x="2300" y="158"/>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53"/>
              <p:cNvSpPr/>
              <p:nvPr/>
            </p:nvSpPr>
            <p:spPr>
              <a:xfrm>
                <a:off x="-54644325" y="4003075"/>
                <a:ext cx="36250" cy="90600"/>
              </a:xfrm>
              <a:custGeom>
                <a:rect b="b" l="l" r="r" t="t"/>
                <a:pathLst>
                  <a:path extrusionOk="0" h="3624" w="1450">
                    <a:moveTo>
                      <a:pt x="1" y="1"/>
                    </a:moveTo>
                    <a:lnTo>
                      <a:pt x="1" y="3624"/>
                    </a:lnTo>
                    <a:lnTo>
                      <a:pt x="1450" y="3624"/>
                    </a:lnTo>
                    <a:cubicBezTo>
                      <a:pt x="1419" y="1765"/>
                      <a:pt x="726" y="379"/>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53"/>
              <p:cNvSpPr/>
              <p:nvPr/>
            </p:nvSpPr>
            <p:spPr>
              <a:xfrm>
                <a:off x="-54773475" y="3983400"/>
                <a:ext cx="113425" cy="111075"/>
              </a:xfrm>
              <a:custGeom>
                <a:rect b="b" l="l" r="r" t="t"/>
                <a:pathLst>
                  <a:path extrusionOk="0" h="4443" w="4537">
                    <a:moveTo>
                      <a:pt x="4537" y="0"/>
                    </a:moveTo>
                    <a:lnTo>
                      <a:pt x="4537" y="0"/>
                    </a:lnTo>
                    <a:cubicBezTo>
                      <a:pt x="2237" y="126"/>
                      <a:pt x="378" y="1827"/>
                      <a:pt x="32" y="4033"/>
                    </a:cubicBezTo>
                    <a:cubicBezTo>
                      <a:pt x="0" y="4253"/>
                      <a:pt x="189" y="4442"/>
                      <a:pt x="378" y="4442"/>
                    </a:cubicBezTo>
                    <a:lnTo>
                      <a:pt x="2205" y="4442"/>
                    </a:lnTo>
                    <a:cubicBezTo>
                      <a:pt x="2268" y="2079"/>
                      <a:pt x="3277" y="252"/>
                      <a:pt x="45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53"/>
              <p:cNvSpPr/>
              <p:nvPr/>
            </p:nvSpPr>
            <p:spPr>
              <a:xfrm>
                <a:off x="-54699450" y="4003075"/>
                <a:ext cx="36250" cy="90600"/>
              </a:xfrm>
              <a:custGeom>
                <a:rect b="b" l="l" r="r" t="t"/>
                <a:pathLst>
                  <a:path extrusionOk="0" h="3624" w="1450">
                    <a:moveTo>
                      <a:pt x="1450" y="1"/>
                    </a:moveTo>
                    <a:cubicBezTo>
                      <a:pt x="725" y="379"/>
                      <a:pt x="64" y="1765"/>
                      <a:pt x="1" y="3624"/>
                    </a:cubicBezTo>
                    <a:lnTo>
                      <a:pt x="1450" y="3624"/>
                    </a:lnTo>
                    <a:lnTo>
                      <a:pt x="14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53"/>
              <p:cNvSpPr/>
              <p:nvPr/>
            </p:nvSpPr>
            <p:spPr>
              <a:xfrm>
                <a:off x="-54756150" y="4112550"/>
                <a:ext cx="204800" cy="188275"/>
              </a:xfrm>
              <a:custGeom>
                <a:rect b="b" l="l" r="r" t="t"/>
                <a:pathLst>
                  <a:path extrusionOk="0" h="7531" w="8192">
                    <a:moveTo>
                      <a:pt x="2615" y="1545"/>
                    </a:moveTo>
                    <a:cubicBezTo>
                      <a:pt x="2804" y="1545"/>
                      <a:pt x="2962" y="1671"/>
                      <a:pt x="2962" y="1891"/>
                    </a:cubicBezTo>
                    <a:cubicBezTo>
                      <a:pt x="2962" y="2080"/>
                      <a:pt x="2804" y="2238"/>
                      <a:pt x="2615" y="2238"/>
                    </a:cubicBezTo>
                    <a:cubicBezTo>
                      <a:pt x="2426" y="2238"/>
                      <a:pt x="2269" y="2080"/>
                      <a:pt x="2269" y="1891"/>
                    </a:cubicBezTo>
                    <a:cubicBezTo>
                      <a:pt x="2269" y="1702"/>
                      <a:pt x="2426" y="1545"/>
                      <a:pt x="2615" y="1545"/>
                    </a:cubicBezTo>
                    <a:close/>
                    <a:moveTo>
                      <a:pt x="5608" y="1545"/>
                    </a:moveTo>
                    <a:cubicBezTo>
                      <a:pt x="5797" y="1545"/>
                      <a:pt x="5955" y="1671"/>
                      <a:pt x="5955" y="1891"/>
                    </a:cubicBezTo>
                    <a:cubicBezTo>
                      <a:pt x="5955" y="2080"/>
                      <a:pt x="5797" y="2238"/>
                      <a:pt x="5608" y="2238"/>
                    </a:cubicBezTo>
                    <a:cubicBezTo>
                      <a:pt x="5419" y="2238"/>
                      <a:pt x="5262" y="2080"/>
                      <a:pt x="5262" y="1891"/>
                    </a:cubicBezTo>
                    <a:cubicBezTo>
                      <a:pt x="5199" y="1702"/>
                      <a:pt x="5419" y="1545"/>
                      <a:pt x="5608" y="1545"/>
                    </a:cubicBezTo>
                    <a:close/>
                    <a:moveTo>
                      <a:pt x="5163" y="4104"/>
                    </a:moveTo>
                    <a:cubicBezTo>
                      <a:pt x="5262" y="4104"/>
                      <a:pt x="5356" y="4144"/>
                      <a:pt x="5419" y="4223"/>
                    </a:cubicBezTo>
                    <a:cubicBezTo>
                      <a:pt x="5577" y="4380"/>
                      <a:pt x="5577" y="4601"/>
                      <a:pt x="5419" y="4727"/>
                    </a:cubicBezTo>
                    <a:cubicBezTo>
                      <a:pt x="5073" y="5073"/>
                      <a:pt x="4568" y="5262"/>
                      <a:pt x="4064" y="5262"/>
                    </a:cubicBezTo>
                    <a:cubicBezTo>
                      <a:pt x="3560" y="5262"/>
                      <a:pt x="3088" y="5073"/>
                      <a:pt x="2773" y="4727"/>
                    </a:cubicBezTo>
                    <a:cubicBezTo>
                      <a:pt x="2615" y="4569"/>
                      <a:pt x="2615" y="4317"/>
                      <a:pt x="2773" y="4223"/>
                    </a:cubicBezTo>
                    <a:cubicBezTo>
                      <a:pt x="2851" y="4144"/>
                      <a:pt x="2946" y="4104"/>
                      <a:pt x="3040" y="4104"/>
                    </a:cubicBezTo>
                    <a:cubicBezTo>
                      <a:pt x="3135" y="4104"/>
                      <a:pt x="3229" y="4144"/>
                      <a:pt x="3308" y="4223"/>
                    </a:cubicBezTo>
                    <a:cubicBezTo>
                      <a:pt x="3529" y="4427"/>
                      <a:pt x="3820" y="4530"/>
                      <a:pt x="4108" y="4530"/>
                    </a:cubicBezTo>
                    <a:cubicBezTo>
                      <a:pt x="4395" y="4530"/>
                      <a:pt x="4679" y="4427"/>
                      <a:pt x="4883" y="4223"/>
                    </a:cubicBezTo>
                    <a:cubicBezTo>
                      <a:pt x="4962" y="4144"/>
                      <a:pt x="5065" y="4104"/>
                      <a:pt x="5163" y="4104"/>
                    </a:cubicBezTo>
                    <a:close/>
                    <a:moveTo>
                      <a:pt x="0" y="1"/>
                    </a:moveTo>
                    <a:lnTo>
                      <a:pt x="0" y="3435"/>
                    </a:lnTo>
                    <a:cubicBezTo>
                      <a:pt x="0" y="5672"/>
                      <a:pt x="1859" y="7531"/>
                      <a:pt x="4096" y="7531"/>
                    </a:cubicBezTo>
                    <a:cubicBezTo>
                      <a:pt x="6364" y="7531"/>
                      <a:pt x="8191" y="5672"/>
                      <a:pt x="8191" y="3435"/>
                    </a:cubicBezTo>
                    <a:lnTo>
                      <a:pt x="8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53"/>
              <p:cNvSpPr/>
              <p:nvPr/>
            </p:nvSpPr>
            <p:spPr>
              <a:xfrm>
                <a:off x="-54532475" y="4136975"/>
                <a:ext cx="18925" cy="63825"/>
              </a:xfrm>
              <a:custGeom>
                <a:rect b="b" l="l" r="r" t="t"/>
                <a:pathLst>
                  <a:path extrusionOk="0" h="2553" w="757">
                    <a:moveTo>
                      <a:pt x="1" y="1"/>
                    </a:moveTo>
                    <a:lnTo>
                      <a:pt x="1" y="2552"/>
                    </a:lnTo>
                    <a:cubicBezTo>
                      <a:pt x="442" y="2300"/>
                      <a:pt x="757" y="1828"/>
                      <a:pt x="757" y="1261"/>
                    </a:cubicBezTo>
                    <a:cubicBezTo>
                      <a:pt x="757" y="757"/>
                      <a:pt x="442" y="284"/>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53"/>
              <p:cNvSpPr/>
              <p:nvPr/>
            </p:nvSpPr>
            <p:spPr>
              <a:xfrm>
                <a:off x="-54793175" y="4136975"/>
                <a:ext cx="18925" cy="65400"/>
              </a:xfrm>
              <a:custGeom>
                <a:rect b="b" l="l" r="r" t="t"/>
                <a:pathLst>
                  <a:path extrusionOk="0" h="2616" w="757">
                    <a:moveTo>
                      <a:pt x="757" y="1"/>
                    </a:moveTo>
                    <a:cubicBezTo>
                      <a:pt x="316" y="284"/>
                      <a:pt x="0" y="757"/>
                      <a:pt x="0" y="1292"/>
                    </a:cubicBezTo>
                    <a:cubicBezTo>
                      <a:pt x="0" y="1859"/>
                      <a:pt x="316" y="2332"/>
                      <a:pt x="757" y="2615"/>
                    </a:cubicBezTo>
                    <a:lnTo>
                      <a:pt x="7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9" name="Google Shape;749;p53"/>
          <p:cNvGrpSpPr/>
          <p:nvPr/>
        </p:nvGrpSpPr>
        <p:grpSpPr>
          <a:xfrm>
            <a:off x="720000" y="3261996"/>
            <a:ext cx="930900" cy="930900"/>
            <a:chOff x="720000" y="2571746"/>
            <a:chExt cx="930900" cy="930900"/>
          </a:xfrm>
        </p:grpSpPr>
        <p:sp>
          <p:nvSpPr>
            <p:cNvPr id="750" name="Google Shape;750;p53"/>
            <p:cNvSpPr/>
            <p:nvPr/>
          </p:nvSpPr>
          <p:spPr>
            <a:xfrm>
              <a:off x="720000" y="2571746"/>
              <a:ext cx="930900" cy="930900"/>
            </a:xfrm>
            <a:prstGeom prst="roundRect">
              <a:avLst>
                <a:gd fmla="val 31579"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1" name="Google Shape;751;p53"/>
            <p:cNvGrpSpPr/>
            <p:nvPr/>
          </p:nvGrpSpPr>
          <p:grpSpPr>
            <a:xfrm>
              <a:off x="903175" y="2781449"/>
              <a:ext cx="564558" cy="511510"/>
              <a:chOff x="946175" y="3253275"/>
              <a:chExt cx="298550" cy="296150"/>
            </a:xfrm>
          </p:grpSpPr>
          <p:sp>
            <p:nvSpPr>
              <p:cNvPr id="752" name="Google Shape;752;p53"/>
              <p:cNvSpPr/>
              <p:nvPr/>
            </p:nvSpPr>
            <p:spPr>
              <a:xfrm>
                <a:off x="946175" y="3253275"/>
                <a:ext cx="209550" cy="261500"/>
              </a:xfrm>
              <a:custGeom>
                <a:rect b="b" l="l" r="r" t="t"/>
                <a:pathLst>
                  <a:path extrusionOk="0" h="10460" w="8382">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53"/>
              <p:cNvSpPr/>
              <p:nvPr/>
            </p:nvSpPr>
            <p:spPr>
              <a:xfrm>
                <a:off x="986350" y="3293425"/>
                <a:ext cx="47300" cy="48075"/>
              </a:xfrm>
              <a:custGeom>
                <a:rect b="b" l="l" r="r" t="t"/>
                <a:pathLst>
                  <a:path extrusionOk="0" h="1923" w="1892">
                    <a:moveTo>
                      <a:pt x="1891" y="1"/>
                    </a:moveTo>
                    <a:lnTo>
                      <a:pt x="1" y="1923"/>
                    </a:lnTo>
                    <a:lnTo>
                      <a:pt x="1891" y="1923"/>
                    </a:lnTo>
                    <a:lnTo>
                      <a:pt x="18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53"/>
              <p:cNvSpPr/>
              <p:nvPr/>
            </p:nvSpPr>
            <p:spPr>
              <a:xfrm>
                <a:off x="1051725" y="3359600"/>
                <a:ext cx="122100" cy="121325"/>
              </a:xfrm>
              <a:custGeom>
                <a:rect b="b" l="l" r="r" t="t"/>
                <a:pathLst>
                  <a:path extrusionOk="0" h="4853" w="4884">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53"/>
              <p:cNvSpPr/>
              <p:nvPr/>
            </p:nvSpPr>
            <p:spPr>
              <a:xfrm>
                <a:off x="980050" y="3289500"/>
                <a:ext cx="192200" cy="242600"/>
              </a:xfrm>
              <a:custGeom>
                <a:rect b="b" l="l" r="r" t="t"/>
                <a:pathLst>
                  <a:path extrusionOk="0" h="9704" w="7688">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53"/>
              <p:cNvSpPr/>
              <p:nvPr/>
            </p:nvSpPr>
            <p:spPr>
              <a:xfrm>
                <a:off x="1154125" y="3460400"/>
                <a:ext cx="90600" cy="89025"/>
              </a:xfrm>
              <a:custGeom>
                <a:rect b="b" l="l" r="r" t="t"/>
                <a:pathLst>
                  <a:path extrusionOk="0" h="3561" w="3624">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57" name="Google Shape;757;p53"/>
          <p:cNvSpPr txBox="1"/>
          <p:nvPr>
            <p:ph idx="1" type="subTitle"/>
          </p:nvPr>
        </p:nvSpPr>
        <p:spPr>
          <a:xfrm>
            <a:off x="1781149" y="3138625"/>
            <a:ext cx="1761300" cy="51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758" name="Google Shape;758;p53"/>
          <p:cNvSpPr txBox="1"/>
          <p:nvPr>
            <p:ph idx="2" type="subTitle"/>
          </p:nvPr>
        </p:nvSpPr>
        <p:spPr>
          <a:xfrm>
            <a:off x="1781150" y="3650100"/>
            <a:ext cx="6039900" cy="93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project aimed to utilize skills from Machine Learning lessons and labs in Python to develop an optimal model for predicting power flows. The prediction was based on variables such as weather conditions, month, day of the week, and time of day.</a:t>
            </a:r>
            <a:endParaRPr/>
          </a:p>
        </p:txBody>
      </p:sp>
      <p:grpSp>
        <p:nvGrpSpPr>
          <p:cNvPr id="759" name="Google Shape;759;p53"/>
          <p:cNvGrpSpPr/>
          <p:nvPr/>
        </p:nvGrpSpPr>
        <p:grpSpPr>
          <a:xfrm flipH="1" rot="10800000">
            <a:off x="7082290" y="1059903"/>
            <a:ext cx="1214166" cy="2311930"/>
            <a:chOff x="-2015525" y="1190673"/>
            <a:chExt cx="1253526" cy="2302260"/>
          </a:xfrm>
        </p:grpSpPr>
        <p:sp>
          <p:nvSpPr>
            <p:cNvPr id="760" name="Google Shape;760;p53"/>
            <p:cNvSpPr/>
            <p:nvPr/>
          </p:nvSpPr>
          <p:spPr>
            <a:xfrm>
              <a:off x="-1465824" y="1190673"/>
              <a:ext cx="154224" cy="574880"/>
            </a:xfrm>
            <a:custGeom>
              <a:rect b="b" l="l" r="r" t="t"/>
              <a:pathLst>
                <a:path extrusionOk="0" h="10102" w="2790">
                  <a:moveTo>
                    <a:pt x="0" y="0"/>
                  </a:moveTo>
                  <a:lnTo>
                    <a:pt x="0" y="10102"/>
                  </a:lnTo>
                  <a:lnTo>
                    <a:pt x="2789" y="10102"/>
                  </a:lnTo>
                  <a:lnTo>
                    <a:pt x="27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53"/>
            <p:cNvSpPr/>
            <p:nvPr/>
          </p:nvSpPr>
          <p:spPr>
            <a:xfrm>
              <a:off x="-1611576" y="1438143"/>
              <a:ext cx="445682" cy="994066"/>
            </a:xfrm>
            <a:custGeom>
              <a:rect b="b" l="l" r="r" t="t"/>
              <a:pathLst>
                <a:path extrusionOk="0" h="17984" w="8063">
                  <a:moveTo>
                    <a:pt x="2721" y="0"/>
                  </a:moveTo>
                  <a:cubicBezTo>
                    <a:pt x="1220" y="0"/>
                    <a:pt x="0" y="1220"/>
                    <a:pt x="0" y="2721"/>
                  </a:cubicBezTo>
                  <a:lnTo>
                    <a:pt x="0" y="15263"/>
                  </a:lnTo>
                  <a:cubicBezTo>
                    <a:pt x="0" y="16764"/>
                    <a:pt x="1220" y="17983"/>
                    <a:pt x="2721" y="17983"/>
                  </a:cubicBezTo>
                  <a:lnTo>
                    <a:pt x="5342" y="17983"/>
                  </a:lnTo>
                  <a:cubicBezTo>
                    <a:pt x="6843" y="17983"/>
                    <a:pt x="8062" y="16764"/>
                    <a:pt x="8062" y="15263"/>
                  </a:cubicBezTo>
                  <a:lnTo>
                    <a:pt x="8062" y="2721"/>
                  </a:lnTo>
                  <a:cubicBezTo>
                    <a:pt x="8062" y="1220"/>
                    <a:pt x="6843" y="0"/>
                    <a:pt x="53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53"/>
            <p:cNvSpPr/>
            <p:nvPr/>
          </p:nvSpPr>
          <p:spPr>
            <a:xfrm>
              <a:off x="-1286504" y="2353439"/>
              <a:ext cx="241110" cy="1139494"/>
            </a:xfrm>
            <a:custGeom>
              <a:rect b="b" l="l" r="r" t="t"/>
              <a:pathLst>
                <a:path extrusionOk="0" h="20615" w="4362">
                  <a:moveTo>
                    <a:pt x="2181" y="0"/>
                  </a:moveTo>
                  <a:cubicBezTo>
                    <a:pt x="976" y="0"/>
                    <a:pt x="1" y="976"/>
                    <a:pt x="1" y="2181"/>
                  </a:cubicBezTo>
                  <a:lnTo>
                    <a:pt x="1" y="18434"/>
                  </a:lnTo>
                  <a:cubicBezTo>
                    <a:pt x="1" y="19638"/>
                    <a:pt x="976" y="20614"/>
                    <a:pt x="2181" y="20614"/>
                  </a:cubicBezTo>
                  <a:cubicBezTo>
                    <a:pt x="3385" y="20614"/>
                    <a:pt x="4362" y="19638"/>
                    <a:pt x="4362" y="18434"/>
                  </a:cubicBezTo>
                  <a:lnTo>
                    <a:pt x="4362" y="2181"/>
                  </a:lnTo>
                  <a:cubicBezTo>
                    <a:pt x="4362" y="976"/>
                    <a:pt x="3385" y="0"/>
                    <a:pt x="21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3"/>
            <p:cNvSpPr/>
            <p:nvPr/>
          </p:nvSpPr>
          <p:spPr>
            <a:xfrm>
              <a:off x="-1732130" y="2353439"/>
              <a:ext cx="241165" cy="1139494"/>
            </a:xfrm>
            <a:custGeom>
              <a:rect b="b" l="l" r="r" t="t"/>
              <a:pathLst>
                <a:path extrusionOk="0" h="20615" w="4363">
                  <a:moveTo>
                    <a:pt x="2181" y="0"/>
                  </a:moveTo>
                  <a:cubicBezTo>
                    <a:pt x="978" y="0"/>
                    <a:pt x="1" y="976"/>
                    <a:pt x="1" y="2181"/>
                  </a:cubicBezTo>
                  <a:lnTo>
                    <a:pt x="1" y="18434"/>
                  </a:lnTo>
                  <a:cubicBezTo>
                    <a:pt x="1" y="19638"/>
                    <a:pt x="978" y="20614"/>
                    <a:pt x="2181" y="20614"/>
                  </a:cubicBezTo>
                  <a:cubicBezTo>
                    <a:pt x="3386" y="20614"/>
                    <a:pt x="4362" y="19638"/>
                    <a:pt x="4362" y="18434"/>
                  </a:cubicBezTo>
                  <a:lnTo>
                    <a:pt x="4362" y="2181"/>
                  </a:lnTo>
                  <a:cubicBezTo>
                    <a:pt x="4362" y="976"/>
                    <a:pt x="3386" y="0"/>
                    <a:pt x="21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3"/>
            <p:cNvSpPr/>
            <p:nvPr/>
          </p:nvSpPr>
          <p:spPr>
            <a:xfrm>
              <a:off x="-2015525" y="1996972"/>
              <a:ext cx="1253526" cy="870360"/>
            </a:xfrm>
            <a:custGeom>
              <a:rect b="b" l="l" r="r" t="t"/>
              <a:pathLst>
                <a:path extrusionOk="0" h="15746" w="22678">
                  <a:moveTo>
                    <a:pt x="4332" y="1"/>
                  </a:moveTo>
                  <a:cubicBezTo>
                    <a:pt x="1940" y="1"/>
                    <a:pt x="1" y="1940"/>
                    <a:pt x="1" y="4332"/>
                  </a:cubicBezTo>
                  <a:lnTo>
                    <a:pt x="1" y="15745"/>
                  </a:lnTo>
                  <a:lnTo>
                    <a:pt x="22678" y="15745"/>
                  </a:lnTo>
                  <a:lnTo>
                    <a:pt x="22678" y="4332"/>
                  </a:lnTo>
                  <a:cubicBezTo>
                    <a:pt x="22678" y="1940"/>
                    <a:pt x="20739" y="1"/>
                    <a:pt x="18347" y="1"/>
                  </a:cubicBezTo>
                  <a:close/>
                </a:path>
              </a:pathLst>
            </a:custGeom>
            <a:solidFill>
              <a:schemeClr val="lt1"/>
            </a:solidFill>
            <a:ln cap="flat" cmpd="sng" w="13875">
              <a:solidFill>
                <a:schemeClr val="dk1"/>
              </a:solidFill>
              <a:prstDash val="solid"/>
              <a:miter lim="111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53"/>
            <p:cNvSpPr/>
            <p:nvPr/>
          </p:nvSpPr>
          <p:spPr>
            <a:xfrm>
              <a:off x="-1515066" y="2225036"/>
              <a:ext cx="252607" cy="368518"/>
            </a:xfrm>
            <a:custGeom>
              <a:rect b="b" l="l" r="r" t="t"/>
              <a:pathLst>
                <a:path extrusionOk="0" h="6667" w="4570">
                  <a:moveTo>
                    <a:pt x="3250" y="0"/>
                  </a:moveTo>
                  <a:lnTo>
                    <a:pt x="1" y="3925"/>
                  </a:lnTo>
                  <a:lnTo>
                    <a:pt x="2099" y="3925"/>
                  </a:lnTo>
                  <a:lnTo>
                    <a:pt x="949" y="6666"/>
                  </a:lnTo>
                  <a:lnTo>
                    <a:pt x="3250" y="6666"/>
                  </a:lnTo>
                  <a:lnTo>
                    <a:pt x="4570" y="2869"/>
                  </a:lnTo>
                  <a:lnTo>
                    <a:pt x="2777" y="2869"/>
                  </a:lnTo>
                  <a:lnTo>
                    <a:pt x="325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54"/>
          <p:cNvSpPr/>
          <p:nvPr/>
        </p:nvSpPr>
        <p:spPr>
          <a:xfrm>
            <a:off x="5914800" y="-75"/>
            <a:ext cx="3229200" cy="43281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1" name="Google Shape;771;p54"/>
          <p:cNvGrpSpPr/>
          <p:nvPr/>
        </p:nvGrpSpPr>
        <p:grpSpPr>
          <a:xfrm flipH="1">
            <a:off x="5914611" y="4323416"/>
            <a:ext cx="3229223" cy="820210"/>
            <a:chOff x="5914788" y="4092325"/>
            <a:chExt cx="3229223" cy="1032360"/>
          </a:xfrm>
        </p:grpSpPr>
        <p:sp>
          <p:nvSpPr>
            <p:cNvPr id="772" name="Google Shape;772;p54"/>
            <p:cNvSpPr/>
            <p:nvPr/>
          </p:nvSpPr>
          <p:spPr>
            <a:xfrm>
              <a:off x="9046392" y="5030625"/>
              <a:ext cx="97591" cy="94060"/>
            </a:xfrm>
            <a:custGeom>
              <a:rect b="b" l="l" r="r" t="t"/>
              <a:pathLst>
                <a:path extrusionOk="0" h="1467" w="1522">
                  <a:moveTo>
                    <a:pt x="1522" y="1"/>
                  </a:moveTo>
                  <a:lnTo>
                    <a:pt x="1" y="1467"/>
                  </a:lnTo>
                  <a:lnTo>
                    <a:pt x="1522" y="1467"/>
                  </a:lnTo>
                  <a:lnTo>
                    <a:pt x="152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54"/>
            <p:cNvSpPr/>
            <p:nvPr/>
          </p:nvSpPr>
          <p:spPr>
            <a:xfrm>
              <a:off x="8686560" y="4683876"/>
              <a:ext cx="457432" cy="440808"/>
            </a:xfrm>
            <a:custGeom>
              <a:rect b="b" l="l" r="r" t="t"/>
              <a:pathLst>
                <a:path extrusionOk="0" h="6875" w="7134">
                  <a:moveTo>
                    <a:pt x="7134" y="1"/>
                  </a:moveTo>
                  <a:lnTo>
                    <a:pt x="0" y="6875"/>
                  </a:lnTo>
                  <a:lnTo>
                    <a:pt x="3321" y="6875"/>
                  </a:lnTo>
                  <a:lnTo>
                    <a:pt x="7134" y="3201"/>
                  </a:lnTo>
                  <a:lnTo>
                    <a:pt x="713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54"/>
            <p:cNvSpPr/>
            <p:nvPr/>
          </p:nvSpPr>
          <p:spPr>
            <a:xfrm>
              <a:off x="8899497" y="4889053"/>
              <a:ext cx="244490" cy="235632"/>
            </a:xfrm>
            <a:custGeom>
              <a:rect b="b" l="l" r="r" t="t"/>
              <a:pathLst>
                <a:path extrusionOk="0" h="3675" w="3813">
                  <a:moveTo>
                    <a:pt x="3813" y="1"/>
                  </a:moveTo>
                  <a:lnTo>
                    <a:pt x="0" y="3675"/>
                  </a:lnTo>
                  <a:lnTo>
                    <a:pt x="2292" y="3675"/>
                  </a:lnTo>
                  <a:lnTo>
                    <a:pt x="3813" y="2209"/>
                  </a:lnTo>
                  <a:lnTo>
                    <a:pt x="381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54"/>
            <p:cNvSpPr/>
            <p:nvPr/>
          </p:nvSpPr>
          <p:spPr>
            <a:xfrm>
              <a:off x="7966831" y="4092325"/>
              <a:ext cx="1177179" cy="1032356"/>
            </a:xfrm>
            <a:custGeom>
              <a:rect b="b" l="l" r="r" t="t"/>
              <a:pathLst>
                <a:path extrusionOk="0" h="16101" w="18359">
                  <a:moveTo>
                    <a:pt x="16709" y="1"/>
                  </a:moveTo>
                  <a:lnTo>
                    <a:pt x="1" y="16101"/>
                  </a:lnTo>
                  <a:lnTo>
                    <a:pt x="3320" y="16101"/>
                  </a:lnTo>
                  <a:lnTo>
                    <a:pt x="18359" y="1610"/>
                  </a:lnTo>
                  <a:lnTo>
                    <a:pt x="183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54"/>
            <p:cNvSpPr/>
            <p:nvPr/>
          </p:nvSpPr>
          <p:spPr>
            <a:xfrm>
              <a:off x="5914788" y="4092325"/>
              <a:ext cx="457432" cy="440808"/>
            </a:xfrm>
            <a:custGeom>
              <a:rect b="b" l="l" r="r" t="t"/>
              <a:pathLst>
                <a:path extrusionOk="0" h="6875" w="7134">
                  <a:moveTo>
                    <a:pt x="3814" y="1"/>
                  </a:moveTo>
                  <a:lnTo>
                    <a:pt x="0" y="3674"/>
                  </a:lnTo>
                  <a:lnTo>
                    <a:pt x="0" y="6874"/>
                  </a:lnTo>
                  <a:lnTo>
                    <a:pt x="71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54"/>
            <p:cNvSpPr/>
            <p:nvPr/>
          </p:nvSpPr>
          <p:spPr>
            <a:xfrm>
              <a:off x="7606935" y="4092325"/>
              <a:ext cx="1284388" cy="1032356"/>
            </a:xfrm>
            <a:custGeom>
              <a:rect b="b" l="l" r="r" t="t"/>
              <a:pathLst>
                <a:path extrusionOk="0" h="16101" w="20031">
                  <a:moveTo>
                    <a:pt x="16710" y="1"/>
                  </a:moveTo>
                  <a:lnTo>
                    <a:pt x="0" y="16101"/>
                  </a:lnTo>
                  <a:lnTo>
                    <a:pt x="3321" y="16101"/>
                  </a:lnTo>
                  <a:lnTo>
                    <a:pt x="200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54"/>
            <p:cNvSpPr/>
            <p:nvPr/>
          </p:nvSpPr>
          <p:spPr>
            <a:xfrm>
              <a:off x="5914788" y="4092325"/>
              <a:ext cx="97591" cy="94060"/>
            </a:xfrm>
            <a:custGeom>
              <a:rect b="b" l="l" r="r" t="t"/>
              <a:pathLst>
                <a:path extrusionOk="0" h="1467" w="1522">
                  <a:moveTo>
                    <a:pt x="0" y="1"/>
                  </a:moveTo>
                  <a:lnTo>
                    <a:pt x="0" y="1466"/>
                  </a:lnTo>
                  <a:lnTo>
                    <a:pt x="15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54"/>
            <p:cNvSpPr/>
            <p:nvPr/>
          </p:nvSpPr>
          <p:spPr>
            <a:xfrm>
              <a:off x="8326728" y="4337127"/>
              <a:ext cx="817274" cy="787555"/>
            </a:xfrm>
            <a:custGeom>
              <a:rect b="b" l="l" r="r" t="t"/>
              <a:pathLst>
                <a:path extrusionOk="0" h="12283" w="12746">
                  <a:moveTo>
                    <a:pt x="12746" y="1"/>
                  </a:moveTo>
                  <a:lnTo>
                    <a:pt x="0" y="12283"/>
                  </a:lnTo>
                  <a:lnTo>
                    <a:pt x="3321" y="12283"/>
                  </a:lnTo>
                  <a:lnTo>
                    <a:pt x="12746" y="3201"/>
                  </a:lnTo>
                  <a:lnTo>
                    <a:pt x="127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54"/>
            <p:cNvSpPr/>
            <p:nvPr/>
          </p:nvSpPr>
          <p:spPr>
            <a:xfrm>
              <a:off x="6527310" y="4092325"/>
              <a:ext cx="1284452" cy="1032356"/>
            </a:xfrm>
            <a:custGeom>
              <a:rect b="b" l="l" r="r" t="t"/>
              <a:pathLst>
                <a:path extrusionOk="0" h="16101" w="20032">
                  <a:moveTo>
                    <a:pt x="16710" y="1"/>
                  </a:moveTo>
                  <a:lnTo>
                    <a:pt x="1" y="16101"/>
                  </a:lnTo>
                  <a:lnTo>
                    <a:pt x="3322" y="16101"/>
                  </a:lnTo>
                  <a:lnTo>
                    <a:pt x="200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54"/>
            <p:cNvSpPr/>
            <p:nvPr/>
          </p:nvSpPr>
          <p:spPr>
            <a:xfrm>
              <a:off x="7247039" y="4092325"/>
              <a:ext cx="1284452" cy="1032356"/>
            </a:xfrm>
            <a:custGeom>
              <a:rect b="b" l="l" r="r" t="t"/>
              <a:pathLst>
                <a:path extrusionOk="0" h="16101" w="20032">
                  <a:moveTo>
                    <a:pt x="16710" y="1"/>
                  </a:moveTo>
                  <a:lnTo>
                    <a:pt x="1" y="16101"/>
                  </a:lnTo>
                  <a:lnTo>
                    <a:pt x="3322" y="16101"/>
                  </a:lnTo>
                  <a:lnTo>
                    <a:pt x="200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54"/>
            <p:cNvSpPr/>
            <p:nvPr/>
          </p:nvSpPr>
          <p:spPr>
            <a:xfrm>
              <a:off x="6887207" y="4092325"/>
              <a:ext cx="1284388" cy="1032356"/>
            </a:xfrm>
            <a:custGeom>
              <a:rect b="b" l="l" r="r" t="t"/>
              <a:pathLst>
                <a:path extrusionOk="0" h="16101" w="20031">
                  <a:moveTo>
                    <a:pt x="16710" y="1"/>
                  </a:moveTo>
                  <a:lnTo>
                    <a:pt x="0" y="16101"/>
                  </a:lnTo>
                  <a:lnTo>
                    <a:pt x="3321" y="16101"/>
                  </a:lnTo>
                  <a:lnTo>
                    <a:pt x="200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54"/>
            <p:cNvSpPr/>
            <p:nvPr/>
          </p:nvSpPr>
          <p:spPr>
            <a:xfrm>
              <a:off x="6167478" y="4092325"/>
              <a:ext cx="1284388" cy="1032356"/>
            </a:xfrm>
            <a:custGeom>
              <a:rect b="b" l="l" r="r" t="t"/>
              <a:pathLst>
                <a:path extrusionOk="0" h="16101" w="20031">
                  <a:moveTo>
                    <a:pt x="16710" y="1"/>
                  </a:moveTo>
                  <a:lnTo>
                    <a:pt x="0" y="16101"/>
                  </a:lnTo>
                  <a:lnTo>
                    <a:pt x="3321" y="16101"/>
                  </a:lnTo>
                  <a:lnTo>
                    <a:pt x="200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54"/>
            <p:cNvSpPr/>
            <p:nvPr/>
          </p:nvSpPr>
          <p:spPr>
            <a:xfrm>
              <a:off x="5914788" y="4092325"/>
              <a:ext cx="1177243" cy="1032356"/>
            </a:xfrm>
            <a:custGeom>
              <a:rect b="b" l="l" r="r" t="t"/>
              <a:pathLst>
                <a:path extrusionOk="0" h="16101" w="18360">
                  <a:moveTo>
                    <a:pt x="15039" y="1"/>
                  </a:moveTo>
                  <a:lnTo>
                    <a:pt x="0" y="14491"/>
                  </a:lnTo>
                  <a:lnTo>
                    <a:pt x="0" y="16101"/>
                  </a:lnTo>
                  <a:lnTo>
                    <a:pt x="1650" y="16101"/>
                  </a:lnTo>
                  <a:lnTo>
                    <a:pt x="183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54"/>
            <p:cNvSpPr/>
            <p:nvPr/>
          </p:nvSpPr>
          <p:spPr>
            <a:xfrm>
              <a:off x="5914788" y="4092325"/>
              <a:ext cx="817274" cy="787555"/>
            </a:xfrm>
            <a:custGeom>
              <a:rect b="b" l="l" r="r" t="t"/>
              <a:pathLst>
                <a:path extrusionOk="0" h="12283" w="12746">
                  <a:moveTo>
                    <a:pt x="9426" y="1"/>
                  </a:moveTo>
                  <a:lnTo>
                    <a:pt x="0" y="9083"/>
                  </a:lnTo>
                  <a:lnTo>
                    <a:pt x="0" y="12282"/>
                  </a:lnTo>
                  <a:lnTo>
                    <a:pt x="127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54"/>
            <p:cNvSpPr/>
            <p:nvPr/>
          </p:nvSpPr>
          <p:spPr>
            <a:xfrm>
              <a:off x="5914788" y="4092325"/>
              <a:ext cx="244554" cy="235632"/>
            </a:xfrm>
            <a:custGeom>
              <a:rect b="b" l="l" r="r" t="t"/>
              <a:pathLst>
                <a:path extrusionOk="0" h="3675" w="3814">
                  <a:moveTo>
                    <a:pt x="1521" y="1"/>
                  </a:moveTo>
                  <a:lnTo>
                    <a:pt x="0" y="1466"/>
                  </a:lnTo>
                  <a:lnTo>
                    <a:pt x="0" y="3674"/>
                  </a:lnTo>
                  <a:lnTo>
                    <a:pt x="381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54"/>
            <p:cNvSpPr/>
            <p:nvPr/>
          </p:nvSpPr>
          <p:spPr>
            <a:xfrm>
              <a:off x="5914788" y="4092325"/>
              <a:ext cx="604459" cy="582379"/>
            </a:xfrm>
            <a:custGeom>
              <a:rect b="b" l="l" r="r" t="t"/>
              <a:pathLst>
                <a:path extrusionOk="0" h="9083" w="9427">
                  <a:moveTo>
                    <a:pt x="7133" y="1"/>
                  </a:moveTo>
                  <a:lnTo>
                    <a:pt x="0" y="6874"/>
                  </a:lnTo>
                  <a:lnTo>
                    <a:pt x="0" y="9083"/>
                  </a:lnTo>
                  <a:lnTo>
                    <a:pt x="94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54"/>
            <p:cNvSpPr/>
            <p:nvPr/>
          </p:nvSpPr>
          <p:spPr>
            <a:xfrm>
              <a:off x="5914788" y="4092325"/>
              <a:ext cx="964301" cy="929127"/>
            </a:xfrm>
            <a:custGeom>
              <a:rect b="b" l="l" r="r" t="t"/>
              <a:pathLst>
                <a:path extrusionOk="0" h="14491" w="15039">
                  <a:moveTo>
                    <a:pt x="12746" y="1"/>
                  </a:moveTo>
                  <a:lnTo>
                    <a:pt x="0" y="12282"/>
                  </a:lnTo>
                  <a:lnTo>
                    <a:pt x="0" y="14491"/>
                  </a:lnTo>
                  <a:lnTo>
                    <a:pt x="1503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54"/>
            <p:cNvSpPr/>
            <p:nvPr/>
          </p:nvSpPr>
          <p:spPr>
            <a:xfrm>
              <a:off x="6020519" y="4092325"/>
              <a:ext cx="1218408" cy="1032356"/>
            </a:xfrm>
            <a:custGeom>
              <a:rect b="b" l="l" r="r" t="t"/>
              <a:pathLst>
                <a:path extrusionOk="0" h="16101" w="19002">
                  <a:moveTo>
                    <a:pt x="16710" y="1"/>
                  </a:moveTo>
                  <a:lnTo>
                    <a:pt x="1" y="16101"/>
                  </a:lnTo>
                  <a:lnTo>
                    <a:pt x="2292" y="16101"/>
                  </a:lnTo>
                  <a:lnTo>
                    <a:pt x="19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54"/>
            <p:cNvSpPr/>
            <p:nvPr/>
          </p:nvSpPr>
          <p:spPr>
            <a:xfrm>
              <a:off x="6380415" y="4092325"/>
              <a:ext cx="1218408" cy="1032356"/>
            </a:xfrm>
            <a:custGeom>
              <a:rect b="b" l="l" r="r" t="t"/>
              <a:pathLst>
                <a:path extrusionOk="0" h="16101" w="19002">
                  <a:moveTo>
                    <a:pt x="16710" y="1"/>
                  </a:moveTo>
                  <a:lnTo>
                    <a:pt x="0" y="16101"/>
                  </a:lnTo>
                  <a:lnTo>
                    <a:pt x="2292" y="16101"/>
                  </a:lnTo>
                  <a:lnTo>
                    <a:pt x="19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54"/>
            <p:cNvSpPr/>
            <p:nvPr/>
          </p:nvSpPr>
          <p:spPr>
            <a:xfrm>
              <a:off x="6740248" y="4092325"/>
              <a:ext cx="1218408" cy="1032356"/>
            </a:xfrm>
            <a:custGeom>
              <a:rect b="b" l="l" r="r" t="t"/>
              <a:pathLst>
                <a:path extrusionOk="0" h="16101" w="19002">
                  <a:moveTo>
                    <a:pt x="16710" y="1"/>
                  </a:moveTo>
                  <a:lnTo>
                    <a:pt x="1" y="16101"/>
                  </a:lnTo>
                  <a:lnTo>
                    <a:pt x="2292" y="16101"/>
                  </a:lnTo>
                  <a:lnTo>
                    <a:pt x="19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54"/>
            <p:cNvSpPr/>
            <p:nvPr/>
          </p:nvSpPr>
          <p:spPr>
            <a:xfrm>
              <a:off x="7100144" y="4092325"/>
              <a:ext cx="1218408" cy="1032356"/>
            </a:xfrm>
            <a:custGeom>
              <a:rect b="b" l="l" r="r" t="t"/>
              <a:pathLst>
                <a:path extrusionOk="0" h="16101" w="19002">
                  <a:moveTo>
                    <a:pt x="16710" y="1"/>
                  </a:moveTo>
                  <a:lnTo>
                    <a:pt x="0" y="16101"/>
                  </a:lnTo>
                  <a:lnTo>
                    <a:pt x="2292" y="16101"/>
                  </a:lnTo>
                  <a:lnTo>
                    <a:pt x="19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54"/>
            <p:cNvSpPr/>
            <p:nvPr/>
          </p:nvSpPr>
          <p:spPr>
            <a:xfrm>
              <a:off x="7459976" y="4092325"/>
              <a:ext cx="1218408" cy="1032356"/>
            </a:xfrm>
            <a:custGeom>
              <a:rect b="b" l="l" r="r" t="t"/>
              <a:pathLst>
                <a:path extrusionOk="0" h="16101" w="19002">
                  <a:moveTo>
                    <a:pt x="16710" y="1"/>
                  </a:moveTo>
                  <a:lnTo>
                    <a:pt x="1" y="16101"/>
                  </a:lnTo>
                  <a:lnTo>
                    <a:pt x="2292" y="16101"/>
                  </a:lnTo>
                  <a:lnTo>
                    <a:pt x="19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54"/>
            <p:cNvSpPr/>
            <p:nvPr/>
          </p:nvSpPr>
          <p:spPr>
            <a:xfrm>
              <a:off x="7819808" y="4092325"/>
              <a:ext cx="1218472" cy="1032356"/>
            </a:xfrm>
            <a:custGeom>
              <a:rect b="b" l="l" r="r" t="t"/>
              <a:pathLst>
                <a:path extrusionOk="0" h="16101" w="19003">
                  <a:moveTo>
                    <a:pt x="16710" y="1"/>
                  </a:moveTo>
                  <a:lnTo>
                    <a:pt x="1" y="16101"/>
                  </a:lnTo>
                  <a:lnTo>
                    <a:pt x="2294" y="16101"/>
                  </a:lnTo>
                  <a:lnTo>
                    <a:pt x="19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54"/>
            <p:cNvSpPr/>
            <p:nvPr/>
          </p:nvSpPr>
          <p:spPr>
            <a:xfrm>
              <a:off x="8179704" y="4195555"/>
              <a:ext cx="964301" cy="929127"/>
            </a:xfrm>
            <a:custGeom>
              <a:rect b="b" l="l" r="r" t="t"/>
              <a:pathLst>
                <a:path extrusionOk="0" h="14491" w="15039">
                  <a:moveTo>
                    <a:pt x="15039" y="0"/>
                  </a:moveTo>
                  <a:lnTo>
                    <a:pt x="0" y="14491"/>
                  </a:lnTo>
                  <a:lnTo>
                    <a:pt x="2293" y="14491"/>
                  </a:lnTo>
                  <a:lnTo>
                    <a:pt x="15039" y="2209"/>
                  </a:lnTo>
                  <a:lnTo>
                    <a:pt x="150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54"/>
            <p:cNvSpPr/>
            <p:nvPr/>
          </p:nvSpPr>
          <p:spPr>
            <a:xfrm>
              <a:off x="8539601" y="4542304"/>
              <a:ext cx="604395" cy="582379"/>
            </a:xfrm>
            <a:custGeom>
              <a:rect b="b" l="l" r="r" t="t"/>
              <a:pathLst>
                <a:path extrusionOk="0" h="9083" w="9426">
                  <a:moveTo>
                    <a:pt x="9426" y="1"/>
                  </a:moveTo>
                  <a:lnTo>
                    <a:pt x="1" y="9083"/>
                  </a:lnTo>
                  <a:lnTo>
                    <a:pt x="2292" y="9083"/>
                  </a:lnTo>
                  <a:lnTo>
                    <a:pt x="9426" y="2209"/>
                  </a:lnTo>
                  <a:lnTo>
                    <a:pt x="94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7" name="Google Shape;797;p54"/>
          <p:cNvSpPr/>
          <p:nvPr/>
        </p:nvSpPr>
        <p:spPr>
          <a:xfrm>
            <a:off x="930338" y="639781"/>
            <a:ext cx="1792800" cy="1792800"/>
          </a:xfrm>
          <a:prstGeom prst="roundRect">
            <a:avLst>
              <a:gd fmla="val 31579"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54"/>
          <p:cNvSpPr txBox="1"/>
          <p:nvPr>
            <p:ph type="title"/>
          </p:nvPr>
        </p:nvSpPr>
        <p:spPr>
          <a:xfrm flipH="1">
            <a:off x="791075" y="2616250"/>
            <a:ext cx="5454600" cy="142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100">
                <a:latin typeface="Raleway ExtraBold"/>
                <a:ea typeface="Raleway ExtraBold"/>
                <a:cs typeface="Raleway ExtraBold"/>
                <a:sym typeface="Raleway ExtraBold"/>
              </a:rPr>
              <a:t>DATA SELECTION</a:t>
            </a:r>
            <a:endParaRPr sz="4100">
              <a:latin typeface="Raleway ExtraBold"/>
              <a:ea typeface="Raleway ExtraBold"/>
              <a:cs typeface="Raleway ExtraBold"/>
              <a:sym typeface="Raleway ExtraBold"/>
            </a:endParaRPr>
          </a:p>
          <a:p>
            <a:pPr indent="0" lvl="0" marL="0" rtl="0" algn="l">
              <a:spcBef>
                <a:spcPts val="0"/>
              </a:spcBef>
              <a:spcAft>
                <a:spcPts val="0"/>
              </a:spcAft>
              <a:buNone/>
            </a:pPr>
            <a:r>
              <a:rPr lang="en" sz="4100">
                <a:latin typeface="Raleway"/>
                <a:ea typeface="Raleway"/>
                <a:cs typeface="Raleway"/>
                <a:sym typeface="Raleway"/>
              </a:rPr>
              <a:t>AND PREPARATION</a:t>
            </a:r>
            <a:endParaRPr sz="4100">
              <a:latin typeface="Raleway"/>
              <a:ea typeface="Raleway"/>
              <a:cs typeface="Raleway"/>
              <a:sym typeface="Raleway"/>
            </a:endParaRPr>
          </a:p>
        </p:txBody>
      </p:sp>
      <p:sp>
        <p:nvSpPr>
          <p:cNvPr id="799" name="Google Shape;799;p54"/>
          <p:cNvSpPr txBox="1"/>
          <p:nvPr>
            <p:ph idx="2" type="title"/>
          </p:nvPr>
        </p:nvSpPr>
        <p:spPr>
          <a:xfrm flipH="1">
            <a:off x="791300" y="639775"/>
            <a:ext cx="20709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800" name="Google Shape;800;p54"/>
          <p:cNvGrpSpPr/>
          <p:nvPr/>
        </p:nvGrpSpPr>
        <p:grpSpPr>
          <a:xfrm>
            <a:off x="6824022" y="341625"/>
            <a:ext cx="1416152" cy="3644700"/>
            <a:chOff x="913822" y="341700"/>
            <a:chExt cx="1416152" cy="3644700"/>
          </a:xfrm>
        </p:grpSpPr>
        <p:grpSp>
          <p:nvGrpSpPr>
            <p:cNvPr id="801" name="Google Shape;801;p54"/>
            <p:cNvGrpSpPr/>
            <p:nvPr/>
          </p:nvGrpSpPr>
          <p:grpSpPr>
            <a:xfrm>
              <a:off x="979900" y="341700"/>
              <a:ext cx="1278600" cy="3644700"/>
              <a:chOff x="979900" y="314325"/>
              <a:chExt cx="1278600" cy="3644700"/>
            </a:xfrm>
          </p:grpSpPr>
          <p:sp>
            <p:nvSpPr>
              <p:cNvPr id="802" name="Google Shape;802;p54"/>
              <p:cNvSpPr/>
              <p:nvPr/>
            </p:nvSpPr>
            <p:spPr>
              <a:xfrm rot="5400000">
                <a:off x="-203150" y="1497375"/>
                <a:ext cx="3644700" cy="1278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54"/>
              <p:cNvSpPr/>
              <p:nvPr/>
            </p:nvSpPr>
            <p:spPr>
              <a:xfrm rot="5400000">
                <a:off x="-98195" y="1589775"/>
                <a:ext cx="3434700" cy="10938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54"/>
              <p:cNvSpPr/>
              <p:nvPr/>
            </p:nvSpPr>
            <p:spPr>
              <a:xfrm rot="5400000">
                <a:off x="2751" y="1693425"/>
                <a:ext cx="3232800" cy="8865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54"/>
              <p:cNvSpPr/>
              <p:nvPr/>
            </p:nvSpPr>
            <p:spPr>
              <a:xfrm rot="5400000">
                <a:off x="103610" y="1806825"/>
                <a:ext cx="3031200" cy="6597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6" name="Google Shape;806;p54"/>
            <p:cNvGrpSpPr/>
            <p:nvPr/>
          </p:nvGrpSpPr>
          <p:grpSpPr>
            <a:xfrm>
              <a:off x="2193219" y="954497"/>
              <a:ext cx="136756" cy="175987"/>
              <a:chOff x="1897944" y="1497422"/>
              <a:chExt cx="136756" cy="175987"/>
            </a:xfrm>
          </p:grpSpPr>
          <p:sp>
            <p:nvSpPr>
              <p:cNvPr id="807" name="Google Shape;807;p54"/>
              <p:cNvSpPr/>
              <p:nvPr/>
            </p:nvSpPr>
            <p:spPr>
              <a:xfrm>
                <a:off x="1917715" y="1497422"/>
                <a:ext cx="97213" cy="175987"/>
              </a:xfrm>
              <a:custGeom>
                <a:rect b="b" l="l" r="r" t="t"/>
                <a:pathLst>
                  <a:path extrusionOk="0" h="3961" w="2188">
                    <a:moveTo>
                      <a:pt x="0" y="0"/>
                    </a:moveTo>
                    <a:lnTo>
                      <a:pt x="0" y="3961"/>
                    </a:lnTo>
                    <a:lnTo>
                      <a:pt x="2188" y="3961"/>
                    </a:lnTo>
                    <a:lnTo>
                      <a:pt x="2188"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4"/>
              <p:cNvSpPr/>
              <p:nvPr/>
            </p:nvSpPr>
            <p:spPr>
              <a:xfrm>
                <a:off x="1897944" y="1538742"/>
                <a:ext cx="136756" cy="81529"/>
              </a:xfrm>
              <a:custGeom>
                <a:rect b="b" l="l" r="r" t="t"/>
                <a:pathLst>
                  <a:path extrusionOk="0" h="1835" w="3078">
                    <a:moveTo>
                      <a:pt x="1539" y="1"/>
                    </a:moveTo>
                    <a:lnTo>
                      <a:pt x="0" y="1835"/>
                    </a:lnTo>
                    <a:lnTo>
                      <a:pt x="3078" y="1835"/>
                    </a:lnTo>
                    <a:lnTo>
                      <a:pt x="153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9" name="Google Shape;809;p54"/>
            <p:cNvGrpSpPr/>
            <p:nvPr/>
          </p:nvGrpSpPr>
          <p:grpSpPr>
            <a:xfrm>
              <a:off x="1009180" y="733662"/>
              <a:ext cx="136800" cy="175987"/>
              <a:chOff x="975855" y="1419225"/>
              <a:chExt cx="136800" cy="175987"/>
            </a:xfrm>
          </p:grpSpPr>
          <p:sp>
            <p:nvSpPr>
              <p:cNvPr id="810" name="Google Shape;810;p54"/>
              <p:cNvSpPr/>
              <p:nvPr/>
            </p:nvSpPr>
            <p:spPr>
              <a:xfrm>
                <a:off x="995671" y="1419225"/>
                <a:ext cx="97213" cy="175987"/>
              </a:xfrm>
              <a:custGeom>
                <a:rect b="b" l="l" r="r" t="t"/>
                <a:pathLst>
                  <a:path extrusionOk="0" h="3961" w="2188">
                    <a:moveTo>
                      <a:pt x="0" y="1"/>
                    </a:moveTo>
                    <a:lnTo>
                      <a:pt x="0" y="3961"/>
                    </a:lnTo>
                    <a:lnTo>
                      <a:pt x="2187" y="3961"/>
                    </a:lnTo>
                    <a:lnTo>
                      <a:pt x="218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54"/>
              <p:cNvSpPr/>
              <p:nvPr/>
            </p:nvSpPr>
            <p:spPr>
              <a:xfrm>
                <a:off x="975855" y="1460545"/>
                <a:ext cx="136800" cy="81618"/>
              </a:xfrm>
              <a:custGeom>
                <a:rect b="b" l="l" r="r" t="t"/>
                <a:pathLst>
                  <a:path extrusionOk="0" h="1837" w="3079">
                    <a:moveTo>
                      <a:pt x="1540" y="1"/>
                    </a:moveTo>
                    <a:lnTo>
                      <a:pt x="1" y="1836"/>
                    </a:lnTo>
                    <a:lnTo>
                      <a:pt x="3079" y="1836"/>
                    </a:lnTo>
                    <a:lnTo>
                      <a:pt x="15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2" name="Google Shape;812;p54"/>
            <p:cNvGrpSpPr/>
            <p:nvPr/>
          </p:nvGrpSpPr>
          <p:grpSpPr>
            <a:xfrm>
              <a:off x="2102522" y="3241113"/>
              <a:ext cx="136844" cy="175987"/>
              <a:chOff x="1773897" y="3022038"/>
              <a:chExt cx="136844" cy="175987"/>
            </a:xfrm>
          </p:grpSpPr>
          <p:sp>
            <p:nvSpPr>
              <p:cNvPr id="813" name="Google Shape;813;p54"/>
              <p:cNvSpPr/>
              <p:nvPr/>
            </p:nvSpPr>
            <p:spPr>
              <a:xfrm>
                <a:off x="1793713" y="3022038"/>
                <a:ext cx="97257" cy="175987"/>
              </a:xfrm>
              <a:custGeom>
                <a:rect b="b" l="l" r="r" t="t"/>
                <a:pathLst>
                  <a:path extrusionOk="0" h="3961" w="2189">
                    <a:moveTo>
                      <a:pt x="0" y="0"/>
                    </a:moveTo>
                    <a:lnTo>
                      <a:pt x="0" y="3961"/>
                    </a:lnTo>
                    <a:lnTo>
                      <a:pt x="2188" y="3961"/>
                    </a:lnTo>
                    <a:lnTo>
                      <a:pt x="2188"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54"/>
              <p:cNvSpPr/>
              <p:nvPr/>
            </p:nvSpPr>
            <p:spPr>
              <a:xfrm>
                <a:off x="1773897" y="3075132"/>
                <a:ext cx="136844" cy="81573"/>
              </a:xfrm>
              <a:custGeom>
                <a:rect b="b" l="l" r="r" t="t"/>
                <a:pathLst>
                  <a:path extrusionOk="0" h="1836" w="3080">
                    <a:moveTo>
                      <a:pt x="1" y="0"/>
                    </a:moveTo>
                    <a:lnTo>
                      <a:pt x="1541" y="1835"/>
                    </a:lnTo>
                    <a:lnTo>
                      <a:pt x="30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5" name="Google Shape;815;p54"/>
            <p:cNvGrpSpPr/>
            <p:nvPr/>
          </p:nvGrpSpPr>
          <p:grpSpPr>
            <a:xfrm>
              <a:off x="913822" y="2760610"/>
              <a:ext cx="136800" cy="175987"/>
              <a:chOff x="851897" y="2593910"/>
              <a:chExt cx="136800" cy="175987"/>
            </a:xfrm>
          </p:grpSpPr>
          <p:sp>
            <p:nvSpPr>
              <p:cNvPr id="816" name="Google Shape;816;p54"/>
              <p:cNvSpPr/>
              <p:nvPr/>
            </p:nvSpPr>
            <p:spPr>
              <a:xfrm>
                <a:off x="871713" y="2593910"/>
                <a:ext cx="97213" cy="175987"/>
              </a:xfrm>
              <a:custGeom>
                <a:rect b="b" l="l" r="r" t="t"/>
                <a:pathLst>
                  <a:path extrusionOk="0" h="3961" w="2188">
                    <a:moveTo>
                      <a:pt x="0" y="0"/>
                    </a:moveTo>
                    <a:lnTo>
                      <a:pt x="0" y="3961"/>
                    </a:lnTo>
                    <a:lnTo>
                      <a:pt x="2187" y="3961"/>
                    </a:lnTo>
                    <a:lnTo>
                      <a:pt x="218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54"/>
              <p:cNvSpPr/>
              <p:nvPr/>
            </p:nvSpPr>
            <p:spPr>
              <a:xfrm>
                <a:off x="851897" y="2647049"/>
                <a:ext cx="136800" cy="81529"/>
              </a:xfrm>
              <a:custGeom>
                <a:rect b="b" l="l" r="r" t="t"/>
                <a:pathLst>
                  <a:path extrusionOk="0" h="1835" w="3079">
                    <a:moveTo>
                      <a:pt x="1" y="0"/>
                    </a:moveTo>
                    <a:lnTo>
                      <a:pt x="1540" y="1834"/>
                    </a:lnTo>
                    <a:lnTo>
                      <a:pt x="307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18" name="Google Shape;818;p54"/>
          <p:cNvGrpSpPr/>
          <p:nvPr/>
        </p:nvGrpSpPr>
        <p:grpSpPr>
          <a:xfrm>
            <a:off x="6755303" y="991697"/>
            <a:ext cx="1548193" cy="2344555"/>
            <a:chOff x="874813" y="1108300"/>
            <a:chExt cx="1488647" cy="2254380"/>
          </a:xfrm>
        </p:grpSpPr>
        <p:sp>
          <p:nvSpPr>
            <p:cNvPr id="819" name="Google Shape;819;p54"/>
            <p:cNvSpPr/>
            <p:nvPr/>
          </p:nvSpPr>
          <p:spPr>
            <a:xfrm>
              <a:off x="1297461" y="2636239"/>
              <a:ext cx="644809" cy="563115"/>
            </a:xfrm>
            <a:custGeom>
              <a:rect b="b" l="l" r="r" t="t"/>
              <a:pathLst>
                <a:path extrusionOk="0" h="12497" w="14310">
                  <a:moveTo>
                    <a:pt x="1" y="0"/>
                  </a:moveTo>
                  <a:lnTo>
                    <a:pt x="1" y="12496"/>
                  </a:lnTo>
                  <a:lnTo>
                    <a:pt x="14310" y="12496"/>
                  </a:lnTo>
                  <a:lnTo>
                    <a:pt x="14310"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54"/>
            <p:cNvSpPr/>
            <p:nvPr/>
          </p:nvSpPr>
          <p:spPr>
            <a:xfrm>
              <a:off x="1297461" y="3199338"/>
              <a:ext cx="644809" cy="163343"/>
            </a:xfrm>
            <a:custGeom>
              <a:rect b="b" l="l" r="r" t="t"/>
              <a:pathLst>
                <a:path extrusionOk="0" h="3625" w="14310">
                  <a:moveTo>
                    <a:pt x="1" y="1"/>
                  </a:moveTo>
                  <a:lnTo>
                    <a:pt x="2840" y="3624"/>
                  </a:lnTo>
                  <a:lnTo>
                    <a:pt x="11471" y="3624"/>
                  </a:lnTo>
                  <a:lnTo>
                    <a:pt x="143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54"/>
            <p:cNvSpPr/>
            <p:nvPr/>
          </p:nvSpPr>
          <p:spPr>
            <a:xfrm>
              <a:off x="874813" y="1108300"/>
              <a:ext cx="1488647" cy="1698266"/>
            </a:xfrm>
            <a:custGeom>
              <a:rect b="b" l="l" r="r" t="t"/>
              <a:pathLst>
                <a:path extrusionOk="0" h="37689" w="33037">
                  <a:moveTo>
                    <a:pt x="16539" y="0"/>
                  </a:moveTo>
                  <a:cubicBezTo>
                    <a:pt x="7530" y="0"/>
                    <a:pt x="108" y="7329"/>
                    <a:pt x="36" y="16364"/>
                  </a:cubicBezTo>
                  <a:cubicBezTo>
                    <a:pt x="0" y="20651"/>
                    <a:pt x="1601" y="24564"/>
                    <a:pt x="4251" y="27517"/>
                  </a:cubicBezTo>
                  <a:cubicBezTo>
                    <a:pt x="5795" y="29238"/>
                    <a:pt x="6617" y="31488"/>
                    <a:pt x="6617" y="33799"/>
                  </a:cubicBezTo>
                  <a:lnTo>
                    <a:pt x="6617" y="35435"/>
                  </a:lnTo>
                  <a:cubicBezTo>
                    <a:pt x="6617" y="36679"/>
                    <a:pt x="7627" y="37689"/>
                    <a:pt x="8871" y="37689"/>
                  </a:cubicBezTo>
                  <a:lnTo>
                    <a:pt x="24200" y="37689"/>
                  </a:lnTo>
                  <a:cubicBezTo>
                    <a:pt x="25444" y="37689"/>
                    <a:pt x="26453" y="36679"/>
                    <a:pt x="26453" y="35435"/>
                  </a:cubicBezTo>
                  <a:lnTo>
                    <a:pt x="26453" y="33764"/>
                  </a:lnTo>
                  <a:cubicBezTo>
                    <a:pt x="26453" y="31451"/>
                    <a:pt x="27301" y="29217"/>
                    <a:pt x="28842" y="27493"/>
                  </a:cubicBezTo>
                  <a:cubicBezTo>
                    <a:pt x="31451" y="24575"/>
                    <a:pt x="33036" y="20724"/>
                    <a:pt x="33036" y="16501"/>
                  </a:cubicBezTo>
                  <a:cubicBezTo>
                    <a:pt x="33036" y="7461"/>
                    <a:pt x="25768" y="119"/>
                    <a:pt x="16756" y="2"/>
                  </a:cubicBezTo>
                  <a:cubicBezTo>
                    <a:pt x="16684" y="1"/>
                    <a:pt x="16612" y="0"/>
                    <a:pt x="165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54"/>
            <p:cNvSpPr/>
            <p:nvPr/>
          </p:nvSpPr>
          <p:spPr>
            <a:xfrm>
              <a:off x="1324857" y="2095671"/>
              <a:ext cx="295053" cy="710867"/>
            </a:xfrm>
            <a:custGeom>
              <a:rect b="b" l="l" r="r" t="t"/>
              <a:pathLst>
                <a:path extrusionOk="0" fill="none" h="15776" w="6548">
                  <a:moveTo>
                    <a:pt x="4251" y="15776"/>
                  </a:moveTo>
                  <a:lnTo>
                    <a:pt x="4251" y="2126"/>
                  </a:lnTo>
                  <a:cubicBezTo>
                    <a:pt x="4251" y="952"/>
                    <a:pt x="3300" y="1"/>
                    <a:pt x="2126" y="1"/>
                  </a:cubicBezTo>
                  <a:lnTo>
                    <a:pt x="2126" y="1"/>
                  </a:lnTo>
                  <a:cubicBezTo>
                    <a:pt x="953" y="1"/>
                    <a:pt x="0" y="952"/>
                    <a:pt x="0" y="2126"/>
                  </a:cubicBezTo>
                  <a:lnTo>
                    <a:pt x="0" y="2126"/>
                  </a:lnTo>
                  <a:cubicBezTo>
                    <a:pt x="0" y="3299"/>
                    <a:pt x="953" y="4252"/>
                    <a:pt x="2126" y="4252"/>
                  </a:cubicBezTo>
                  <a:lnTo>
                    <a:pt x="6547" y="4252"/>
                  </a:lnTo>
                </a:path>
              </a:pathLst>
            </a:custGeom>
            <a:noFill/>
            <a:ln cap="flat" cmpd="sng" w="19050">
              <a:solidFill>
                <a:schemeClr val="dk1"/>
              </a:solidFill>
              <a:prstDash val="solid"/>
              <a:miter lim="111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54"/>
            <p:cNvSpPr/>
            <p:nvPr/>
          </p:nvSpPr>
          <p:spPr>
            <a:xfrm>
              <a:off x="1619854" y="2095671"/>
              <a:ext cx="295053" cy="710867"/>
            </a:xfrm>
            <a:custGeom>
              <a:rect b="b" l="l" r="r" t="t"/>
              <a:pathLst>
                <a:path extrusionOk="0" fill="none" h="15776" w="6548">
                  <a:moveTo>
                    <a:pt x="2296" y="15776"/>
                  </a:moveTo>
                  <a:lnTo>
                    <a:pt x="2296" y="2126"/>
                  </a:lnTo>
                  <a:cubicBezTo>
                    <a:pt x="2296" y="952"/>
                    <a:pt x="3248" y="1"/>
                    <a:pt x="4423" y="1"/>
                  </a:cubicBezTo>
                  <a:lnTo>
                    <a:pt x="4423" y="1"/>
                  </a:lnTo>
                  <a:cubicBezTo>
                    <a:pt x="5596" y="1"/>
                    <a:pt x="6548" y="952"/>
                    <a:pt x="6548" y="2126"/>
                  </a:cubicBezTo>
                  <a:lnTo>
                    <a:pt x="6548" y="2126"/>
                  </a:lnTo>
                  <a:cubicBezTo>
                    <a:pt x="6548" y="3299"/>
                    <a:pt x="5596" y="4252"/>
                    <a:pt x="4423" y="4252"/>
                  </a:cubicBezTo>
                  <a:lnTo>
                    <a:pt x="0" y="4252"/>
                  </a:lnTo>
                </a:path>
              </a:pathLst>
            </a:custGeom>
            <a:noFill/>
            <a:ln cap="flat" cmpd="sng" w="19050">
              <a:solidFill>
                <a:schemeClr val="dk1"/>
              </a:solidFill>
              <a:prstDash val="solid"/>
              <a:miter lim="111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4" name="Google Shape;824;p54"/>
          <p:cNvGrpSpPr/>
          <p:nvPr/>
        </p:nvGrpSpPr>
        <p:grpSpPr>
          <a:xfrm rot="10800000">
            <a:off x="3498734" y="-73"/>
            <a:ext cx="753870" cy="1800196"/>
            <a:chOff x="5088650" y="245050"/>
            <a:chExt cx="1046025" cy="2497843"/>
          </a:xfrm>
        </p:grpSpPr>
        <p:sp>
          <p:nvSpPr>
            <p:cNvPr id="825" name="Google Shape;825;p54"/>
            <p:cNvSpPr/>
            <p:nvPr/>
          </p:nvSpPr>
          <p:spPr>
            <a:xfrm>
              <a:off x="5547342" y="1157910"/>
              <a:ext cx="128662" cy="1584984"/>
            </a:xfrm>
            <a:custGeom>
              <a:rect b="b" l="l" r="r" t="t"/>
              <a:pathLst>
                <a:path extrusionOk="0" h="18637" w="5147">
                  <a:moveTo>
                    <a:pt x="0" y="0"/>
                  </a:moveTo>
                  <a:lnTo>
                    <a:pt x="0" y="18636"/>
                  </a:lnTo>
                  <a:lnTo>
                    <a:pt x="5147" y="18636"/>
                  </a:lnTo>
                  <a:lnTo>
                    <a:pt x="5147"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54"/>
            <p:cNvSpPr/>
            <p:nvPr/>
          </p:nvSpPr>
          <p:spPr>
            <a:xfrm>
              <a:off x="5425725" y="1130250"/>
              <a:ext cx="371850" cy="829500"/>
            </a:xfrm>
            <a:custGeom>
              <a:rect b="b" l="l" r="r" t="t"/>
              <a:pathLst>
                <a:path extrusionOk="0" h="33180" w="14874">
                  <a:moveTo>
                    <a:pt x="5020" y="0"/>
                  </a:moveTo>
                  <a:cubicBezTo>
                    <a:pt x="2250" y="0"/>
                    <a:pt x="0" y="2248"/>
                    <a:pt x="0" y="5019"/>
                  </a:cubicBezTo>
                  <a:lnTo>
                    <a:pt x="0" y="28161"/>
                  </a:lnTo>
                  <a:cubicBezTo>
                    <a:pt x="0" y="30931"/>
                    <a:pt x="2250" y="33179"/>
                    <a:pt x="5019" y="33179"/>
                  </a:cubicBezTo>
                  <a:lnTo>
                    <a:pt x="9855" y="33179"/>
                  </a:lnTo>
                  <a:cubicBezTo>
                    <a:pt x="12625" y="33179"/>
                    <a:pt x="14874" y="30931"/>
                    <a:pt x="14874" y="28161"/>
                  </a:cubicBezTo>
                  <a:lnTo>
                    <a:pt x="14874" y="5019"/>
                  </a:lnTo>
                  <a:cubicBezTo>
                    <a:pt x="14874" y="2250"/>
                    <a:pt x="12625" y="0"/>
                    <a:pt x="98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54"/>
            <p:cNvSpPr/>
            <p:nvPr/>
          </p:nvSpPr>
          <p:spPr>
            <a:xfrm>
              <a:off x="5325150" y="245050"/>
              <a:ext cx="201175" cy="950925"/>
            </a:xfrm>
            <a:custGeom>
              <a:rect b="b" l="l" r="r" t="t"/>
              <a:pathLst>
                <a:path extrusionOk="0" fill="none" h="38037" w="8047">
                  <a:moveTo>
                    <a:pt x="4023" y="1"/>
                  </a:moveTo>
                  <a:cubicBezTo>
                    <a:pt x="1802" y="1"/>
                    <a:pt x="1" y="1801"/>
                    <a:pt x="1" y="4024"/>
                  </a:cubicBezTo>
                  <a:lnTo>
                    <a:pt x="1" y="34014"/>
                  </a:lnTo>
                  <a:cubicBezTo>
                    <a:pt x="1" y="36235"/>
                    <a:pt x="1802" y="38036"/>
                    <a:pt x="4023" y="38036"/>
                  </a:cubicBezTo>
                  <a:cubicBezTo>
                    <a:pt x="6245" y="38036"/>
                    <a:pt x="8047" y="36235"/>
                    <a:pt x="8047" y="34014"/>
                  </a:cubicBezTo>
                  <a:lnTo>
                    <a:pt x="8047" y="4024"/>
                  </a:lnTo>
                  <a:cubicBezTo>
                    <a:pt x="8047" y="1801"/>
                    <a:pt x="6245" y="1"/>
                    <a:pt x="4023" y="1"/>
                  </a:cubicBezTo>
                  <a:close/>
                </a:path>
              </a:pathLst>
            </a:custGeom>
            <a:noFill/>
            <a:ln cap="flat" cmpd="sng" w="19050">
              <a:solidFill>
                <a:schemeClr val="dk1"/>
              </a:solidFill>
              <a:prstDash val="solid"/>
              <a:miter lim="111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54"/>
            <p:cNvSpPr/>
            <p:nvPr/>
          </p:nvSpPr>
          <p:spPr>
            <a:xfrm>
              <a:off x="5697000" y="245050"/>
              <a:ext cx="201175" cy="950925"/>
            </a:xfrm>
            <a:custGeom>
              <a:rect b="b" l="l" r="r" t="t"/>
              <a:pathLst>
                <a:path extrusionOk="0" fill="none" h="38037" w="8047">
                  <a:moveTo>
                    <a:pt x="4023" y="1"/>
                  </a:moveTo>
                  <a:cubicBezTo>
                    <a:pt x="1801" y="1"/>
                    <a:pt x="0" y="1801"/>
                    <a:pt x="0" y="4024"/>
                  </a:cubicBezTo>
                  <a:lnTo>
                    <a:pt x="0" y="34014"/>
                  </a:lnTo>
                  <a:cubicBezTo>
                    <a:pt x="0" y="36235"/>
                    <a:pt x="1801" y="38036"/>
                    <a:pt x="4023" y="38036"/>
                  </a:cubicBezTo>
                  <a:cubicBezTo>
                    <a:pt x="6244" y="38036"/>
                    <a:pt x="8046" y="36235"/>
                    <a:pt x="8046" y="34014"/>
                  </a:cubicBezTo>
                  <a:lnTo>
                    <a:pt x="8046" y="4024"/>
                  </a:lnTo>
                  <a:cubicBezTo>
                    <a:pt x="8046" y="1801"/>
                    <a:pt x="6244" y="1"/>
                    <a:pt x="4023" y="1"/>
                  </a:cubicBezTo>
                  <a:close/>
                </a:path>
              </a:pathLst>
            </a:custGeom>
            <a:noFill/>
            <a:ln cap="flat" cmpd="sng" w="19050">
              <a:solidFill>
                <a:schemeClr val="dk1"/>
              </a:solidFill>
              <a:prstDash val="solid"/>
              <a:miter lim="111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54"/>
            <p:cNvSpPr/>
            <p:nvPr/>
          </p:nvSpPr>
          <p:spPr>
            <a:xfrm>
              <a:off x="5088650" y="767125"/>
              <a:ext cx="1046025" cy="726250"/>
            </a:xfrm>
            <a:custGeom>
              <a:rect b="b" l="l" r="r" t="t"/>
              <a:pathLst>
                <a:path extrusionOk="0" h="29050" w="41841">
                  <a:moveTo>
                    <a:pt x="0" y="1"/>
                  </a:moveTo>
                  <a:lnTo>
                    <a:pt x="0" y="21058"/>
                  </a:lnTo>
                  <a:cubicBezTo>
                    <a:pt x="0" y="25472"/>
                    <a:pt x="3578" y="29050"/>
                    <a:pt x="7991" y="29050"/>
                  </a:cubicBezTo>
                  <a:lnTo>
                    <a:pt x="33849" y="29050"/>
                  </a:lnTo>
                  <a:cubicBezTo>
                    <a:pt x="38262" y="29050"/>
                    <a:pt x="41841" y="25472"/>
                    <a:pt x="41841" y="21058"/>
                  </a:cubicBezTo>
                  <a:lnTo>
                    <a:pt x="4184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54"/>
            <p:cNvSpPr/>
            <p:nvPr/>
          </p:nvSpPr>
          <p:spPr>
            <a:xfrm rot="10800000">
              <a:off x="5505475" y="993700"/>
              <a:ext cx="212350" cy="309900"/>
            </a:xfrm>
            <a:custGeom>
              <a:rect b="b" l="l" r="r" t="t"/>
              <a:pathLst>
                <a:path extrusionOk="0" h="12396" w="8494">
                  <a:moveTo>
                    <a:pt x="2454" y="0"/>
                  </a:moveTo>
                  <a:lnTo>
                    <a:pt x="0" y="7061"/>
                  </a:lnTo>
                  <a:lnTo>
                    <a:pt x="3335" y="7061"/>
                  </a:lnTo>
                  <a:lnTo>
                    <a:pt x="2454" y="12395"/>
                  </a:lnTo>
                  <a:lnTo>
                    <a:pt x="8494" y="5096"/>
                  </a:lnTo>
                  <a:lnTo>
                    <a:pt x="4593" y="5096"/>
                  </a:lnTo>
                  <a:lnTo>
                    <a:pt x="67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1" name="Google Shape;831;p54"/>
          <p:cNvSpPr txBox="1"/>
          <p:nvPr>
            <p:ph idx="1" type="subTitle"/>
          </p:nvPr>
        </p:nvSpPr>
        <p:spPr>
          <a:xfrm>
            <a:off x="1287266" y="4042750"/>
            <a:ext cx="4462200" cy="430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Alex</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55"/>
          <p:cNvSpPr txBox="1"/>
          <p:nvPr>
            <p:ph type="title"/>
          </p:nvPr>
        </p:nvSpPr>
        <p:spPr>
          <a:xfrm>
            <a:off x="570000" y="481425"/>
            <a:ext cx="7704000" cy="57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Selection &amp; Prep</a:t>
            </a:r>
            <a:r>
              <a:rPr lang="en" u="sng"/>
              <a:t> </a:t>
            </a:r>
            <a:endParaRPr u="sng"/>
          </a:p>
        </p:txBody>
      </p:sp>
      <p:sp>
        <p:nvSpPr>
          <p:cNvPr id="837" name="Google Shape;837;p55"/>
          <p:cNvSpPr txBox="1"/>
          <p:nvPr/>
        </p:nvSpPr>
        <p:spPr>
          <a:xfrm>
            <a:off x="1319625" y="1518525"/>
            <a:ext cx="7265100" cy="2729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Open Sans"/>
              <a:buChar char="●"/>
            </a:pPr>
            <a:r>
              <a:rPr lang="en">
                <a:solidFill>
                  <a:schemeClr val="dk1"/>
                </a:solidFill>
                <a:latin typeface="Raleway"/>
                <a:ea typeface="Raleway"/>
                <a:cs typeface="Raleway"/>
                <a:sym typeface="Raleway"/>
              </a:rPr>
              <a:t>Found Power Consumption Dataset from </a:t>
            </a:r>
            <a:r>
              <a:rPr lang="en" u="sng">
                <a:latin typeface="Raleway"/>
                <a:ea typeface="Raleway"/>
                <a:cs typeface="Raleway"/>
                <a:sym typeface="Raleway"/>
              </a:rPr>
              <a:t>UC Irvine Machine Learning Repository:</a:t>
            </a:r>
            <a:endParaRPr u="sng">
              <a:latin typeface="Raleway"/>
              <a:ea typeface="Raleway"/>
              <a:cs typeface="Raleway"/>
              <a:sym typeface="Raleway"/>
            </a:endParaRPr>
          </a:p>
          <a:p>
            <a:pPr indent="-317500" lvl="1" marL="914400" rtl="0" algn="l">
              <a:spcBef>
                <a:spcPts val="0"/>
              </a:spcBef>
              <a:spcAft>
                <a:spcPts val="0"/>
              </a:spcAft>
              <a:buSzPts val="1400"/>
              <a:buFont typeface="Raleway"/>
              <a:buChar char="○"/>
            </a:pPr>
            <a:r>
              <a:rPr lang="en" u="sng">
                <a:solidFill>
                  <a:schemeClr val="hlink"/>
                </a:solidFill>
                <a:latin typeface="Raleway"/>
                <a:ea typeface="Raleway"/>
                <a:cs typeface="Raleway"/>
                <a:sym typeface="Raleway"/>
                <a:hlinkClick r:id="rId3"/>
              </a:rPr>
              <a:t>https://archive.ics.uci.edu/dataset/849/power+consumption+of+tetouan+city</a:t>
            </a:r>
            <a:endParaRPr u="sng">
              <a:latin typeface="Raleway"/>
              <a:ea typeface="Raleway"/>
              <a:cs typeface="Raleway"/>
              <a:sym typeface="Raleway"/>
            </a:endParaRPr>
          </a:p>
          <a:p>
            <a:pPr indent="0" lvl="0" marL="0" rtl="0" algn="l">
              <a:spcBef>
                <a:spcPts val="0"/>
              </a:spcBef>
              <a:spcAft>
                <a:spcPts val="0"/>
              </a:spcAft>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None/>
            </a:pPr>
            <a:r>
              <a:rPr lang="en" sz="1800">
                <a:solidFill>
                  <a:schemeClr val="dk1"/>
                </a:solidFill>
                <a:latin typeface="Open Sans"/>
                <a:ea typeface="Open Sans"/>
                <a:cs typeface="Open Sans"/>
                <a:sym typeface="Open Sans"/>
              </a:rPr>
              <a:t>Cleaning Steps:</a:t>
            </a:r>
            <a:endParaRPr sz="1800">
              <a:solidFill>
                <a:schemeClr val="dk1"/>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Formatted Datetime column to datetime object</a:t>
            </a:r>
            <a:endParaRPr>
              <a:solidFill>
                <a:schemeClr val="dk1"/>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Extracted Time of day, Week day, and Month from datetime</a:t>
            </a:r>
            <a:endParaRPr>
              <a:solidFill>
                <a:schemeClr val="dk1"/>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Binned time of day into : Morning, Afternoon, Evening, and Night</a:t>
            </a:r>
            <a:endParaRPr>
              <a:solidFill>
                <a:schemeClr val="dk1"/>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Converted</a:t>
            </a:r>
            <a:r>
              <a:rPr lang="en">
                <a:solidFill>
                  <a:schemeClr val="dk1"/>
                </a:solidFill>
                <a:latin typeface="Open Sans"/>
                <a:ea typeface="Open Sans"/>
                <a:cs typeface="Open Sans"/>
                <a:sym typeface="Open Sans"/>
              </a:rPr>
              <a:t> Temperature from °C to °F</a:t>
            </a:r>
            <a:endParaRPr>
              <a:solidFill>
                <a:schemeClr val="dk1"/>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Reorganized columns for correlation triangle-heat map.</a:t>
            </a:r>
            <a:endParaRPr>
              <a:solidFill>
                <a:schemeClr val="dk1"/>
              </a:solidFill>
              <a:latin typeface="Open Sans"/>
              <a:ea typeface="Open Sans"/>
              <a:cs typeface="Open Sans"/>
              <a:sym typeface="Open Sans"/>
            </a:endParaRPr>
          </a:p>
        </p:txBody>
      </p:sp>
      <p:grpSp>
        <p:nvGrpSpPr>
          <p:cNvPr id="838" name="Google Shape;838;p55"/>
          <p:cNvGrpSpPr/>
          <p:nvPr/>
        </p:nvGrpSpPr>
        <p:grpSpPr>
          <a:xfrm>
            <a:off x="441369" y="2665808"/>
            <a:ext cx="728569" cy="634407"/>
            <a:chOff x="3859600" y="3591950"/>
            <a:chExt cx="296975" cy="296175"/>
          </a:xfrm>
        </p:grpSpPr>
        <p:sp>
          <p:nvSpPr>
            <p:cNvPr id="839" name="Google Shape;839;p55"/>
            <p:cNvSpPr/>
            <p:nvPr/>
          </p:nvSpPr>
          <p:spPr>
            <a:xfrm>
              <a:off x="4034450" y="3766000"/>
              <a:ext cx="122125" cy="122125"/>
            </a:xfrm>
            <a:custGeom>
              <a:rect b="b" l="l" r="r" t="t"/>
              <a:pathLst>
                <a:path extrusionOk="0" h="4885" w="4885">
                  <a:moveTo>
                    <a:pt x="2395" y="1324"/>
                  </a:moveTo>
                  <a:cubicBezTo>
                    <a:pt x="2616" y="1324"/>
                    <a:pt x="2773" y="1482"/>
                    <a:pt x="2773" y="1702"/>
                  </a:cubicBezTo>
                  <a:lnTo>
                    <a:pt x="2773" y="2049"/>
                  </a:lnTo>
                  <a:lnTo>
                    <a:pt x="3120" y="2049"/>
                  </a:lnTo>
                  <a:cubicBezTo>
                    <a:pt x="3309" y="2049"/>
                    <a:pt x="3466" y="2206"/>
                    <a:pt x="3466" y="2395"/>
                  </a:cubicBezTo>
                  <a:cubicBezTo>
                    <a:pt x="3466" y="2584"/>
                    <a:pt x="3309" y="2742"/>
                    <a:pt x="3120" y="2742"/>
                  </a:cubicBezTo>
                  <a:lnTo>
                    <a:pt x="2395" y="2742"/>
                  </a:lnTo>
                  <a:cubicBezTo>
                    <a:pt x="2206" y="2742"/>
                    <a:pt x="2049" y="2584"/>
                    <a:pt x="2049" y="2395"/>
                  </a:cubicBezTo>
                  <a:lnTo>
                    <a:pt x="2049" y="1702"/>
                  </a:lnTo>
                  <a:cubicBezTo>
                    <a:pt x="2049" y="1482"/>
                    <a:pt x="2206" y="1324"/>
                    <a:pt x="2395" y="1324"/>
                  </a:cubicBezTo>
                  <a:close/>
                  <a:moveTo>
                    <a:pt x="2458" y="1"/>
                  </a:moveTo>
                  <a:cubicBezTo>
                    <a:pt x="1104" y="1"/>
                    <a:pt x="1" y="1103"/>
                    <a:pt x="1" y="2427"/>
                  </a:cubicBezTo>
                  <a:cubicBezTo>
                    <a:pt x="1" y="3781"/>
                    <a:pt x="1104" y="4884"/>
                    <a:pt x="2458" y="4884"/>
                  </a:cubicBezTo>
                  <a:cubicBezTo>
                    <a:pt x="3782" y="4884"/>
                    <a:pt x="4884" y="3781"/>
                    <a:pt x="4884" y="2427"/>
                  </a:cubicBezTo>
                  <a:cubicBezTo>
                    <a:pt x="4853" y="1072"/>
                    <a:pt x="3782" y="1"/>
                    <a:pt x="2458" y="1"/>
                  </a:cubicBezTo>
                  <a:close/>
                </a:path>
              </a:pathLst>
            </a:custGeom>
            <a:solidFill>
              <a:srgbClr val="FFE599"/>
            </a:solidFill>
            <a:ln cap="flat" cmpd="sng" w="1905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55"/>
            <p:cNvSpPr/>
            <p:nvPr/>
          </p:nvSpPr>
          <p:spPr>
            <a:xfrm>
              <a:off x="3860400" y="3679375"/>
              <a:ext cx="260725" cy="173300"/>
            </a:xfrm>
            <a:custGeom>
              <a:rect b="b" l="l" r="r" t="t"/>
              <a:pathLst>
                <a:path extrusionOk="0" h="6932" w="10429">
                  <a:moveTo>
                    <a:pt x="2426" y="662"/>
                  </a:moveTo>
                  <a:cubicBezTo>
                    <a:pt x="2647" y="662"/>
                    <a:pt x="2804" y="819"/>
                    <a:pt x="2804" y="1008"/>
                  </a:cubicBezTo>
                  <a:cubicBezTo>
                    <a:pt x="2804" y="1197"/>
                    <a:pt x="2647" y="1355"/>
                    <a:pt x="2426" y="1355"/>
                  </a:cubicBezTo>
                  <a:lnTo>
                    <a:pt x="1733" y="1355"/>
                  </a:lnTo>
                  <a:cubicBezTo>
                    <a:pt x="1544" y="1355"/>
                    <a:pt x="1387" y="1197"/>
                    <a:pt x="1387" y="1008"/>
                  </a:cubicBezTo>
                  <a:cubicBezTo>
                    <a:pt x="1387" y="819"/>
                    <a:pt x="1544" y="662"/>
                    <a:pt x="1733" y="662"/>
                  </a:cubicBezTo>
                  <a:close/>
                  <a:moveTo>
                    <a:pt x="4537" y="662"/>
                  </a:moveTo>
                  <a:cubicBezTo>
                    <a:pt x="4726" y="662"/>
                    <a:pt x="4884" y="819"/>
                    <a:pt x="4884" y="1008"/>
                  </a:cubicBezTo>
                  <a:cubicBezTo>
                    <a:pt x="4884" y="1197"/>
                    <a:pt x="4695" y="1355"/>
                    <a:pt x="4537" y="1355"/>
                  </a:cubicBezTo>
                  <a:lnTo>
                    <a:pt x="3812" y="1355"/>
                  </a:lnTo>
                  <a:cubicBezTo>
                    <a:pt x="3623" y="1355"/>
                    <a:pt x="3466" y="1197"/>
                    <a:pt x="3466" y="1008"/>
                  </a:cubicBezTo>
                  <a:cubicBezTo>
                    <a:pt x="3466" y="819"/>
                    <a:pt x="3623" y="662"/>
                    <a:pt x="3812" y="662"/>
                  </a:cubicBezTo>
                  <a:close/>
                  <a:moveTo>
                    <a:pt x="6648" y="662"/>
                  </a:moveTo>
                  <a:cubicBezTo>
                    <a:pt x="6837" y="662"/>
                    <a:pt x="6994" y="819"/>
                    <a:pt x="6994" y="1008"/>
                  </a:cubicBezTo>
                  <a:cubicBezTo>
                    <a:pt x="6994" y="1197"/>
                    <a:pt x="6837" y="1355"/>
                    <a:pt x="6648" y="1355"/>
                  </a:cubicBezTo>
                  <a:lnTo>
                    <a:pt x="5955" y="1355"/>
                  </a:lnTo>
                  <a:cubicBezTo>
                    <a:pt x="5734" y="1355"/>
                    <a:pt x="5577" y="1197"/>
                    <a:pt x="5577" y="1008"/>
                  </a:cubicBezTo>
                  <a:cubicBezTo>
                    <a:pt x="5577" y="819"/>
                    <a:pt x="5734" y="662"/>
                    <a:pt x="5955" y="662"/>
                  </a:cubicBezTo>
                  <a:close/>
                  <a:moveTo>
                    <a:pt x="8727" y="662"/>
                  </a:moveTo>
                  <a:cubicBezTo>
                    <a:pt x="8948" y="662"/>
                    <a:pt x="9105" y="819"/>
                    <a:pt x="9105" y="1008"/>
                  </a:cubicBezTo>
                  <a:cubicBezTo>
                    <a:pt x="9105" y="1197"/>
                    <a:pt x="8948" y="1355"/>
                    <a:pt x="8727" y="1355"/>
                  </a:cubicBezTo>
                  <a:lnTo>
                    <a:pt x="8034" y="1355"/>
                  </a:lnTo>
                  <a:cubicBezTo>
                    <a:pt x="7845" y="1355"/>
                    <a:pt x="7688" y="1197"/>
                    <a:pt x="7688" y="1008"/>
                  </a:cubicBezTo>
                  <a:cubicBezTo>
                    <a:pt x="7688" y="819"/>
                    <a:pt x="7845" y="662"/>
                    <a:pt x="8034" y="662"/>
                  </a:cubicBezTo>
                  <a:close/>
                  <a:moveTo>
                    <a:pt x="2426" y="2080"/>
                  </a:moveTo>
                  <a:cubicBezTo>
                    <a:pt x="2647" y="2080"/>
                    <a:pt x="2804" y="2237"/>
                    <a:pt x="2804" y="2426"/>
                  </a:cubicBezTo>
                  <a:cubicBezTo>
                    <a:pt x="2804" y="2647"/>
                    <a:pt x="2647" y="2773"/>
                    <a:pt x="2426" y="2773"/>
                  </a:cubicBezTo>
                  <a:lnTo>
                    <a:pt x="1733" y="2773"/>
                  </a:lnTo>
                  <a:cubicBezTo>
                    <a:pt x="1544" y="2773"/>
                    <a:pt x="1387" y="2647"/>
                    <a:pt x="1387" y="2426"/>
                  </a:cubicBezTo>
                  <a:cubicBezTo>
                    <a:pt x="1387" y="2206"/>
                    <a:pt x="1544" y="2080"/>
                    <a:pt x="1733" y="2080"/>
                  </a:cubicBezTo>
                  <a:close/>
                  <a:moveTo>
                    <a:pt x="4537" y="2080"/>
                  </a:moveTo>
                  <a:cubicBezTo>
                    <a:pt x="4726" y="2080"/>
                    <a:pt x="4884" y="2237"/>
                    <a:pt x="4884" y="2426"/>
                  </a:cubicBezTo>
                  <a:cubicBezTo>
                    <a:pt x="4884" y="2647"/>
                    <a:pt x="4695" y="2773"/>
                    <a:pt x="4537" y="2773"/>
                  </a:cubicBezTo>
                  <a:lnTo>
                    <a:pt x="3812" y="2773"/>
                  </a:lnTo>
                  <a:cubicBezTo>
                    <a:pt x="3623" y="2773"/>
                    <a:pt x="3466" y="2647"/>
                    <a:pt x="3466" y="2426"/>
                  </a:cubicBezTo>
                  <a:cubicBezTo>
                    <a:pt x="3466" y="2206"/>
                    <a:pt x="3623" y="2080"/>
                    <a:pt x="3812" y="2080"/>
                  </a:cubicBezTo>
                  <a:close/>
                  <a:moveTo>
                    <a:pt x="6648" y="2080"/>
                  </a:moveTo>
                  <a:cubicBezTo>
                    <a:pt x="6837" y="2080"/>
                    <a:pt x="6994" y="2237"/>
                    <a:pt x="6994" y="2426"/>
                  </a:cubicBezTo>
                  <a:cubicBezTo>
                    <a:pt x="6994" y="2647"/>
                    <a:pt x="6837" y="2773"/>
                    <a:pt x="6648" y="2773"/>
                  </a:cubicBezTo>
                  <a:lnTo>
                    <a:pt x="5955" y="2773"/>
                  </a:lnTo>
                  <a:cubicBezTo>
                    <a:pt x="5734" y="2773"/>
                    <a:pt x="5577" y="2647"/>
                    <a:pt x="5577" y="2426"/>
                  </a:cubicBezTo>
                  <a:cubicBezTo>
                    <a:pt x="5577" y="2206"/>
                    <a:pt x="5734" y="2080"/>
                    <a:pt x="5955" y="2080"/>
                  </a:cubicBezTo>
                  <a:close/>
                  <a:moveTo>
                    <a:pt x="8727" y="2080"/>
                  </a:moveTo>
                  <a:cubicBezTo>
                    <a:pt x="8948" y="2080"/>
                    <a:pt x="9105" y="2237"/>
                    <a:pt x="9105" y="2426"/>
                  </a:cubicBezTo>
                  <a:cubicBezTo>
                    <a:pt x="9105" y="2647"/>
                    <a:pt x="8948" y="2773"/>
                    <a:pt x="8727" y="2773"/>
                  </a:cubicBezTo>
                  <a:lnTo>
                    <a:pt x="8034" y="2773"/>
                  </a:lnTo>
                  <a:cubicBezTo>
                    <a:pt x="7845" y="2773"/>
                    <a:pt x="7688" y="2647"/>
                    <a:pt x="7688" y="2426"/>
                  </a:cubicBezTo>
                  <a:cubicBezTo>
                    <a:pt x="7688" y="2206"/>
                    <a:pt x="7845" y="2080"/>
                    <a:pt x="8034" y="2080"/>
                  </a:cubicBezTo>
                  <a:close/>
                  <a:moveTo>
                    <a:pt x="2426" y="3466"/>
                  </a:moveTo>
                  <a:cubicBezTo>
                    <a:pt x="2647" y="3466"/>
                    <a:pt x="2804" y="3623"/>
                    <a:pt x="2804" y="3812"/>
                  </a:cubicBezTo>
                  <a:cubicBezTo>
                    <a:pt x="2804" y="4001"/>
                    <a:pt x="2647" y="4159"/>
                    <a:pt x="2426" y="4159"/>
                  </a:cubicBezTo>
                  <a:lnTo>
                    <a:pt x="1733" y="4159"/>
                  </a:lnTo>
                  <a:cubicBezTo>
                    <a:pt x="1544" y="4159"/>
                    <a:pt x="1387" y="4001"/>
                    <a:pt x="1387" y="3812"/>
                  </a:cubicBezTo>
                  <a:cubicBezTo>
                    <a:pt x="1387" y="3623"/>
                    <a:pt x="1544" y="3466"/>
                    <a:pt x="1733" y="3466"/>
                  </a:cubicBezTo>
                  <a:close/>
                  <a:moveTo>
                    <a:pt x="4537" y="3466"/>
                  </a:moveTo>
                  <a:cubicBezTo>
                    <a:pt x="4726" y="3466"/>
                    <a:pt x="4884" y="3623"/>
                    <a:pt x="4884" y="3812"/>
                  </a:cubicBezTo>
                  <a:cubicBezTo>
                    <a:pt x="4884" y="4001"/>
                    <a:pt x="4695" y="4159"/>
                    <a:pt x="4537" y="4159"/>
                  </a:cubicBezTo>
                  <a:lnTo>
                    <a:pt x="3812" y="4159"/>
                  </a:lnTo>
                  <a:cubicBezTo>
                    <a:pt x="3623" y="4159"/>
                    <a:pt x="3466" y="4001"/>
                    <a:pt x="3466" y="3812"/>
                  </a:cubicBezTo>
                  <a:cubicBezTo>
                    <a:pt x="3466" y="3623"/>
                    <a:pt x="3623" y="3466"/>
                    <a:pt x="3812" y="3466"/>
                  </a:cubicBezTo>
                  <a:close/>
                  <a:moveTo>
                    <a:pt x="6648" y="3466"/>
                  </a:moveTo>
                  <a:cubicBezTo>
                    <a:pt x="6837" y="3466"/>
                    <a:pt x="6994" y="3623"/>
                    <a:pt x="6994" y="3812"/>
                  </a:cubicBezTo>
                  <a:cubicBezTo>
                    <a:pt x="6994" y="4001"/>
                    <a:pt x="6837" y="4159"/>
                    <a:pt x="6648" y="4159"/>
                  </a:cubicBezTo>
                  <a:lnTo>
                    <a:pt x="5955" y="4159"/>
                  </a:lnTo>
                  <a:cubicBezTo>
                    <a:pt x="5734" y="4159"/>
                    <a:pt x="5577" y="4001"/>
                    <a:pt x="5577" y="3812"/>
                  </a:cubicBezTo>
                  <a:cubicBezTo>
                    <a:pt x="5577" y="3623"/>
                    <a:pt x="5734" y="3466"/>
                    <a:pt x="5955" y="3466"/>
                  </a:cubicBezTo>
                  <a:close/>
                  <a:moveTo>
                    <a:pt x="2426" y="4852"/>
                  </a:moveTo>
                  <a:cubicBezTo>
                    <a:pt x="2647" y="4852"/>
                    <a:pt x="2804" y="5010"/>
                    <a:pt x="2804" y="5199"/>
                  </a:cubicBezTo>
                  <a:cubicBezTo>
                    <a:pt x="2804" y="5388"/>
                    <a:pt x="2647" y="5545"/>
                    <a:pt x="2426" y="5545"/>
                  </a:cubicBezTo>
                  <a:lnTo>
                    <a:pt x="1733" y="5545"/>
                  </a:lnTo>
                  <a:cubicBezTo>
                    <a:pt x="1544" y="5545"/>
                    <a:pt x="1387" y="5388"/>
                    <a:pt x="1387" y="5199"/>
                  </a:cubicBezTo>
                  <a:cubicBezTo>
                    <a:pt x="1387" y="5010"/>
                    <a:pt x="1544" y="4852"/>
                    <a:pt x="1733" y="4852"/>
                  </a:cubicBezTo>
                  <a:close/>
                  <a:moveTo>
                    <a:pt x="4537" y="4852"/>
                  </a:moveTo>
                  <a:cubicBezTo>
                    <a:pt x="4726" y="4852"/>
                    <a:pt x="4884" y="5010"/>
                    <a:pt x="4884" y="5199"/>
                  </a:cubicBezTo>
                  <a:cubicBezTo>
                    <a:pt x="4884" y="5388"/>
                    <a:pt x="4695" y="5545"/>
                    <a:pt x="4537" y="5545"/>
                  </a:cubicBezTo>
                  <a:lnTo>
                    <a:pt x="3812" y="5545"/>
                  </a:lnTo>
                  <a:cubicBezTo>
                    <a:pt x="3623" y="5545"/>
                    <a:pt x="3466" y="5388"/>
                    <a:pt x="3466" y="5199"/>
                  </a:cubicBezTo>
                  <a:cubicBezTo>
                    <a:pt x="3466" y="5010"/>
                    <a:pt x="3623" y="4852"/>
                    <a:pt x="3812" y="4852"/>
                  </a:cubicBezTo>
                  <a:close/>
                  <a:moveTo>
                    <a:pt x="0" y="0"/>
                  </a:moveTo>
                  <a:lnTo>
                    <a:pt x="0" y="5892"/>
                  </a:lnTo>
                  <a:cubicBezTo>
                    <a:pt x="0" y="6459"/>
                    <a:pt x="473" y="6931"/>
                    <a:pt x="1071" y="6931"/>
                  </a:cubicBezTo>
                  <a:lnTo>
                    <a:pt x="6490" y="6931"/>
                  </a:lnTo>
                  <a:cubicBezTo>
                    <a:pt x="6364" y="6616"/>
                    <a:pt x="6301" y="6270"/>
                    <a:pt x="6301" y="5892"/>
                  </a:cubicBezTo>
                  <a:cubicBezTo>
                    <a:pt x="6301" y="5797"/>
                    <a:pt x="6333" y="5671"/>
                    <a:pt x="6333" y="5545"/>
                  </a:cubicBezTo>
                  <a:lnTo>
                    <a:pt x="5955" y="5545"/>
                  </a:lnTo>
                  <a:cubicBezTo>
                    <a:pt x="5734" y="5545"/>
                    <a:pt x="5577" y="5388"/>
                    <a:pt x="5577" y="5199"/>
                  </a:cubicBezTo>
                  <a:cubicBezTo>
                    <a:pt x="5577" y="5010"/>
                    <a:pt x="5734" y="4852"/>
                    <a:pt x="5955" y="4852"/>
                  </a:cubicBezTo>
                  <a:lnTo>
                    <a:pt x="6490" y="4852"/>
                  </a:lnTo>
                  <a:cubicBezTo>
                    <a:pt x="6931" y="3623"/>
                    <a:pt x="8066" y="2741"/>
                    <a:pt x="9420" y="2741"/>
                  </a:cubicBezTo>
                  <a:cubicBezTo>
                    <a:pt x="9767" y="2741"/>
                    <a:pt x="10113" y="2836"/>
                    <a:pt x="10428" y="2962"/>
                  </a:cubicBezTo>
                  <a:lnTo>
                    <a:pt x="10428" y="0"/>
                  </a:lnTo>
                  <a:close/>
                </a:path>
              </a:pathLst>
            </a:custGeom>
            <a:solidFill>
              <a:schemeClr val="accent3"/>
            </a:solidFill>
            <a:ln cap="flat" cmpd="sng" w="1905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55"/>
            <p:cNvSpPr/>
            <p:nvPr/>
          </p:nvSpPr>
          <p:spPr>
            <a:xfrm>
              <a:off x="3859600" y="3591950"/>
              <a:ext cx="261525" cy="70900"/>
            </a:xfrm>
            <a:custGeom>
              <a:rect b="b" l="l" r="r" t="t"/>
              <a:pathLst>
                <a:path extrusionOk="0" h="2836" w="10461">
                  <a:moveTo>
                    <a:pt x="1734" y="0"/>
                  </a:moveTo>
                  <a:cubicBezTo>
                    <a:pt x="1513" y="0"/>
                    <a:pt x="1356" y="158"/>
                    <a:pt x="1356" y="347"/>
                  </a:cubicBezTo>
                  <a:lnTo>
                    <a:pt x="1356" y="693"/>
                  </a:lnTo>
                  <a:lnTo>
                    <a:pt x="1009" y="693"/>
                  </a:lnTo>
                  <a:cubicBezTo>
                    <a:pt x="410" y="693"/>
                    <a:pt x="1" y="1166"/>
                    <a:pt x="1" y="1733"/>
                  </a:cubicBezTo>
                  <a:lnTo>
                    <a:pt x="1" y="2836"/>
                  </a:lnTo>
                  <a:lnTo>
                    <a:pt x="10429" y="2836"/>
                  </a:lnTo>
                  <a:lnTo>
                    <a:pt x="10429" y="1733"/>
                  </a:lnTo>
                  <a:lnTo>
                    <a:pt x="10460" y="1733"/>
                  </a:lnTo>
                  <a:cubicBezTo>
                    <a:pt x="10460" y="1134"/>
                    <a:pt x="9988" y="693"/>
                    <a:pt x="9421" y="693"/>
                  </a:cubicBezTo>
                  <a:lnTo>
                    <a:pt x="9074" y="693"/>
                  </a:lnTo>
                  <a:lnTo>
                    <a:pt x="9074" y="347"/>
                  </a:lnTo>
                  <a:cubicBezTo>
                    <a:pt x="9074" y="158"/>
                    <a:pt x="8917" y="0"/>
                    <a:pt x="8728" y="0"/>
                  </a:cubicBezTo>
                  <a:cubicBezTo>
                    <a:pt x="8539" y="0"/>
                    <a:pt x="8381" y="158"/>
                    <a:pt x="8381" y="347"/>
                  </a:cubicBezTo>
                  <a:lnTo>
                    <a:pt x="8381" y="693"/>
                  </a:lnTo>
                  <a:lnTo>
                    <a:pt x="6995" y="693"/>
                  </a:lnTo>
                  <a:lnTo>
                    <a:pt x="6995" y="347"/>
                  </a:lnTo>
                  <a:cubicBezTo>
                    <a:pt x="6995" y="158"/>
                    <a:pt x="6837" y="0"/>
                    <a:pt x="6648" y="0"/>
                  </a:cubicBezTo>
                  <a:cubicBezTo>
                    <a:pt x="6459" y="0"/>
                    <a:pt x="6302" y="158"/>
                    <a:pt x="6302" y="347"/>
                  </a:cubicBezTo>
                  <a:lnTo>
                    <a:pt x="6302" y="693"/>
                  </a:lnTo>
                  <a:lnTo>
                    <a:pt x="4159" y="693"/>
                  </a:lnTo>
                  <a:lnTo>
                    <a:pt x="4159" y="347"/>
                  </a:lnTo>
                  <a:cubicBezTo>
                    <a:pt x="4159" y="158"/>
                    <a:pt x="4002" y="0"/>
                    <a:pt x="3813" y="0"/>
                  </a:cubicBezTo>
                  <a:cubicBezTo>
                    <a:pt x="3624" y="0"/>
                    <a:pt x="3466" y="158"/>
                    <a:pt x="3466" y="347"/>
                  </a:cubicBezTo>
                  <a:lnTo>
                    <a:pt x="3466" y="693"/>
                  </a:lnTo>
                  <a:lnTo>
                    <a:pt x="2080" y="693"/>
                  </a:lnTo>
                  <a:lnTo>
                    <a:pt x="2080" y="347"/>
                  </a:lnTo>
                  <a:cubicBezTo>
                    <a:pt x="2080" y="158"/>
                    <a:pt x="1923" y="0"/>
                    <a:pt x="1734" y="0"/>
                  </a:cubicBezTo>
                  <a:close/>
                </a:path>
              </a:pathLst>
            </a:custGeom>
            <a:solidFill>
              <a:srgbClr val="FF0000"/>
            </a:solidFill>
            <a:ln cap="flat" cmpd="sng" w="1905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2" name="Google Shape;842;p55"/>
          <p:cNvGrpSpPr/>
          <p:nvPr/>
        </p:nvGrpSpPr>
        <p:grpSpPr>
          <a:xfrm>
            <a:off x="541013" y="1473384"/>
            <a:ext cx="529273" cy="634385"/>
            <a:chOff x="-38129425" y="3222550"/>
            <a:chExt cx="228450" cy="315850"/>
          </a:xfrm>
        </p:grpSpPr>
        <p:sp>
          <p:nvSpPr>
            <p:cNvPr id="843" name="Google Shape;843;p55"/>
            <p:cNvSpPr/>
            <p:nvPr/>
          </p:nvSpPr>
          <p:spPr>
            <a:xfrm>
              <a:off x="-38129425" y="3222550"/>
              <a:ext cx="228450" cy="227650"/>
            </a:xfrm>
            <a:custGeom>
              <a:rect b="b" l="l" r="r" t="t"/>
              <a:pathLst>
                <a:path extrusionOk="0" h="9106" w="9138">
                  <a:moveTo>
                    <a:pt x="4097" y="1292"/>
                  </a:moveTo>
                  <a:cubicBezTo>
                    <a:pt x="4349" y="1292"/>
                    <a:pt x="4538" y="1450"/>
                    <a:pt x="4538" y="1702"/>
                  </a:cubicBezTo>
                  <a:cubicBezTo>
                    <a:pt x="4538" y="1922"/>
                    <a:pt x="4349" y="2111"/>
                    <a:pt x="4160" y="2111"/>
                  </a:cubicBezTo>
                  <a:cubicBezTo>
                    <a:pt x="2994" y="2111"/>
                    <a:pt x="2112" y="3056"/>
                    <a:pt x="2049" y="4222"/>
                  </a:cubicBezTo>
                  <a:cubicBezTo>
                    <a:pt x="2049" y="4443"/>
                    <a:pt x="1860" y="4600"/>
                    <a:pt x="1639" y="4600"/>
                  </a:cubicBezTo>
                  <a:cubicBezTo>
                    <a:pt x="1387" y="4600"/>
                    <a:pt x="1198" y="4411"/>
                    <a:pt x="1198" y="4222"/>
                  </a:cubicBezTo>
                  <a:cubicBezTo>
                    <a:pt x="1198" y="2584"/>
                    <a:pt x="2490" y="1324"/>
                    <a:pt x="4097" y="1292"/>
                  </a:cubicBezTo>
                  <a:close/>
                  <a:moveTo>
                    <a:pt x="4569" y="0"/>
                  </a:moveTo>
                  <a:cubicBezTo>
                    <a:pt x="2049" y="0"/>
                    <a:pt x="1" y="2048"/>
                    <a:pt x="1" y="4569"/>
                  </a:cubicBezTo>
                  <a:cubicBezTo>
                    <a:pt x="1" y="6207"/>
                    <a:pt x="946" y="7688"/>
                    <a:pt x="2332" y="8475"/>
                  </a:cubicBezTo>
                  <a:cubicBezTo>
                    <a:pt x="2458" y="8507"/>
                    <a:pt x="2521" y="8664"/>
                    <a:pt x="2521" y="8822"/>
                  </a:cubicBezTo>
                  <a:lnTo>
                    <a:pt x="2521" y="9105"/>
                  </a:lnTo>
                  <a:lnTo>
                    <a:pt x="6680" y="9105"/>
                  </a:lnTo>
                  <a:lnTo>
                    <a:pt x="6680" y="8822"/>
                  </a:lnTo>
                  <a:cubicBezTo>
                    <a:pt x="6680" y="8696"/>
                    <a:pt x="6743" y="8570"/>
                    <a:pt x="6900" y="8507"/>
                  </a:cubicBezTo>
                  <a:cubicBezTo>
                    <a:pt x="8255" y="7719"/>
                    <a:pt x="9137" y="6270"/>
                    <a:pt x="9137" y="4569"/>
                  </a:cubicBezTo>
                  <a:cubicBezTo>
                    <a:pt x="9137" y="2048"/>
                    <a:pt x="7089" y="32"/>
                    <a:pt x="45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55"/>
            <p:cNvSpPr/>
            <p:nvPr/>
          </p:nvSpPr>
          <p:spPr>
            <a:xfrm>
              <a:off x="-38067200" y="3470650"/>
              <a:ext cx="103200" cy="67750"/>
            </a:xfrm>
            <a:custGeom>
              <a:rect b="b" l="l" r="r" t="t"/>
              <a:pathLst>
                <a:path extrusionOk="0" h="2710" w="4128">
                  <a:moveTo>
                    <a:pt x="1" y="0"/>
                  </a:moveTo>
                  <a:lnTo>
                    <a:pt x="1" y="662"/>
                  </a:lnTo>
                  <a:cubicBezTo>
                    <a:pt x="1" y="1198"/>
                    <a:pt x="410" y="1702"/>
                    <a:pt x="883" y="1859"/>
                  </a:cubicBezTo>
                  <a:cubicBezTo>
                    <a:pt x="1040" y="2363"/>
                    <a:pt x="1513" y="2710"/>
                    <a:pt x="2049" y="2710"/>
                  </a:cubicBezTo>
                  <a:cubicBezTo>
                    <a:pt x="2647" y="2710"/>
                    <a:pt x="3120" y="2363"/>
                    <a:pt x="3277" y="1859"/>
                  </a:cubicBezTo>
                  <a:cubicBezTo>
                    <a:pt x="3781" y="1702"/>
                    <a:pt x="4128" y="1198"/>
                    <a:pt x="4128" y="662"/>
                  </a:cubicBezTo>
                  <a:lnTo>
                    <a:pt x="41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56"/>
          <p:cNvSpPr/>
          <p:nvPr/>
        </p:nvSpPr>
        <p:spPr>
          <a:xfrm flipH="1">
            <a:off x="-9600" y="781000"/>
            <a:ext cx="3229200" cy="35910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56"/>
          <p:cNvSpPr/>
          <p:nvPr/>
        </p:nvSpPr>
        <p:spPr>
          <a:xfrm flipH="1">
            <a:off x="-9593" y="-12"/>
            <a:ext cx="3229200" cy="8418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1" name="Google Shape;851;p56"/>
          <p:cNvGrpSpPr/>
          <p:nvPr/>
        </p:nvGrpSpPr>
        <p:grpSpPr>
          <a:xfrm flipH="1">
            <a:off x="-9593" y="4324341"/>
            <a:ext cx="3229223" cy="820210"/>
            <a:chOff x="5914788" y="4092325"/>
            <a:chExt cx="3229223" cy="1032360"/>
          </a:xfrm>
        </p:grpSpPr>
        <p:sp>
          <p:nvSpPr>
            <p:cNvPr id="852" name="Google Shape;852;p56"/>
            <p:cNvSpPr/>
            <p:nvPr/>
          </p:nvSpPr>
          <p:spPr>
            <a:xfrm>
              <a:off x="9046392" y="5030625"/>
              <a:ext cx="97591" cy="94060"/>
            </a:xfrm>
            <a:custGeom>
              <a:rect b="b" l="l" r="r" t="t"/>
              <a:pathLst>
                <a:path extrusionOk="0" h="1467" w="1522">
                  <a:moveTo>
                    <a:pt x="1522" y="1"/>
                  </a:moveTo>
                  <a:lnTo>
                    <a:pt x="1" y="1467"/>
                  </a:lnTo>
                  <a:lnTo>
                    <a:pt x="1522" y="1467"/>
                  </a:lnTo>
                  <a:lnTo>
                    <a:pt x="152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56"/>
            <p:cNvSpPr/>
            <p:nvPr/>
          </p:nvSpPr>
          <p:spPr>
            <a:xfrm>
              <a:off x="8686560" y="4683876"/>
              <a:ext cx="457432" cy="440808"/>
            </a:xfrm>
            <a:custGeom>
              <a:rect b="b" l="l" r="r" t="t"/>
              <a:pathLst>
                <a:path extrusionOk="0" h="6875" w="7134">
                  <a:moveTo>
                    <a:pt x="7134" y="1"/>
                  </a:moveTo>
                  <a:lnTo>
                    <a:pt x="0" y="6875"/>
                  </a:lnTo>
                  <a:lnTo>
                    <a:pt x="3321" y="6875"/>
                  </a:lnTo>
                  <a:lnTo>
                    <a:pt x="7134" y="3201"/>
                  </a:lnTo>
                  <a:lnTo>
                    <a:pt x="713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56"/>
            <p:cNvSpPr/>
            <p:nvPr/>
          </p:nvSpPr>
          <p:spPr>
            <a:xfrm>
              <a:off x="8899497" y="4889053"/>
              <a:ext cx="244490" cy="235632"/>
            </a:xfrm>
            <a:custGeom>
              <a:rect b="b" l="l" r="r" t="t"/>
              <a:pathLst>
                <a:path extrusionOk="0" h="3675" w="3813">
                  <a:moveTo>
                    <a:pt x="3813" y="1"/>
                  </a:moveTo>
                  <a:lnTo>
                    <a:pt x="0" y="3675"/>
                  </a:lnTo>
                  <a:lnTo>
                    <a:pt x="2292" y="3675"/>
                  </a:lnTo>
                  <a:lnTo>
                    <a:pt x="3813" y="2209"/>
                  </a:lnTo>
                  <a:lnTo>
                    <a:pt x="381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56"/>
            <p:cNvSpPr/>
            <p:nvPr/>
          </p:nvSpPr>
          <p:spPr>
            <a:xfrm>
              <a:off x="7966831" y="4092325"/>
              <a:ext cx="1177179" cy="1032356"/>
            </a:xfrm>
            <a:custGeom>
              <a:rect b="b" l="l" r="r" t="t"/>
              <a:pathLst>
                <a:path extrusionOk="0" h="16101" w="18359">
                  <a:moveTo>
                    <a:pt x="16709" y="1"/>
                  </a:moveTo>
                  <a:lnTo>
                    <a:pt x="1" y="16101"/>
                  </a:lnTo>
                  <a:lnTo>
                    <a:pt x="3320" y="16101"/>
                  </a:lnTo>
                  <a:lnTo>
                    <a:pt x="18359" y="1610"/>
                  </a:lnTo>
                  <a:lnTo>
                    <a:pt x="183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56"/>
            <p:cNvSpPr/>
            <p:nvPr/>
          </p:nvSpPr>
          <p:spPr>
            <a:xfrm>
              <a:off x="5914788" y="4092325"/>
              <a:ext cx="457432" cy="440808"/>
            </a:xfrm>
            <a:custGeom>
              <a:rect b="b" l="l" r="r" t="t"/>
              <a:pathLst>
                <a:path extrusionOk="0" h="6875" w="7134">
                  <a:moveTo>
                    <a:pt x="3814" y="1"/>
                  </a:moveTo>
                  <a:lnTo>
                    <a:pt x="0" y="3674"/>
                  </a:lnTo>
                  <a:lnTo>
                    <a:pt x="0" y="6874"/>
                  </a:lnTo>
                  <a:lnTo>
                    <a:pt x="71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56"/>
            <p:cNvSpPr/>
            <p:nvPr/>
          </p:nvSpPr>
          <p:spPr>
            <a:xfrm>
              <a:off x="7606935" y="4092325"/>
              <a:ext cx="1284388" cy="1032356"/>
            </a:xfrm>
            <a:custGeom>
              <a:rect b="b" l="l" r="r" t="t"/>
              <a:pathLst>
                <a:path extrusionOk="0" h="16101" w="20031">
                  <a:moveTo>
                    <a:pt x="16710" y="1"/>
                  </a:moveTo>
                  <a:lnTo>
                    <a:pt x="0" y="16101"/>
                  </a:lnTo>
                  <a:lnTo>
                    <a:pt x="3321" y="16101"/>
                  </a:lnTo>
                  <a:lnTo>
                    <a:pt x="200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56"/>
            <p:cNvSpPr/>
            <p:nvPr/>
          </p:nvSpPr>
          <p:spPr>
            <a:xfrm>
              <a:off x="5914788" y="4092325"/>
              <a:ext cx="97591" cy="94060"/>
            </a:xfrm>
            <a:custGeom>
              <a:rect b="b" l="l" r="r" t="t"/>
              <a:pathLst>
                <a:path extrusionOk="0" h="1467" w="1522">
                  <a:moveTo>
                    <a:pt x="0" y="1"/>
                  </a:moveTo>
                  <a:lnTo>
                    <a:pt x="0" y="1466"/>
                  </a:lnTo>
                  <a:lnTo>
                    <a:pt x="15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56"/>
            <p:cNvSpPr/>
            <p:nvPr/>
          </p:nvSpPr>
          <p:spPr>
            <a:xfrm>
              <a:off x="8326728" y="4337127"/>
              <a:ext cx="817274" cy="787555"/>
            </a:xfrm>
            <a:custGeom>
              <a:rect b="b" l="l" r="r" t="t"/>
              <a:pathLst>
                <a:path extrusionOk="0" h="12283" w="12746">
                  <a:moveTo>
                    <a:pt x="12746" y="1"/>
                  </a:moveTo>
                  <a:lnTo>
                    <a:pt x="0" y="12283"/>
                  </a:lnTo>
                  <a:lnTo>
                    <a:pt x="3321" y="12283"/>
                  </a:lnTo>
                  <a:lnTo>
                    <a:pt x="12746" y="3201"/>
                  </a:lnTo>
                  <a:lnTo>
                    <a:pt x="127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56"/>
            <p:cNvSpPr/>
            <p:nvPr/>
          </p:nvSpPr>
          <p:spPr>
            <a:xfrm>
              <a:off x="6527310" y="4092325"/>
              <a:ext cx="1284452" cy="1032356"/>
            </a:xfrm>
            <a:custGeom>
              <a:rect b="b" l="l" r="r" t="t"/>
              <a:pathLst>
                <a:path extrusionOk="0" h="16101" w="20032">
                  <a:moveTo>
                    <a:pt x="16710" y="1"/>
                  </a:moveTo>
                  <a:lnTo>
                    <a:pt x="1" y="16101"/>
                  </a:lnTo>
                  <a:lnTo>
                    <a:pt x="3322" y="16101"/>
                  </a:lnTo>
                  <a:lnTo>
                    <a:pt x="200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56"/>
            <p:cNvSpPr/>
            <p:nvPr/>
          </p:nvSpPr>
          <p:spPr>
            <a:xfrm>
              <a:off x="7247039" y="4092325"/>
              <a:ext cx="1284452" cy="1032356"/>
            </a:xfrm>
            <a:custGeom>
              <a:rect b="b" l="l" r="r" t="t"/>
              <a:pathLst>
                <a:path extrusionOk="0" h="16101" w="20032">
                  <a:moveTo>
                    <a:pt x="16710" y="1"/>
                  </a:moveTo>
                  <a:lnTo>
                    <a:pt x="1" y="16101"/>
                  </a:lnTo>
                  <a:lnTo>
                    <a:pt x="3322" y="16101"/>
                  </a:lnTo>
                  <a:lnTo>
                    <a:pt x="200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56"/>
            <p:cNvSpPr/>
            <p:nvPr/>
          </p:nvSpPr>
          <p:spPr>
            <a:xfrm>
              <a:off x="6887207" y="4092325"/>
              <a:ext cx="1284388" cy="1032356"/>
            </a:xfrm>
            <a:custGeom>
              <a:rect b="b" l="l" r="r" t="t"/>
              <a:pathLst>
                <a:path extrusionOk="0" h="16101" w="20031">
                  <a:moveTo>
                    <a:pt x="16710" y="1"/>
                  </a:moveTo>
                  <a:lnTo>
                    <a:pt x="0" y="16101"/>
                  </a:lnTo>
                  <a:lnTo>
                    <a:pt x="3321" y="16101"/>
                  </a:lnTo>
                  <a:lnTo>
                    <a:pt x="200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56"/>
            <p:cNvSpPr/>
            <p:nvPr/>
          </p:nvSpPr>
          <p:spPr>
            <a:xfrm>
              <a:off x="6167478" y="4092325"/>
              <a:ext cx="1284388" cy="1032356"/>
            </a:xfrm>
            <a:custGeom>
              <a:rect b="b" l="l" r="r" t="t"/>
              <a:pathLst>
                <a:path extrusionOk="0" h="16101" w="20031">
                  <a:moveTo>
                    <a:pt x="16710" y="1"/>
                  </a:moveTo>
                  <a:lnTo>
                    <a:pt x="0" y="16101"/>
                  </a:lnTo>
                  <a:lnTo>
                    <a:pt x="3321" y="16101"/>
                  </a:lnTo>
                  <a:lnTo>
                    <a:pt x="200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56"/>
            <p:cNvSpPr/>
            <p:nvPr/>
          </p:nvSpPr>
          <p:spPr>
            <a:xfrm>
              <a:off x="5914788" y="4092325"/>
              <a:ext cx="1177243" cy="1032356"/>
            </a:xfrm>
            <a:custGeom>
              <a:rect b="b" l="l" r="r" t="t"/>
              <a:pathLst>
                <a:path extrusionOk="0" h="16101" w="18360">
                  <a:moveTo>
                    <a:pt x="15039" y="1"/>
                  </a:moveTo>
                  <a:lnTo>
                    <a:pt x="0" y="14491"/>
                  </a:lnTo>
                  <a:lnTo>
                    <a:pt x="0" y="16101"/>
                  </a:lnTo>
                  <a:lnTo>
                    <a:pt x="1650" y="16101"/>
                  </a:lnTo>
                  <a:lnTo>
                    <a:pt x="183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56"/>
            <p:cNvSpPr/>
            <p:nvPr/>
          </p:nvSpPr>
          <p:spPr>
            <a:xfrm>
              <a:off x="5914788" y="4092325"/>
              <a:ext cx="817274" cy="787555"/>
            </a:xfrm>
            <a:custGeom>
              <a:rect b="b" l="l" r="r" t="t"/>
              <a:pathLst>
                <a:path extrusionOk="0" h="12283" w="12746">
                  <a:moveTo>
                    <a:pt x="9426" y="1"/>
                  </a:moveTo>
                  <a:lnTo>
                    <a:pt x="0" y="9083"/>
                  </a:lnTo>
                  <a:lnTo>
                    <a:pt x="0" y="12282"/>
                  </a:lnTo>
                  <a:lnTo>
                    <a:pt x="127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56"/>
            <p:cNvSpPr/>
            <p:nvPr/>
          </p:nvSpPr>
          <p:spPr>
            <a:xfrm>
              <a:off x="5914788" y="4092325"/>
              <a:ext cx="244554" cy="235632"/>
            </a:xfrm>
            <a:custGeom>
              <a:rect b="b" l="l" r="r" t="t"/>
              <a:pathLst>
                <a:path extrusionOk="0" h="3675" w="3814">
                  <a:moveTo>
                    <a:pt x="1521" y="1"/>
                  </a:moveTo>
                  <a:lnTo>
                    <a:pt x="0" y="1466"/>
                  </a:lnTo>
                  <a:lnTo>
                    <a:pt x="0" y="3674"/>
                  </a:lnTo>
                  <a:lnTo>
                    <a:pt x="381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56"/>
            <p:cNvSpPr/>
            <p:nvPr/>
          </p:nvSpPr>
          <p:spPr>
            <a:xfrm>
              <a:off x="5914788" y="4092325"/>
              <a:ext cx="604459" cy="582379"/>
            </a:xfrm>
            <a:custGeom>
              <a:rect b="b" l="l" r="r" t="t"/>
              <a:pathLst>
                <a:path extrusionOk="0" h="9083" w="9427">
                  <a:moveTo>
                    <a:pt x="7133" y="1"/>
                  </a:moveTo>
                  <a:lnTo>
                    <a:pt x="0" y="6874"/>
                  </a:lnTo>
                  <a:lnTo>
                    <a:pt x="0" y="9083"/>
                  </a:lnTo>
                  <a:lnTo>
                    <a:pt x="94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56"/>
            <p:cNvSpPr/>
            <p:nvPr/>
          </p:nvSpPr>
          <p:spPr>
            <a:xfrm>
              <a:off x="5914788" y="4092325"/>
              <a:ext cx="964301" cy="929127"/>
            </a:xfrm>
            <a:custGeom>
              <a:rect b="b" l="l" r="r" t="t"/>
              <a:pathLst>
                <a:path extrusionOk="0" h="14491" w="15039">
                  <a:moveTo>
                    <a:pt x="12746" y="1"/>
                  </a:moveTo>
                  <a:lnTo>
                    <a:pt x="0" y="12282"/>
                  </a:lnTo>
                  <a:lnTo>
                    <a:pt x="0" y="14491"/>
                  </a:lnTo>
                  <a:lnTo>
                    <a:pt x="1503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56"/>
            <p:cNvSpPr/>
            <p:nvPr/>
          </p:nvSpPr>
          <p:spPr>
            <a:xfrm>
              <a:off x="6020519" y="4092325"/>
              <a:ext cx="1218408" cy="1032356"/>
            </a:xfrm>
            <a:custGeom>
              <a:rect b="b" l="l" r="r" t="t"/>
              <a:pathLst>
                <a:path extrusionOk="0" h="16101" w="19002">
                  <a:moveTo>
                    <a:pt x="16710" y="1"/>
                  </a:moveTo>
                  <a:lnTo>
                    <a:pt x="1" y="16101"/>
                  </a:lnTo>
                  <a:lnTo>
                    <a:pt x="2292" y="16101"/>
                  </a:lnTo>
                  <a:lnTo>
                    <a:pt x="19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56"/>
            <p:cNvSpPr/>
            <p:nvPr/>
          </p:nvSpPr>
          <p:spPr>
            <a:xfrm>
              <a:off x="6380415" y="4092325"/>
              <a:ext cx="1218408" cy="1032356"/>
            </a:xfrm>
            <a:custGeom>
              <a:rect b="b" l="l" r="r" t="t"/>
              <a:pathLst>
                <a:path extrusionOk="0" h="16101" w="19002">
                  <a:moveTo>
                    <a:pt x="16710" y="1"/>
                  </a:moveTo>
                  <a:lnTo>
                    <a:pt x="0" y="16101"/>
                  </a:lnTo>
                  <a:lnTo>
                    <a:pt x="2292" y="16101"/>
                  </a:lnTo>
                  <a:lnTo>
                    <a:pt x="19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56"/>
            <p:cNvSpPr/>
            <p:nvPr/>
          </p:nvSpPr>
          <p:spPr>
            <a:xfrm>
              <a:off x="6740248" y="4092325"/>
              <a:ext cx="1218408" cy="1032356"/>
            </a:xfrm>
            <a:custGeom>
              <a:rect b="b" l="l" r="r" t="t"/>
              <a:pathLst>
                <a:path extrusionOk="0" h="16101" w="19002">
                  <a:moveTo>
                    <a:pt x="16710" y="1"/>
                  </a:moveTo>
                  <a:lnTo>
                    <a:pt x="1" y="16101"/>
                  </a:lnTo>
                  <a:lnTo>
                    <a:pt x="2292" y="16101"/>
                  </a:lnTo>
                  <a:lnTo>
                    <a:pt x="19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56"/>
            <p:cNvSpPr/>
            <p:nvPr/>
          </p:nvSpPr>
          <p:spPr>
            <a:xfrm>
              <a:off x="7100144" y="4092325"/>
              <a:ext cx="1218408" cy="1032356"/>
            </a:xfrm>
            <a:custGeom>
              <a:rect b="b" l="l" r="r" t="t"/>
              <a:pathLst>
                <a:path extrusionOk="0" h="16101" w="19002">
                  <a:moveTo>
                    <a:pt x="16710" y="1"/>
                  </a:moveTo>
                  <a:lnTo>
                    <a:pt x="0" y="16101"/>
                  </a:lnTo>
                  <a:lnTo>
                    <a:pt x="2292" y="16101"/>
                  </a:lnTo>
                  <a:lnTo>
                    <a:pt x="19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56"/>
            <p:cNvSpPr/>
            <p:nvPr/>
          </p:nvSpPr>
          <p:spPr>
            <a:xfrm>
              <a:off x="7459976" y="4092325"/>
              <a:ext cx="1218408" cy="1032356"/>
            </a:xfrm>
            <a:custGeom>
              <a:rect b="b" l="l" r="r" t="t"/>
              <a:pathLst>
                <a:path extrusionOk="0" h="16101" w="19002">
                  <a:moveTo>
                    <a:pt x="16710" y="1"/>
                  </a:moveTo>
                  <a:lnTo>
                    <a:pt x="1" y="16101"/>
                  </a:lnTo>
                  <a:lnTo>
                    <a:pt x="2292" y="16101"/>
                  </a:lnTo>
                  <a:lnTo>
                    <a:pt x="19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56"/>
            <p:cNvSpPr/>
            <p:nvPr/>
          </p:nvSpPr>
          <p:spPr>
            <a:xfrm>
              <a:off x="7819808" y="4092325"/>
              <a:ext cx="1218472" cy="1032356"/>
            </a:xfrm>
            <a:custGeom>
              <a:rect b="b" l="l" r="r" t="t"/>
              <a:pathLst>
                <a:path extrusionOk="0" h="16101" w="19003">
                  <a:moveTo>
                    <a:pt x="16710" y="1"/>
                  </a:moveTo>
                  <a:lnTo>
                    <a:pt x="1" y="16101"/>
                  </a:lnTo>
                  <a:lnTo>
                    <a:pt x="2294" y="16101"/>
                  </a:lnTo>
                  <a:lnTo>
                    <a:pt x="19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56"/>
            <p:cNvSpPr/>
            <p:nvPr/>
          </p:nvSpPr>
          <p:spPr>
            <a:xfrm>
              <a:off x="8179704" y="4195555"/>
              <a:ext cx="964301" cy="929127"/>
            </a:xfrm>
            <a:custGeom>
              <a:rect b="b" l="l" r="r" t="t"/>
              <a:pathLst>
                <a:path extrusionOk="0" h="14491" w="15039">
                  <a:moveTo>
                    <a:pt x="15039" y="0"/>
                  </a:moveTo>
                  <a:lnTo>
                    <a:pt x="0" y="14491"/>
                  </a:lnTo>
                  <a:lnTo>
                    <a:pt x="2293" y="14491"/>
                  </a:lnTo>
                  <a:lnTo>
                    <a:pt x="15039" y="2209"/>
                  </a:lnTo>
                  <a:lnTo>
                    <a:pt x="150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56"/>
            <p:cNvSpPr/>
            <p:nvPr/>
          </p:nvSpPr>
          <p:spPr>
            <a:xfrm>
              <a:off x="8539601" y="4542304"/>
              <a:ext cx="604395" cy="582379"/>
            </a:xfrm>
            <a:custGeom>
              <a:rect b="b" l="l" r="r" t="t"/>
              <a:pathLst>
                <a:path extrusionOk="0" h="9083" w="9426">
                  <a:moveTo>
                    <a:pt x="9426" y="1"/>
                  </a:moveTo>
                  <a:lnTo>
                    <a:pt x="1" y="9083"/>
                  </a:lnTo>
                  <a:lnTo>
                    <a:pt x="2292" y="9083"/>
                  </a:lnTo>
                  <a:lnTo>
                    <a:pt x="9426" y="2209"/>
                  </a:lnTo>
                  <a:lnTo>
                    <a:pt x="94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7" name="Google Shape;877;p56"/>
          <p:cNvSpPr/>
          <p:nvPr/>
        </p:nvSpPr>
        <p:spPr>
          <a:xfrm>
            <a:off x="5162725" y="668406"/>
            <a:ext cx="1792800" cy="1792800"/>
          </a:xfrm>
          <a:prstGeom prst="roundRect">
            <a:avLst>
              <a:gd fmla="val 31579"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56"/>
          <p:cNvSpPr txBox="1"/>
          <p:nvPr>
            <p:ph type="title"/>
          </p:nvPr>
        </p:nvSpPr>
        <p:spPr>
          <a:xfrm flipH="1">
            <a:off x="3306575" y="2587625"/>
            <a:ext cx="5522700" cy="14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Raleway ExtraBold"/>
                <a:ea typeface="Raleway ExtraBold"/>
                <a:cs typeface="Raleway ExtraBold"/>
                <a:sym typeface="Raleway ExtraBold"/>
              </a:rPr>
              <a:t>FEATURE ENGINEERING</a:t>
            </a:r>
            <a:endParaRPr sz="3600">
              <a:latin typeface="Raleway ExtraBold"/>
              <a:ea typeface="Raleway ExtraBold"/>
              <a:cs typeface="Raleway ExtraBold"/>
              <a:sym typeface="Raleway ExtraBold"/>
            </a:endParaRPr>
          </a:p>
          <a:p>
            <a:pPr indent="0" lvl="0" marL="0" rtl="0" algn="l">
              <a:spcBef>
                <a:spcPts val="0"/>
              </a:spcBef>
              <a:spcAft>
                <a:spcPts val="0"/>
              </a:spcAft>
              <a:buNone/>
            </a:pPr>
            <a:r>
              <a:rPr lang="en" sz="3600">
                <a:latin typeface="Raleway"/>
                <a:ea typeface="Raleway"/>
                <a:cs typeface="Raleway"/>
                <a:sym typeface="Raleway"/>
              </a:rPr>
              <a:t>AND PREPARATION</a:t>
            </a:r>
            <a:endParaRPr sz="3600">
              <a:latin typeface="Raleway"/>
              <a:ea typeface="Raleway"/>
              <a:cs typeface="Raleway"/>
              <a:sym typeface="Raleway"/>
            </a:endParaRPr>
          </a:p>
          <a:p>
            <a:pPr indent="0" lvl="0" marL="0" rtl="0" algn="l">
              <a:spcBef>
                <a:spcPts val="0"/>
              </a:spcBef>
              <a:spcAft>
                <a:spcPts val="0"/>
              </a:spcAft>
              <a:buNone/>
            </a:pPr>
            <a:r>
              <a:t/>
            </a:r>
            <a:endParaRPr sz="3500">
              <a:latin typeface="Raleway ExtraBold"/>
              <a:ea typeface="Raleway ExtraBold"/>
              <a:cs typeface="Raleway ExtraBold"/>
              <a:sym typeface="Raleway ExtraBold"/>
            </a:endParaRPr>
          </a:p>
        </p:txBody>
      </p:sp>
      <p:sp>
        <p:nvSpPr>
          <p:cNvPr id="879" name="Google Shape;879;p56"/>
          <p:cNvSpPr txBox="1"/>
          <p:nvPr>
            <p:ph idx="2" type="title"/>
          </p:nvPr>
        </p:nvSpPr>
        <p:spPr>
          <a:xfrm flipH="1">
            <a:off x="5023675" y="1013256"/>
            <a:ext cx="2070900" cy="11031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a:t>02</a:t>
            </a:r>
            <a:endParaRPr/>
          </a:p>
        </p:txBody>
      </p:sp>
      <p:grpSp>
        <p:nvGrpSpPr>
          <p:cNvPr id="880" name="Google Shape;880;p56"/>
          <p:cNvGrpSpPr/>
          <p:nvPr/>
        </p:nvGrpSpPr>
        <p:grpSpPr>
          <a:xfrm flipH="1" rot="10800000">
            <a:off x="736137" y="1133417"/>
            <a:ext cx="1737764" cy="3190933"/>
            <a:chOff x="-2015525" y="1190673"/>
            <a:chExt cx="1253526" cy="2302260"/>
          </a:xfrm>
        </p:grpSpPr>
        <p:sp>
          <p:nvSpPr>
            <p:cNvPr id="881" name="Google Shape;881;p56"/>
            <p:cNvSpPr/>
            <p:nvPr/>
          </p:nvSpPr>
          <p:spPr>
            <a:xfrm>
              <a:off x="-1465824" y="1190673"/>
              <a:ext cx="154224" cy="574880"/>
            </a:xfrm>
            <a:custGeom>
              <a:rect b="b" l="l" r="r" t="t"/>
              <a:pathLst>
                <a:path extrusionOk="0" h="10102" w="2790">
                  <a:moveTo>
                    <a:pt x="0" y="0"/>
                  </a:moveTo>
                  <a:lnTo>
                    <a:pt x="0" y="10102"/>
                  </a:lnTo>
                  <a:lnTo>
                    <a:pt x="2789" y="10102"/>
                  </a:lnTo>
                  <a:lnTo>
                    <a:pt x="27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56"/>
            <p:cNvSpPr/>
            <p:nvPr/>
          </p:nvSpPr>
          <p:spPr>
            <a:xfrm>
              <a:off x="-1611576" y="1438143"/>
              <a:ext cx="445682" cy="994066"/>
            </a:xfrm>
            <a:custGeom>
              <a:rect b="b" l="l" r="r" t="t"/>
              <a:pathLst>
                <a:path extrusionOk="0" h="17984" w="8063">
                  <a:moveTo>
                    <a:pt x="2721" y="0"/>
                  </a:moveTo>
                  <a:cubicBezTo>
                    <a:pt x="1220" y="0"/>
                    <a:pt x="0" y="1220"/>
                    <a:pt x="0" y="2721"/>
                  </a:cubicBezTo>
                  <a:lnTo>
                    <a:pt x="0" y="15263"/>
                  </a:lnTo>
                  <a:cubicBezTo>
                    <a:pt x="0" y="16764"/>
                    <a:pt x="1220" y="17983"/>
                    <a:pt x="2721" y="17983"/>
                  </a:cubicBezTo>
                  <a:lnTo>
                    <a:pt x="5342" y="17983"/>
                  </a:lnTo>
                  <a:cubicBezTo>
                    <a:pt x="6843" y="17983"/>
                    <a:pt x="8062" y="16764"/>
                    <a:pt x="8062" y="15263"/>
                  </a:cubicBezTo>
                  <a:lnTo>
                    <a:pt x="8062" y="2721"/>
                  </a:lnTo>
                  <a:cubicBezTo>
                    <a:pt x="8062" y="1220"/>
                    <a:pt x="6843" y="0"/>
                    <a:pt x="5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56"/>
            <p:cNvSpPr/>
            <p:nvPr/>
          </p:nvSpPr>
          <p:spPr>
            <a:xfrm>
              <a:off x="-1286504" y="2353439"/>
              <a:ext cx="241110" cy="1139494"/>
            </a:xfrm>
            <a:custGeom>
              <a:rect b="b" l="l" r="r" t="t"/>
              <a:pathLst>
                <a:path extrusionOk="0" h="20615" w="4362">
                  <a:moveTo>
                    <a:pt x="2181" y="0"/>
                  </a:moveTo>
                  <a:cubicBezTo>
                    <a:pt x="976" y="0"/>
                    <a:pt x="1" y="976"/>
                    <a:pt x="1" y="2181"/>
                  </a:cubicBezTo>
                  <a:lnTo>
                    <a:pt x="1" y="18434"/>
                  </a:lnTo>
                  <a:cubicBezTo>
                    <a:pt x="1" y="19638"/>
                    <a:pt x="976" y="20614"/>
                    <a:pt x="2181" y="20614"/>
                  </a:cubicBezTo>
                  <a:cubicBezTo>
                    <a:pt x="3385" y="20614"/>
                    <a:pt x="4362" y="19638"/>
                    <a:pt x="4362" y="18434"/>
                  </a:cubicBezTo>
                  <a:lnTo>
                    <a:pt x="4362" y="2181"/>
                  </a:lnTo>
                  <a:cubicBezTo>
                    <a:pt x="4362" y="976"/>
                    <a:pt x="3385" y="0"/>
                    <a:pt x="21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56"/>
            <p:cNvSpPr/>
            <p:nvPr/>
          </p:nvSpPr>
          <p:spPr>
            <a:xfrm>
              <a:off x="-1732130" y="2353439"/>
              <a:ext cx="241165" cy="1139494"/>
            </a:xfrm>
            <a:custGeom>
              <a:rect b="b" l="l" r="r" t="t"/>
              <a:pathLst>
                <a:path extrusionOk="0" h="20615" w="4363">
                  <a:moveTo>
                    <a:pt x="2181" y="0"/>
                  </a:moveTo>
                  <a:cubicBezTo>
                    <a:pt x="978" y="0"/>
                    <a:pt x="1" y="976"/>
                    <a:pt x="1" y="2181"/>
                  </a:cubicBezTo>
                  <a:lnTo>
                    <a:pt x="1" y="18434"/>
                  </a:lnTo>
                  <a:cubicBezTo>
                    <a:pt x="1" y="19638"/>
                    <a:pt x="978" y="20614"/>
                    <a:pt x="2181" y="20614"/>
                  </a:cubicBezTo>
                  <a:cubicBezTo>
                    <a:pt x="3386" y="20614"/>
                    <a:pt x="4362" y="19638"/>
                    <a:pt x="4362" y="18434"/>
                  </a:cubicBezTo>
                  <a:lnTo>
                    <a:pt x="4362" y="2181"/>
                  </a:lnTo>
                  <a:cubicBezTo>
                    <a:pt x="4362" y="976"/>
                    <a:pt x="3386" y="0"/>
                    <a:pt x="21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56"/>
            <p:cNvSpPr/>
            <p:nvPr/>
          </p:nvSpPr>
          <p:spPr>
            <a:xfrm>
              <a:off x="-2015525" y="1996972"/>
              <a:ext cx="1253526" cy="870360"/>
            </a:xfrm>
            <a:custGeom>
              <a:rect b="b" l="l" r="r" t="t"/>
              <a:pathLst>
                <a:path extrusionOk="0" h="15746" w="22678">
                  <a:moveTo>
                    <a:pt x="4332" y="1"/>
                  </a:moveTo>
                  <a:cubicBezTo>
                    <a:pt x="1940" y="1"/>
                    <a:pt x="1" y="1940"/>
                    <a:pt x="1" y="4332"/>
                  </a:cubicBezTo>
                  <a:lnTo>
                    <a:pt x="1" y="15745"/>
                  </a:lnTo>
                  <a:lnTo>
                    <a:pt x="22678" y="15745"/>
                  </a:lnTo>
                  <a:lnTo>
                    <a:pt x="22678" y="4332"/>
                  </a:lnTo>
                  <a:cubicBezTo>
                    <a:pt x="22678" y="1940"/>
                    <a:pt x="20739" y="1"/>
                    <a:pt x="18347" y="1"/>
                  </a:cubicBezTo>
                  <a:close/>
                </a:path>
              </a:pathLst>
            </a:custGeom>
            <a:solidFill>
              <a:schemeClr val="lt1"/>
            </a:solidFill>
            <a:ln cap="flat" cmpd="sng" w="13875">
              <a:solidFill>
                <a:schemeClr val="dk1"/>
              </a:solidFill>
              <a:prstDash val="solid"/>
              <a:miter lim="111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56"/>
            <p:cNvSpPr/>
            <p:nvPr/>
          </p:nvSpPr>
          <p:spPr>
            <a:xfrm>
              <a:off x="-1515066" y="2225036"/>
              <a:ext cx="252607" cy="368518"/>
            </a:xfrm>
            <a:custGeom>
              <a:rect b="b" l="l" r="r" t="t"/>
              <a:pathLst>
                <a:path extrusionOk="0" h="6667" w="4570">
                  <a:moveTo>
                    <a:pt x="3250" y="0"/>
                  </a:moveTo>
                  <a:lnTo>
                    <a:pt x="1" y="3925"/>
                  </a:lnTo>
                  <a:lnTo>
                    <a:pt x="2099" y="3925"/>
                  </a:lnTo>
                  <a:lnTo>
                    <a:pt x="949" y="6666"/>
                  </a:lnTo>
                  <a:lnTo>
                    <a:pt x="3250" y="6666"/>
                  </a:lnTo>
                  <a:lnTo>
                    <a:pt x="4570" y="2869"/>
                  </a:lnTo>
                  <a:lnTo>
                    <a:pt x="2777" y="2869"/>
                  </a:lnTo>
                  <a:lnTo>
                    <a:pt x="325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7" name="Google Shape;887;p56"/>
          <p:cNvGrpSpPr/>
          <p:nvPr/>
        </p:nvGrpSpPr>
        <p:grpSpPr>
          <a:xfrm flipH="1">
            <a:off x="171358" y="127313"/>
            <a:ext cx="2867297" cy="587084"/>
            <a:chOff x="207675" y="127350"/>
            <a:chExt cx="2867297" cy="587084"/>
          </a:xfrm>
        </p:grpSpPr>
        <p:grpSp>
          <p:nvGrpSpPr>
            <p:cNvPr id="888" name="Google Shape;888;p56"/>
            <p:cNvGrpSpPr/>
            <p:nvPr/>
          </p:nvGrpSpPr>
          <p:grpSpPr>
            <a:xfrm>
              <a:off x="207675" y="127350"/>
              <a:ext cx="1712411" cy="587084"/>
              <a:chOff x="1722125" y="3637225"/>
              <a:chExt cx="1075500" cy="368725"/>
            </a:xfrm>
          </p:grpSpPr>
          <p:sp>
            <p:nvSpPr>
              <p:cNvPr id="889" name="Google Shape;889;p56"/>
              <p:cNvSpPr/>
              <p:nvPr/>
            </p:nvSpPr>
            <p:spPr>
              <a:xfrm>
                <a:off x="1784150" y="3703450"/>
                <a:ext cx="53875" cy="302500"/>
              </a:xfrm>
              <a:custGeom>
                <a:rect b="b" l="l" r="r" t="t"/>
                <a:pathLst>
                  <a:path extrusionOk="0" h="12100" w="2155">
                    <a:moveTo>
                      <a:pt x="1" y="1"/>
                    </a:moveTo>
                    <a:lnTo>
                      <a:pt x="1" y="12099"/>
                    </a:lnTo>
                    <a:lnTo>
                      <a:pt x="2154" y="12099"/>
                    </a:lnTo>
                    <a:lnTo>
                      <a:pt x="21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56"/>
              <p:cNvSpPr/>
              <p:nvPr/>
            </p:nvSpPr>
            <p:spPr>
              <a:xfrm>
                <a:off x="1722125" y="3637225"/>
                <a:ext cx="177925" cy="106100"/>
              </a:xfrm>
              <a:custGeom>
                <a:rect b="b" l="l" r="r" t="t"/>
                <a:pathLst>
                  <a:path extrusionOk="0" h="4244" w="7117">
                    <a:moveTo>
                      <a:pt x="3558" y="1"/>
                    </a:moveTo>
                    <a:lnTo>
                      <a:pt x="0" y="4243"/>
                    </a:lnTo>
                    <a:lnTo>
                      <a:pt x="7117" y="4243"/>
                    </a:lnTo>
                    <a:lnTo>
                      <a:pt x="35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56"/>
              <p:cNvSpPr/>
              <p:nvPr/>
            </p:nvSpPr>
            <p:spPr>
              <a:xfrm>
                <a:off x="1964725" y="3637225"/>
                <a:ext cx="53875" cy="302500"/>
              </a:xfrm>
              <a:custGeom>
                <a:rect b="b" l="l" r="r" t="t"/>
                <a:pathLst>
                  <a:path extrusionOk="0" h="12100" w="2155">
                    <a:moveTo>
                      <a:pt x="1" y="1"/>
                    </a:moveTo>
                    <a:lnTo>
                      <a:pt x="1"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56"/>
              <p:cNvSpPr/>
              <p:nvPr/>
            </p:nvSpPr>
            <p:spPr>
              <a:xfrm>
                <a:off x="1902725" y="3899875"/>
                <a:ext cx="177925" cy="106075"/>
              </a:xfrm>
              <a:custGeom>
                <a:rect b="b" l="l" r="r" t="t"/>
                <a:pathLst>
                  <a:path extrusionOk="0" h="4243" w="7117">
                    <a:moveTo>
                      <a:pt x="1" y="0"/>
                    </a:moveTo>
                    <a:lnTo>
                      <a:pt x="3558" y="4242"/>
                    </a:lnTo>
                    <a:lnTo>
                      <a:pt x="711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56"/>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56"/>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56"/>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56"/>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56"/>
              <p:cNvSpPr/>
              <p:nvPr/>
            </p:nvSpPr>
            <p:spPr>
              <a:xfrm>
                <a:off x="25011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56"/>
              <p:cNvSpPr/>
              <p:nvPr/>
            </p:nvSpPr>
            <p:spPr>
              <a:xfrm>
                <a:off x="2439125" y="3637225"/>
                <a:ext cx="177925" cy="106100"/>
              </a:xfrm>
              <a:custGeom>
                <a:rect b="b" l="l" r="r" t="t"/>
                <a:pathLst>
                  <a:path extrusionOk="0" h="4244" w="7117">
                    <a:moveTo>
                      <a:pt x="3558" y="1"/>
                    </a:moveTo>
                    <a:lnTo>
                      <a:pt x="1" y="4243"/>
                    </a:lnTo>
                    <a:lnTo>
                      <a:pt x="7116" y="4243"/>
                    </a:lnTo>
                    <a:lnTo>
                      <a:pt x="35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56"/>
              <p:cNvSpPr/>
              <p:nvPr/>
            </p:nvSpPr>
            <p:spPr>
              <a:xfrm>
                <a:off x="2681725" y="3637225"/>
                <a:ext cx="53875" cy="302500"/>
              </a:xfrm>
              <a:custGeom>
                <a:rect b="b" l="l" r="r" t="t"/>
                <a:pathLst>
                  <a:path extrusionOk="0" h="12100" w="2155">
                    <a:moveTo>
                      <a:pt x="0" y="1"/>
                    </a:moveTo>
                    <a:lnTo>
                      <a:pt x="0" y="12099"/>
                    </a:lnTo>
                    <a:lnTo>
                      <a:pt x="2154" y="12099"/>
                    </a:lnTo>
                    <a:lnTo>
                      <a:pt x="215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56"/>
              <p:cNvSpPr/>
              <p:nvPr/>
            </p:nvSpPr>
            <p:spPr>
              <a:xfrm>
                <a:off x="2619700" y="3899875"/>
                <a:ext cx="177925" cy="106075"/>
              </a:xfrm>
              <a:custGeom>
                <a:rect b="b" l="l" r="r" t="t"/>
                <a:pathLst>
                  <a:path extrusionOk="0" h="4243" w="7117">
                    <a:moveTo>
                      <a:pt x="1" y="0"/>
                    </a:moveTo>
                    <a:lnTo>
                      <a:pt x="3558" y="4242"/>
                    </a:lnTo>
                    <a:lnTo>
                      <a:pt x="711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1" name="Google Shape;901;p56"/>
            <p:cNvGrpSpPr/>
            <p:nvPr/>
          </p:nvGrpSpPr>
          <p:grpSpPr>
            <a:xfrm>
              <a:off x="1933325" y="127350"/>
              <a:ext cx="1141647" cy="587084"/>
              <a:chOff x="1722125" y="3637225"/>
              <a:chExt cx="717025" cy="368725"/>
            </a:xfrm>
          </p:grpSpPr>
          <p:sp>
            <p:nvSpPr>
              <p:cNvPr id="902" name="Google Shape;902;p56"/>
              <p:cNvSpPr/>
              <p:nvPr/>
            </p:nvSpPr>
            <p:spPr>
              <a:xfrm>
                <a:off x="1784150" y="3703450"/>
                <a:ext cx="53875" cy="302500"/>
              </a:xfrm>
              <a:custGeom>
                <a:rect b="b" l="l" r="r" t="t"/>
                <a:pathLst>
                  <a:path extrusionOk="0" h="12100" w="2155">
                    <a:moveTo>
                      <a:pt x="1" y="1"/>
                    </a:moveTo>
                    <a:lnTo>
                      <a:pt x="1" y="12099"/>
                    </a:lnTo>
                    <a:lnTo>
                      <a:pt x="2154" y="12099"/>
                    </a:lnTo>
                    <a:lnTo>
                      <a:pt x="21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56"/>
              <p:cNvSpPr/>
              <p:nvPr/>
            </p:nvSpPr>
            <p:spPr>
              <a:xfrm>
                <a:off x="1722125" y="3637225"/>
                <a:ext cx="177925" cy="106100"/>
              </a:xfrm>
              <a:custGeom>
                <a:rect b="b" l="l" r="r" t="t"/>
                <a:pathLst>
                  <a:path extrusionOk="0" h="4244" w="7117">
                    <a:moveTo>
                      <a:pt x="3558" y="1"/>
                    </a:moveTo>
                    <a:lnTo>
                      <a:pt x="0" y="4243"/>
                    </a:lnTo>
                    <a:lnTo>
                      <a:pt x="7117" y="4243"/>
                    </a:lnTo>
                    <a:lnTo>
                      <a:pt x="35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56"/>
              <p:cNvSpPr/>
              <p:nvPr/>
            </p:nvSpPr>
            <p:spPr>
              <a:xfrm>
                <a:off x="1964725" y="3637225"/>
                <a:ext cx="53875" cy="302500"/>
              </a:xfrm>
              <a:custGeom>
                <a:rect b="b" l="l" r="r" t="t"/>
                <a:pathLst>
                  <a:path extrusionOk="0" h="12100" w="2155">
                    <a:moveTo>
                      <a:pt x="1" y="1"/>
                    </a:moveTo>
                    <a:lnTo>
                      <a:pt x="1"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56"/>
              <p:cNvSpPr/>
              <p:nvPr/>
            </p:nvSpPr>
            <p:spPr>
              <a:xfrm>
                <a:off x="1902725" y="3899875"/>
                <a:ext cx="177925" cy="106075"/>
              </a:xfrm>
              <a:custGeom>
                <a:rect b="b" l="l" r="r" t="t"/>
                <a:pathLst>
                  <a:path extrusionOk="0" h="4243" w="7117">
                    <a:moveTo>
                      <a:pt x="1" y="0"/>
                    </a:moveTo>
                    <a:lnTo>
                      <a:pt x="3558" y="4242"/>
                    </a:lnTo>
                    <a:lnTo>
                      <a:pt x="711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56"/>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56"/>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56"/>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56"/>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10" name="Google Shape;910;p56"/>
          <p:cNvGrpSpPr/>
          <p:nvPr/>
        </p:nvGrpSpPr>
        <p:grpSpPr>
          <a:xfrm flipH="1" rot="10800000">
            <a:off x="3564671" y="-14238"/>
            <a:ext cx="753870" cy="1509636"/>
            <a:chOff x="5088650" y="245050"/>
            <a:chExt cx="1046025" cy="2094680"/>
          </a:xfrm>
        </p:grpSpPr>
        <p:sp>
          <p:nvSpPr>
            <p:cNvPr id="911" name="Google Shape;911;p56"/>
            <p:cNvSpPr/>
            <p:nvPr/>
          </p:nvSpPr>
          <p:spPr>
            <a:xfrm>
              <a:off x="5547342" y="1580832"/>
              <a:ext cx="128662" cy="758899"/>
            </a:xfrm>
            <a:custGeom>
              <a:rect b="b" l="l" r="r" t="t"/>
              <a:pathLst>
                <a:path extrusionOk="0" h="18637" w="5147">
                  <a:moveTo>
                    <a:pt x="0" y="0"/>
                  </a:moveTo>
                  <a:lnTo>
                    <a:pt x="0" y="18636"/>
                  </a:lnTo>
                  <a:lnTo>
                    <a:pt x="5147" y="18636"/>
                  </a:lnTo>
                  <a:lnTo>
                    <a:pt x="51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56"/>
            <p:cNvSpPr/>
            <p:nvPr/>
          </p:nvSpPr>
          <p:spPr>
            <a:xfrm>
              <a:off x="5425725" y="1130250"/>
              <a:ext cx="371850" cy="829500"/>
            </a:xfrm>
            <a:custGeom>
              <a:rect b="b" l="l" r="r" t="t"/>
              <a:pathLst>
                <a:path extrusionOk="0" h="33180" w="14874">
                  <a:moveTo>
                    <a:pt x="5020" y="0"/>
                  </a:moveTo>
                  <a:cubicBezTo>
                    <a:pt x="2250" y="0"/>
                    <a:pt x="0" y="2248"/>
                    <a:pt x="0" y="5019"/>
                  </a:cubicBezTo>
                  <a:lnTo>
                    <a:pt x="0" y="28161"/>
                  </a:lnTo>
                  <a:cubicBezTo>
                    <a:pt x="0" y="30931"/>
                    <a:pt x="2250" y="33179"/>
                    <a:pt x="5019" y="33179"/>
                  </a:cubicBezTo>
                  <a:lnTo>
                    <a:pt x="9855" y="33179"/>
                  </a:lnTo>
                  <a:cubicBezTo>
                    <a:pt x="12625" y="33179"/>
                    <a:pt x="14874" y="30931"/>
                    <a:pt x="14874" y="28161"/>
                  </a:cubicBezTo>
                  <a:lnTo>
                    <a:pt x="14874" y="5019"/>
                  </a:lnTo>
                  <a:cubicBezTo>
                    <a:pt x="14874" y="2250"/>
                    <a:pt x="12625" y="0"/>
                    <a:pt x="98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56"/>
            <p:cNvSpPr/>
            <p:nvPr/>
          </p:nvSpPr>
          <p:spPr>
            <a:xfrm>
              <a:off x="5325150" y="245050"/>
              <a:ext cx="201175" cy="950925"/>
            </a:xfrm>
            <a:custGeom>
              <a:rect b="b" l="l" r="r" t="t"/>
              <a:pathLst>
                <a:path extrusionOk="0" fill="none" h="38037" w="8047">
                  <a:moveTo>
                    <a:pt x="4023" y="1"/>
                  </a:moveTo>
                  <a:cubicBezTo>
                    <a:pt x="1802" y="1"/>
                    <a:pt x="1" y="1801"/>
                    <a:pt x="1" y="4024"/>
                  </a:cubicBezTo>
                  <a:lnTo>
                    <a:pt x="1" y="34014"/>
                  </a:lnTo>
                  <a:cubicBezTo>
                    <a:pt x="1" y="36235"/>
                    <a:pt x="1802" y="38036"/>
                    <a:pt x="4023" y="38036"/>
                  </a:cubicBezTo>
                  <a:cubicBezTo>
                    <a:pt x="6245" y="38036"/>
                    <a:pt x="8047" y="36235"/>
                    <a:pt x="8047" y="34014"/>
                  </a:cubicBezTo>
                  <a:lnTo>
                    <a:pt x="8047" y="4024"/>
                  </a:lnTo>
                  <a:cubicBezTo>
                    <a:pt x="8047" y="1801"/>
                    <a:pt x="6245" y="1"/>
                    <a:pt x="4023" y="1"/>
                  </a:cubicBezTo>
                  <a:close/>
                </a:path>
              </a:pathLst>
            </a:custGeom>
            <a:noFill/>
            <a:ln cap="flat" cmpd="sng" w="19050">
              <a:solidFill>
                <a:schemeClr val="dk1"/>
              </a:solidFill>
              <a:prstDash val="solid"/>
              <a:miter lim="111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56"/>
            <p:cNvSpPr/>
            <p:nvPr/>
          </p:nvSpPr>
          <p:spPr>
            <a:xfrm>
              <a:off x="5697000" y="245050"/>
              <a:ext cx="201175" cy="950925"/>
            </a:xfrm>
            <a:custGeom>
              <a:rect b="b" l="l" r="r" t="t"/>
              <a:pathLst>
                <a:path extrusionOk="0" fill="none" h="38037" w="8047">
                  <a:moveTo>
                    <a:pt x="4023" y="1"/>
                  </a:moveTo>
                  <a:cubicBezTo>
                    <a:pt x="1801" y="1"/>
                    <a:pt x="0" y="1801"/>
                    <a:pt x="0" y="4024"/>
                  </a:cubicBezTo>
                  <a:lnTo>
                    <a:pt x="0" y="34014"/>
                  </a:lnTo>
                  <a:cubicBezTo>
                    <a:pt x="0" y="36235"/>
                    <a:pt x="1801" y="38036"/>
                    <a:pt x="4023" y="38036"/>
                  </a:cubicBezTo>
                  <a:cubicBezTo>
                    <a:pt x="6244" y="38036"/>
                    <a:pt x="8046" y="36235"/>
                    <a:pt x="8046" y="34014"/>
                  </a:cubicBezTo>
                  <a:lnTo>
                    <a:pt x="8046" y="4024"/>
                  </a:lnTo>
                  <a:cubicBezTo>
                    <a:pt x="8046" y="1801"/>
                    <a:pt x="6244" y="1"/>
                    <a:pt x="4023" y="1"/>
                  </a:cubicBezTo>
                  <a:close/>
                </a:path>
              </a:pathLst>
            </a:custGeom>
            <a:noFill/>
            <a:ln cap="flat" cmpd="sng" w="19050">
              <a:solidFill>
                <a:schemeClr val="dk1"/>
              </a:solidFill>
              <a:prstDash val="solid"/>
              <a:miter lim="111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56"/>
            <p:cNvSpPr/>
            <p:nvPr/>
          </p:nvSpPr>
          <p:spPr>
            <a:xfrm>
              <a:off x="5088650" y="767125"/>
              <a:ext cx="1046025" cy="726250"/>
            </a:xfrm>
            <a:custGeom>
              <a:rect b="b" l="l" r="r" t="t"/>
              <a:pathLst>
                <a:path extrusionOk="0" h="29050" w="41841">
                  <a:moveTo>
                    <a:pt x="0" y="1"/>
                  </a:moveTo>
                  <a:lnTo>
                    <a:pt x="0" y="21058"/>
                  </a:lnTo>
                  <a:cubicBezTo>
                    <a:pt x="0" y="25472"/>
                    <a:pt x="3578" y="29050"/>
                    <a:pt x="7991" y="29050"/>
                  </a:cubicBezTo>
                  <a:lnTo>
                    <a:pt x="33849" y="29050"/>
                  </a:lnTo>
                  <a:cubicBezTo>
                    <a:pt x="38262" y="29050"/>
                    <a:pt x="41841" y="25472"/>
                    <a:pt x="41841" y="21058"/>
                  </a:cubicBezTo>
                  <a:lnTo>
                    <a:pt x="418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56"/>
            <p:cNvSpPr/>
            <p:nvPr/>
          </p:nvSpPr>
          <p:spPr>
            <a:xfrm rot="10800000">
              <a:off x="5505475" y="993700"/>
              <a:ext cx="212350" cy="309900"/>
            </a:xfrm>
            <a:custGeom>
              <a:rect b="b" l="l" r="r" t="t"/>
              <a:pathLst>
                <a:path extrusionOk="0" h="12396" w="8494">
                  <a:moveTo>
                    <a:pt x="2454" y="0"/>
                  </a:moveTo>
                  <a:lnTo>
                    <a:pt x="0" y="7061"/>
                  </a:lnTo>
                  <a:lnTo>
                    <a:pt x="3335" y="7061"/>
                  </a:lnTo>
                  <a:lnTo>
                    <a:pt x="2454" y="12395"/>
                  </a:lnTo>
                  <a:lnTo>
                    <a:pt x="8494" y="5096"/>
                  </a:lnTo>
                  <a:lnTo>
                    <a:pt x="4593" y="5096"/>
                  </a:lnTo>
                  <a:lnTo>
                    <a:pt x="67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57"/>
          <p:cNvSpPr txBox="1"/>
          <p:nvPr>
            <p:ph type="title"/>
          </p:nvPr>
        </p:nvSpPr>
        <p:spPr>
          <a:xfrm>
            <a:off x="773600" y="245675"/>
            <a:ext cx="7704000" cy="57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 Engineering/Selection </a:t>
            </a:r>
            <a:endParaRPr/>
          </a:p>
        </p:txBody>
      </p:sp>
      <p:sp>
        <p:nvSpPr>
          <p:cNvPr id="922" name="Google Shape;922;p57"/>
          <p:cNvSpPr txBox="1"/>
          <p:nvPr/>
        </p:nvSpPr>
        <p:spPr>
          <a:xfrm>
            <a:off x="2648900" y="1461625"/>
            <a:ext cx="5828700" cy="24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Open Sans"/>
              <a:ea typeface="Open Sans"/>
              <a:cs typeface="Open Sans"/>
              <a:sym typeface="Open Sans"/>
            </a:endParaRPr>
          </a:p>
        </p:txBody>
      </p:sp>
      <p:sp>
        <p:nvSpPr>
          <p:cNvPr id="923" name="Google Shape;923;p57"/>
          <p:cNvSpPr txBox="1"/>
          <p:nvPr/>
        </p:nvSpPr>
        <p:spPr>
          <a:xfrm>
            <a:off x="2893925" y="1075925"/>
            <a:ext cx="6000900" cy="9108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Open Sans"/>
              <a:buChar char="●"/>
            </a:pPr>
            <a:r>
              <a:rPr lang="en" sz="1600">
                <a:solidFill>
                  <a:schemeClr val="dk1"/>
                </a:solidFill>
                <a:latin typeface="Open Sans"/>
                <a:ea typeface="Open Sans"/>
                <a:cs typeface="Open Sans"/>
                <a:sym typeface="Open Sans"/>
              </a:rPr>
              <a:t>One Hot Encoded Time of Day, Days of Week</a:t>
            </a:r>
            <a:endParaRPr sz="1600">
              <a:solidFill>
                <a:schemeClr val="dk1"/>
              </a:solidFill>
              <a:latin typeface="Open Sans"/>
              <a:ea typeface="Open Sans"/>
              <a:cs typeface="Open Sans"/>
              <a:sym typeface="Open Sans"/>
            </a:endParaRPr>
          </a:p>
          <a:p>
            <a:pPr indent="-330200" lvl="0" marL="457200" rtl="0" algn="l">
              <a:spcBef>
                <a:spcPts val="0"/>
              </a:spcBef>
              <a:spcAft>
                <a:spcPts val="0"/>
              </a:spcAft>
              <a:buClr>
                <a:schemeClr val="dk1"/>
              </a:buClr>
              <a:buSzPts val="1600"/>
              <a:buFont typeface="Open Sans"/>
              <a:buChar char="●"/>
            </a:pPr>
            <a:r>
              <a:rPr lang="en" sz="1600">
                <a:solidFill>
                  <a:schemeClr val="dk1"/>
                </a:solidFill>
                <a:latin typeface="Open Sans"/>
                <a:ea typeface="Open Sans"/>
                <a:cs typeface="Open Sans"/>
                <a:sym typeface="Open Sans"/>
              </a:rPr>
              <a:t>Min-Max Scaler for Data Scaling, including month (as number)</a:t>
            </a:r>
            <a:endParaRPr sz="1600">
              <a:solidFill>
                <a:schemeClr val="dk1"/>
              </a:solidFill>
              <a:latin typeface="Open Sans"/>
              <a:ea typeface="Open Sans"/>
              <a:cs typeface="Open Sans"/>
              <a:sym typeface="Open Sans"/>
            </a:endParaRPr>
          </a:p>
          <a:p>
            <a:pPr indent="0" lvl="0" marL="457200" rtl="0" algn="l">
              <a:spcBef>
                <a:spcPts val="0"/>
              </a:spcBef>
              <a:spcAft>
                <a:spcPts val="0"/>
              </a:spcAft>
              <a:buNone/>
            </a:pPr>
            <a:r>
              <a:rPr lang="en" sz="1600">
                <a:solidFill>
                  <a:schemeClr val="dk1"/>
                </a:solidFill>
                <a:latin typeface="Open Sans"/>
                <a:ea typeface="Open Sans"/>
                <a:cs typeface="Open Sans"/>
                <a:sym typeface="Open Sans"/>
              </a:rPr>
              <a:t> </a:t>
            </a:r>
            <a:endParaRPr sz="16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600">
              <a:solidFill>
                <a:schemeClr val="dk1"/>
              </a:solidFill>
              <a:latin typeface="Open Sans"/>
              <a:ea typeface="Open Sans"/>
              <a:cs typeface="Open Sans"/>
              <a:sym typeface="Open Sans"/>
            </a:endParaRPr>
          </a:p>
        </p:txBody>
      </p:sp>
      <p:grpSp>
        <p:nvGrpSpPr>
          <p:cNvPr id="924" name="Google Shape;924;p57"/>
          <p:cNvGrpSpPr/>
          <p:nvPr/>
        </p:nvGrpSpPr>
        <p:grpSpPr>
          <a:xfrm>
            <a:off x="591595" y="1204628"/>
            <a:ext cx="1768100" cy="782102"/>
            <a:chOff x="6895650" y="3126697"/>
            <a:chExt cx="1436662" cy="492105"/>
          </a:xfrm>
        </p:grpSpPr>
        <p:sp>
          <p:nvSpPr>
            <p:cNvPr id="925" name="Google Shape;925;p57"/>
            <p:cNvSpPr/>
            <p:nvPr/>
          </p:nvSpPr>
          <p:spPr>
            <a:xfrm>
              <a:off x="7151820" y="3406364"/>
              <a:ext cx="414806" cy="212438"/>
            </a:xfrm>
            <a:custGeom>
              <a:rect b="b" l="l" r="r" t="t"/>
              <a:pathLst>
                <a:path extrusionOk="0" h="6392" w="12481">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5" y="1490"/>
                    <a:pt x="4793" y="838"/>
                    <a:pt x="4793" y="32"/>
                  </a:cubicBezTo>
                  <a:cubicBezTo>
                    <a:pt x="4793" y="23"/>
                    <a:pt x="4795" y="12"/>
                    <a:pt x="4795"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57"/>
            <p:cNvSpPr/>
            <p:nvPr/>
          </p:nvSpPr>
          <p:spPr>
            <a:xfrm>
              <a:off x="7664160" y="3406364"/>
              <a:ext cx="414806" cy="212438"/>
            </a:xfrm>
            <a:custGeom>
              <a:rect b="b" l="l" r="r" t="t"/>
              <a:pathLst>
                <a:path extrusionOk="0" h="6392" w="12481">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7" y="1490"/>
                    <a:pt x="4793" y="838"/>
                    <a:pt x="4793" y="32"/>
                  </a:cubicBezTo>
                  <a:cubicBezTo>
                    <a:pt x="4793" y="23"/>
                    <a:pt x="4795" y="12"/>
                    <a:pt x="4795"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57"/>
            <p:cNvSpPr/>
            <p:nvPr/>
          </p:nvSpPr>
          <p:spPr>
            <a:xfrm>
              <a:off x="6895650" y="3127761"/>
              <a:ext cx="420489" cy="212471"/>
            </a:xfrm>
            <a:custGeom>
              <a:rect b="b" l="l" r="r" t="t"/>
              <a:pathLst>
                <a:path extrusionOk="0" h="6393" w="12652">
                  <a:moveTo>
                    <a:pt x="6326" y="0"/>
                  </a:moveTo>
                  <a:cubicBezTo>
                    <a:pt x="2832" y="0"/>
                    <a:pt x="1" y="2833"/>
                    <a:pt x="1" y="6326"/>
                  </a:cubicBezTo>
                  <a:lnTo>
                    <a:pt x="1" y="6393"/>
                  </a:lnTo>
                  <a:lnTo>
                    <a:pt x="4883" y="6393"/>
                  </a:lnTo>
                  <a:cubicBezTo>
                    <a:pt x="4883" y="6382"/>
                    <a:pt x="4882" y="6370"/>
                    <a:pt x="4882" y="6359"/>
                  </a:cubicBezTo>
                  <a:cubicBezTo>
                    <a:pt x="4882" y="5555"/>
                    <a:pt x="5534" y="4904"/>
                    <a:pt x="6337" y="4904"/>
                  </a:cubicBezTo>
                  <a:cubicBezTo>
                    <a:pt x="7141" y="4904"/>
                    <a:pt x="7793" y="5555"/>
                    <a:pt x="7793" y="6359"/>
                  </a:cubicBezTo>
                  <a:cubicBezTo>
                    <a:pt x="7793" y="6370"/>
                    <a:pt x="7791" y="6382"/>
                    <a:pt x="7791" y="6393"/>
                  </a:cubicBezTo>
                  <a:lnTo>
                    <a:pt x="12651" y="6393"/>
                  </a:lnTo>
                  <a:lnTo>
                    <a:pt x="12651" y="6326"/>
                  </a:lnTo>
                  <a:cubicBezTo>
                    <a:pt x="12651" y="2833"/>
                    <a:pt x="9820" y="0"/>
                    <a:pt x="6326"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57"/>
            <p:cNvSpPr/>
            <p:nvPr/>
          </p:nvSpPr>
          <p:spPr>
            <a:xfrm>
              <a:off x="7399482" y="3126697"/>
              <a:ext cx="420489" cy="212438"/>
            </a:xfrm>
            <a:custGeom>
              <a:rect b="b" l="l" r="r" t="t"/>
              <a:pathLst>
                <a:path extrusionOk="0" h="6392" w="12652">
                  <a:moveTo>
                    <a:pt x="6326" y="0"/>
                  </a:moveTo>
                  <a:cubicBezTo>
                    <a:pt x="2832" y="0"/>
                    <a:pt x="1" y="2832"/>
                    <a:pt x="1" y="6326"/>
                  </a:cubicBezTo>
                  <a:lnTo>
                    <a:pt x="1" y="6391"/>
                  </a:lnTo>
                  <a:lnTo>
                    <a:pt x="4883" y="6391"/>
                  </a:lnTo>
                  <a:cubicBezTo>
                    <a:pt x="4883" y="6380"/>
                    <a:pt x="4882" y="6369"/>
                    <a:pt x="4882" y="6358"/>
                  </a:cubicBezTo>
                  <a:cubicBezTo>
                    <a:pt x="4882" y="5554"/>
                    <a:pt x="5533" y="4902"/>
                    <a:pt x="6337" y="4902"/>
                  </a:cubicBezTo>
                  <a:cubicBezTo>
                    <a:pt x="7141" y="4902"/>
                    <a:pt x="7793" y="5554"/>
                    <a:pt x="7793" y="6358"/>
                  </a:cubicBezTo>
                  <a:cubicBezTo>
                    <a:pt x="7793" y="6369"/>
                    <a:pt x="7791" y="6380"/>
                    <a:pt x="7791" y="6391"/>
                  </a:cubicBezTo>
                  <a:lnTo>
                    <a:pt x="12650" y="6391"/>
                  </a:lnTo>
                  <a:lnTo>
                    <a:pt x="12650" y="6326"/>
                  </a:lnTo>
                  <a:cubicBezTo>
                    <a:pt x="12651" y="2833"/>
                    <a:pt x="9819" y="0"/>
                    <a:pt x="6326"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57"/>
            <p:cNvSpPr/>
            <p:nvPr/>
          </p:nvSpPr>
          <p:spPr>
            <a:xfrm>
              <a:off x="7911823" y="3126697"/>
              <a:ext cx="420489" cy="212438"/>
            </a:xfrm>
            <a:custGeom>
              <a:rect b="b" l="l" r="r" t="t"/>
              <a:pathLst>
                <a:path extrusionOk="0" h="6392" w="12652">
                  <a:moveTo>
                    <a:pt x="6326" y="0"/>
                  </a:moveTo>
                  <a:cubicBezTo>
                    <a:pt x="2832" y="0"/>
                    <a:pt x="1" y="2832"/>
                    <a:pt x="1" y="6326"/>
                  </a:cubicBezTo>
                  <a:lnTo>
                    <a:pt x="1" y="6391"/>
                  </a:lnTo>
                  <a:lnTo>
                    <a:pt x="4883" y="6391"/>
                  </a:lnTo>
                  <a:cubicBezTo>
                    <a:pt x="4883" y="6380"/>
                    <a:pt x="4882" y="6369"/>
                    <a:pt x="4882" y="6358"/>
                  </a:cubicBezTo>
                  <a:cubicBezTo>
                    <a:pt x="4882" y="5554"/>
                    <a:pt x="5533" y="4902"/>
                    <a:pt x="6337" y="4902"/>
                  </a:cubicBezTo>
                  <a:cubicBezTo>
                    <a:pt x="7141" y="4902"/>
                    <a:pt x="7793" y="5554"/>
                    <a:pt x="7793" y="6358"/>
                  </a:cubicBezTo>
                  <a:cubicBezTo>
                    <a:pt x="7793" y="6369"/>
                    <a:pt x="7791" y="6380"/>
                    <a:pt x="7791" y="6391"/>
                  </a:cubicBezTo>
                  <a:lnTo>
                    <a:pt x="12650" y="6391"/>
                  </a:lnTo>
                  <a:lnTo>
                    <a:pt x="12650" y="6326"/>
                  </a:lnTo>
                  <a:cubicBezTo>
                    <a:pt x="12651" y="2833"/>
                    <a:pt x="9819" y="0"/>
                    <a:pt x="6326"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0" name="Google Shape;930;p57"/>
            <p:cNvGrpSpPr/>
            <p:nvPr/>
          </p:nvGrpSpPr>
          <p:grpSpPr>
            <a:xfrm>
              <a:off x="6995957" y="3335810"/>
              <a:ext cx="1230393" cy="71754"/>
              <a:chOff x="6995957" y="3287964"/>
              <a:chExt cx="1230393" cy="71754"/>
            </a:xfrm>
          </p:grpSpPr>
          <p:sp>
            <p:nvSpPr>
              <p:cNvPr id="931" name="Google Shape;931;p57"/>
              <p:cNvSpPr/>
              <p:nvPr/>
            </p:nvSpPr>
            <p:spPr>
              <a:xfrm>
                <a:off x="8006733" y="3287964"/>
                <a:ext cx="219617" cy="71754"/>
              </a:xfrm>
              <a:custGeom>
                <a:rect b="b" l="l" r="r" t="t"/>
                <a:pathLst>
                  <a:path extrusionOk="0" h="2159" w="6608">
                    <a:moveTo>
                      <a:pt x="3501" y="647"/>
                    </a:moveTo>
                    <a:cubicBezTo>
                      <a:pt x="3723" y="647"/>
                      <a:pt x="3935" y="820"/>
                      <a:pt x="3936" y="1080"/>
                    </a:cubicBezTo>
                    <a:cubicBezTo>
                      <a:pt x="3936" y="1318"/>
                      <a:pt x="3743" y="1512"/>
                      <a:pt x="3504" y="1512"/>
                    </a:cubicBezTo>
                    <a:cubicBezTo>
                      <a:pt x="3118" y="1512"/>
                      <a:pt x="2924" y="1048"/>
                      <a:pt x="3198" y="775"/>
                    </a:cubicBezTo>
                    <a:cubicBezTo>
                      <a:pt x="3286" y="687"/>
                      <a:pt x="3395" y="647"/>
                      <a:pt x="3501" y="647"/>
                    </a:cubicBezTo>
                    <a:close/>
                    <a:moveTo>
                      <a:pt x="3504" y="0"/>
                    </a:moveTo>
                    <a:cubicBezTo>
                      <a:pt x="3051" y="0"/>
                      <a:pt x="2646" y="282"/>
                      <a:pt x="2490" y="708"/>
                    </a:cubicBezTo>
                    <a:lnTo>
                      <a:pt x="357" y="708"/>
                    </a:lnTo>
                    <a:cubicBezTo>
                      <a:pt x="160" y="708"/>
                      <a:pt x="0" y="868"/>
                      <a:pt x="0" y="1065"/>
                    </a:cubicBezTo>
                    <a:lnTo>
                      <a:pt x="0" y="1129"/>
                    </a:lnTo>
                    <a:cubicBezTo>
                      <a:pt x="0" y="1326"/>
                      <a:pt x="160" y="1486"/>
                      <a:pt x="357" y="1486"/>
                    </a:cubicBezTo>
                    <a:lnTo>
                      <a:pt x="2502" y="1486"/>
                    </a:lnTo>
                    <a:cubicBezTo>
                      <a:pt x="2668" y="1893"/>
                      <a:pt x="3064" y="2159"/>
                      <a:pt x="3502" y="2159"/>
                    </a:cubicBezTo>
                    <a:cubicBezTo>
                      <a:pt x="3943" y="2159"/>
                      <a:pt x="4338" y="1893"/>
                      <a:pt x="4503" y="1486"/>
                    </a:cubicBezTo>
                    <a:lnTo>
                      <a:pt x="6271" y="1486"/>
                    </a:lnTo>
                    <a:cubicBezTo>
                      <a:pt x="6457" y="1486"/>
                      <a:pt x="6607" y="1336"/>
                      <a:pt x="6607" y="1150"/>
                    </a:cubicBezTo>
                    <a:lnTo>
                      <a:pt x="6607" y="1044"/>
                    </a:lnTo>
                    <a:cubicBezTo>
                      <a:pt x="6607" y="859"/>
                      <a:pt x="6457" y="710"/>
                      <a:pt x="6271" y="708"/>
                    </a:cubicBezTo>
                    <a:lnTo>
                      <a:pt x="4518" y="708"/>
                    </a:lnTo>
                    <a:cubicBezTo>
                      <a:pt x="4362" y="282"/>
                      <a:pt x="3957" y="0"/>
                      <a:pt x="3504"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57"/>
              <p:cNvSpPr/>
              <p:nvPr/>
            </p:nvSpPr>
            <p:spPr>
              <a:xfrm>
                <a:off x="7756540" y="3287964"/>
                <a:ext cx="219617" cy="71754"/>
              </a:xfrm>
              <a:custGeom>
                <a:rect b="b" l="l" r="r" t="t"/>
                <a:pathLst>
                  <a:path extrusionOk="0" h="2159" w="6608">
                    <a:moveTo>
                      <a:pt x="3500" y="647"/>
                    </a:moveTo>
                    <a:cubicBezTo>
                      <a:pt x="3722" y="647"/>
                      <a:pt x="3935" y="820"/>
                      <a:pt x="3935" y="1080"/>
                    </a:cubicBezTo>
                    <a:cubicBezTo>
                      <a:pt x="3935" y="1318"/>
                      <a:pt x="3741" y="1512"/>
                      <a:pt x="3503" y="1512"/>
                    </a:cubicBezTo>
                    <a:cubicBezTo>
                      <a:pt x="3117" y="1512"/>
                      <a:pt x="2925" y="1048"/>
                      <a:pt x="3197" y="775"/>
                    </a:cubicBezTo>
                    <a:cubicBezTo>
                      <a:pt x="3285" y="687"/>
                      <a:pt x="3393" y="647"/>
                      <a:pt x="3500" y="647"/>
                    </a:cubicBezTo>
                    <a:close/>
                    <a:moveTo>
                      <a:pt x="3503" y="0"/>
                    </a:moveTo>
                    <a:cubicBezTo>
                      <a:pt x="3049" y="0"/>
                      <a:pt x="2644" y="282"/>
                      <a:pt x="2489" y="708"/>
                    </a:cubicBezTo>
                    <a:lnTo>
                      <a:pt x="358" y="708"/>
                    </a:lnTo>
                    <a:cubicBezTo>
                      <a:pt x="159" y="708"/>
                      <a:pt x="0" y="868"/>
                      <a:pt x="0" y="1065"/>
                    </a:cubicBezTo>
                    <a:lnTo>
                      <a:pt x="0" y="1129"/>
                    </a:lnTo>
                    <a:cubicBezTo>
                      <a:pt x="0" y="1326"/>
                      <a:pt x="159" y="1486"/>
                      <a:pt x="358" y="1486"/>
                    </a:cubicBezTo>
                    <a:lnTo>
                      <a:pt x="2502" y="1486"/>
                    </a:lnTo>
                    <a:cubicBezTo>
                      <a:pt x="2668" y="1893"/>
                      <a:pt x="3064" y="2159"/>
                      <a:pt x="3503" y="2159"/>
                    </a:cubicBezTo>
                    <a:cubicBezTo>
                      <a:pt x="3941" y="2159"/>
                      <a:pt x="4338" y="1893"/>
                      <a:pt x="4503" y="1486"/>
                    </a:cubicBezTo>
                    <a:lnTo>
                      <a:pt x="6271" y="1486"/>
                    </a:lnTo>
                    <a:cubicBezTo>
                      <a:pt x="6457" y="1486"/>
                      <a:pt x="6608" y="1336"/>
                      <a:pt x="6608" y="1150"/>
                    </a:cubicBezTo>
                    <a:lnTo>
                      <a:pt x="6608" y="1044"/>
                    </a:lnTo>
                    <a:cubicBezTo>
                      <a:pt x="6606" y="859"/>
                      <a:pt x="6455" y="708"/>
                      <a:pt x="6270" y="708"/>
                    </a:cubicBezTo>
                    <a:lnTo>
                      <a:pt x="4516" y="708"/>
                    </a:lnTo>
                    <a:cubicBezTo>
                      <a:pt x="4361" y="282"/>
                      <a:pt x="3956" y="0"/>
                      <a:pt x="3503"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57"/>
              <p:cNvSpPr/>
              <p:nvPr/>
            </p:nvSpPr>
            <p:spPr>
              <a:xfrm>
                <a:off x="7496443" y="3287964"/>
                <a:ext cx="219617" cy="71754"/>
              </a:xfrm>
              <a:custGeom>
                <a:rect b="b" l="l" r="r" t="t"/>
                <a:pathLst>
                  <a:path extrusionOk="0" h="2159" w="6608">
                    <a:moveTo>
                      <a:pt x="3500" y="647"/>
                    </a:moveTo>
                    <a:cubicBezTo>
                      <a:pt x="3722" y="647"/>
                      <a:pt x="3935" y="820"/>
                      <a:pt x="3935" y="1080"/>
                    </a:cubicBezTo>
                    <a:cubicBezTo>
                      <a:pt x="3935" y="1318"/>
                      <a:pt x="3743" y="1512"/>
                      <a:pt x="3504" y="1512"/>
                    </a:cubicBezTo>
                    <a:cubicBezTo>
                      <a:pt x="3119" y="1512"/>
                      <a:pt x="2925" y="1048"/>
                      <a:pt x="3197" y="775"/>
                    </a:cubicBezTo>
                    <a:cubicBezTo>
                      <a:pt x="3285" y="687"/>
                      <a:pt x="3394" y="647"/>
                      <a:pt x="3500" y="647"/>
                    </a:cubicBezTo>
                    <a:close/>
                    <a:moveTo>
                      <a:pt x="3504" y="0"/>
                    </a:moveTo>
                    <a:cubicBezTo>
                      <a:pt x="3050" y="0"/>
                      <a:pt x="2646" y="282"/>
                      <a:pt x="2491" y="708"/>
                    </a:cubicBezTo>
                    <a:lnTo>
                      <a:pt x="358" y="708"/>
                    </a:lnTo>
                    <a:cubicBezTo>
                      <a:pt x="159" y="708"/>
                      <a:pt x="1" y="868"/>
                      <a:pt x="1" y="1065"/>
                    </a:cubicBezTo>
                    <a:lnTo>
                      <a:pt x="1" y="1129"/>
                    </a:lnTo>
                    <a:cubicBezTo>
                      <a:pt x="1" y="1326"/>
                      <a:pt x="159" y="1486"/>
                      <a:pt x="358" y="1486"/>
                    </a:cubicBezTo>
                    <a:lnTo>
                      <a:pt x="2502" y="1486"/>
                    </a:lnTo>
                    <a:cubicBezTo>
                      <a:pt x="2669" y="1893"/>
                      <a:pt x="3064" y="2159"/>
                      <a:pt x="3503" y="2159"/>
                    </a:cubicBezTo>
                    <a:cubicBezTo>
                      <a:pt x="3943" y="2159"/>
                      <a:pt x="4339" y="1893"/>
                      <a:pt x="4504" y="1486"/>
                    </a:cubicBezTo>
                    <a:lnTo>
                      <a:pt x="6272" y="1486"/>
                    </a:lnTo>
                    <a:cubicBezTo>
                      <a:pt x="6457" y="1486"/>
                      <a:pt x="6608" y="1336"/>
                      <a:pt x="6608" y="1150"/>
                    </a:cubicBezTo>
                    <a:lnTo>
                      <a:pt x="6608" y="1044"/>
                    </a:lnTo>
                    <a:cubicBezTo>
                      <a:pt x="6608" y="859"/>
                      <a:pt x="6457" y="710"/>
                      <a:pt x="6272" y="708"/>
                    </a:cubicBezTo>
                    <a:lnTo>
                      <a:pt x="4518" y="708"/>
                    </a:lnTo>
                    <a:cubicBezTo>
                      <a:pt x="4361" y="282"/>
                      <a:pt x="3958" y="0"/>
                      <a:pt x="3504"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57"/>
              <p:cNvSpPr/>
              <p:nvPr/>
            </p:nvSpPr>
            <p:spPr>
              <a:xfrm>
                <a:off x="7243757" y="3287964"/>
                <a:ext cx="219617" cy="71754"/>
              </a:xfrm>
              <a:custGeom>
                <a:rect b="b" l="l" r="r" t="t"/>
                <a:pathLst>
                  <a:path extrusionOk="0" h="2159" w="6608">
                    <a:moveTo>
                      <a:pt x="3500" y="647"/>
                    </a:moveTo>
                    <a:cubicBezTo>
                      <a:pt x="3722" y="647"/>
                      <a:pt x="3935" y="820"/>
                      <a:pt x="3935" y="1080"/>
                    </a:cubicBezTo>
                    <a:cubicBezTo>
                      <a:pt x="3935" y="1318"/>
                      <a:pt x="3743" y="1512"/>
                      <a:pt x="3503" y="1512"/>
                    </a:cubicBezTo>
                    <a:cubicBezTo>
                      <a:pt x="3118" y="1512"/>
                      <a:pt x="2925" y="1048"/>
                      <a:pt x="3197" y="775"/>
                    </a:cubicBezTo>
                    <a:cubicBezTo>
                      <a:pt x="3285" y="687"/>
                      <a:pt x="3394" y="647"/>
                      <a:pt x="3500" y="647"/>
                    </a:cubicBezTo>
                    <a:close/>
                    <a:moveTo>
                      <a:pt x="3503" y="0"/>
                    </a:moveTo>
                    <a:cubicBezTo>
                      <a:pt x="3050" y="0"/>
                      <a:pt x="2644" y="282"/>
                      <a:pt x="2489" y="708"/>
                    </a:cubicBezTo>
                    <a:lnTo>
                      <a:pt x="358" y="708"/>
                    </a:lnTo>
                    <a:cubicBezTo>
                      <a:pt x="159" y="708"/>
                      <a:pt x="1" y="868"/>
                      <a:pt x="1" y="1065"/>
                    </a:cubicBezTo>
                    <a:lnTo>
                      <a:pt x="1" y="1129"/>
                    </a:lnTo>
                    <a:cubicBezTo>
                      <a:pt x="1" y="1326"/>
                      <a:pt x="159" y="1486"/>
                      <a:pt x="358" y="1486"/>
                    </a:cubicBezTo>
                    <a:lnTo>
                      <a:pt x="2502" y="1486"/>
                    </a:lnTo>
                    <a:cubicBezTo>
                      <a:pt x="2668" y="1893"/>
                      <a:pt x="3064" y="2159"/>
                      <a:pt x="3503" y="2159"/>
                    </a:cubicBezTo>
                    <a:cubicBezTo>
                      <a:pt x="3943" y="2159"/>
                      <a:pt x="4339" y="1893"/>
                      <a:pt x="4504" y="1486"/>
                    </a:cubicBezTo>
                    <a:lnTo>
                      <a:pt x="6271" y="1486"/>
                    </a:lnTo>
                    <a:cubicBezTo>
                      <a:pt x="6457" y="1486"/>
                      <a:pt x="6608" y="1336"/>
                      <a:pt x="6608" y="1150"/>
                    </a:cubicBezTo>
                    <a:lnTo>
                      <a:pt x="6608" y="1044"/>
                    </a:lnTo>
                    <a:cubicBezTo>
                      <a:pt x="6608" y="859"/>
                      <a:pt x="6457" y="710"/>
                      <a:pt x="6271" y="708"/>
                    </a:cubicBezTo>
                    <a:lnTo>
                      <a:pt x="4516" y="708"/>
                    </a:lnTo>
                    <a:cubicBezTo>
                      <a:pt x="4361" y="282"/>
                      <a:pt x="3956" y="0"/>
                      <a:pt x="3503"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57"/>
              <p:cNvSpPr/>
              <p:nvPr/>
            </p:nvSpPr>
            <p:spPr>
              <a:xfrm>
                <a:off x="6995957" y="3287964"/>
                <a:ext cx="219617" cy="71754"/>
              </a:xfrm>
              <a:custGeom>
                <a:rect b="b" l="l" r="r" t="t"/>
                <a:pathLst>
                  <a:path extrusionOk="0" h="2159" w="6608">
                    <a:moveTo>
                      <a:pt x="3502" y="647"/>
                    </a:moveTo>
                    <a:cubicBezTo>
                      <a:pt x="3724" y="647"/>
                      <a:pt x="3937" y="820"/>
                      <a:pt x="3937" y="1080"/>
                    </a:cubicBezTo>
                    <a:cubicBezTo>
                      <a:pt x="3937" y="1318"/>
                      <a:pt x="3743" y="1512"/>
                      <a:pt x="3505" y="1512"/>
                    </a:cubicBezTo>
                    <a:cubicBezTo>
                      <a:pt x="3119" y="1512"/>
                      <a:pt x="2926" y="1048"/>
                      <a:pt x="3199" y="775"/>
                    </a:cubicBezTo>
                    <a:cubicBezTo>
                      <a:pt x="3287" y="687"/>
                      <a:pt x="3395" y="647"/>
                      <a:pt x="3502" y="647"/>
                    </a:cubicBezTo>
                    <a:close/>
                    <a:moveTo>
                      <a:pt x="3505" y="0"/>
                    </a:moveTo>
                    <a:cubicBezTo>
                      <a:pt x="3051" y="0"/>
                      <a:pt x="2646" y="282"/>
                      <a:pt x="2491" y="708"/>
                    </a:cubicBezTo>
                    <a:lnTo>
                      <a:pt x="358" y="708"/>
                    </a:lnTo>
                    <a:cubicBezTo>
                      <a:pt x="161" y="708"/>
                      <a:pt x="1" y="868"/>
                      <a:pt x="1" y="1065"/>
                    </a:cubicBezTo>
                    <a:lnTo>
                      <a:pt x="1" y="1129"/>
                    </a:lnTo>
                    <a:cubicBezTo>
                      <a:pt x="1" y="1326"/>
                      <a:pt x="161" y="1486"/>
                      <a:pt x="358" y="1486"/>
                    </a:cubicBezTo>
                    <a:lnTo>
                      <a:pt x="2504" y="1486"/>
                    </a:lnTo>
                    <a:cubicBezTo>
                      <a:pt x="2669" y="1893"/>
                      <a:pt x="3064" y="2159"/>
                      <a:pt x="3505" y="2159"/>
                    </a:cubicBezTo>
                    <a:cubicBezTo>
                      <a:pt x="3943" y="2159"/>
                      <a:pt x="4339" y="1893"/>
                      <a:pt x="4505" y="1486"/>
                    </a:cubicBezTo>
                    <a:lnTo>
                      <a:pt x="6272" y="1486"/>
                    </a:lnTo>
                    <a:cubicBezTo>
                      <a:pt x="6457" y="1486"/>
                      <a:pt x="6608" y="1336"/>
                      <a:pt x="6608" y="1150"/>
                    </a:cubicBezTo>
                    <a:lnTo>
                      <a:pt x="6608" y="1044"/>
                    </a:lnTo>
                    <a:cubicBezTo>
                      <a:pt x="6608" y="859"/>
                      <a:pt x="6457" y="710"/>
                      <a:pt x="6272" y="708"/>
                    </a:cubicBezTo>
                    <a:lnTo>
                      <a:pt x="4518" y="708"/>
                    </a:lnTo>
                    <a:cubicBezTo>
                      <a:pt x="4363" y="282"/>
                      <a:pt x="3958" y="0"/>
                      <a:pt x="3505"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936" name="Google Shape;936;p57"/>
          <p:cNvPicPr preferRelativeResize="0"/>
          <p:nvPr/>
        </p:nvPicPr>
        <p:blipFill>
          <a:blip r:embed="rId3">
            <a:alphaModFix/>
          </a:blip>
          <a:stretch>
            <a:fillRect/>
          </a:stretch>
        </p:blipFill>
        <p:spPr>
          <a:xfrm>
            <a:off x="235374" y="889750"/>
            <a:ext cx="4336624" cy="3928650"/>
          </a:xfrm>
          <a:prstGeom prst="rect">
            <a:avLst/>
          </a:prstGeom>
          <a:noFill/>
          <a:ln>
            <a:noFill/>
          </a:ln>
        </p:spPr>
      </p:pic>
      <p:sp>
        <p:nvSpPr>
          <p:cNvPr id="937" name="Google Shape;937;p57"/>
          <p:cNvSpPr txBox="1"/>
          <p:nvPr/>
        </p:nvSpPr>
        <p:spPr>
          <a:xfrm>
            <a:off x="4372550" y="2681500"/>
            <a:ext cx="4909200" cy="1746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Open Sans"/>
              <a:buChar char="●"/>
            </a:pPr>
            <a:r>
              <a:rPr lang="en" sz="1600">
                <a:solidFill>
                  <a:schemeClr val="dk1"/>
                </a:solidFill>
                <a:latin typeface="Open Sans"/>
                <a:ea typeface="Open Sans"/>
                <a:cs typeface="Open Sans"/>
                <a:sym typeface="Open Sans"/>
              </a:rPr>
              <a:t>Triangle Correlation Heatmap to evaluate feature correlation:</a:t>
            </a:r>
            <a:endParaRPr sz="1600">
              <a:solidFill>
                <a:schemeClr val="dk1"/>
              </a:solidFill>
              <a:latin typeface="Open Sans"/>
              <a:ea typeface="Open Sans"/>
              <a:cs typeface="Open Sans"/>
              <a:sym typeface="Open Sans"/>
            </a:endParaRPr>
          </a:p>
          <a:p>
            <a:pPr indent="-330200" lvl="1" marL="914400" rtl="0" algn="l">
              <a:spcBef>
                <a:spcPts val="0"/>
              </a:spcBef>
              <a:spcAft>
                <a:spcPts val="0"/>
              </a:spcAft>
              <a:buClr>
                <a:schemeClr val="dk1"/>
              </a:buClr>
              <a:buSzPts val="1600"/>
              <a:buFont typeface="Open Sans"/>
              <a:buChar char="○"/>
            </a:pPr>
            <a:r>
              <a:rPr lang="en" sz="1600">
                <a:solidFill>
                  <a:schemeClr val="dk1"/>
                </a:solidFill>
                <a:latin typeface="Open Sans"/>
                <a:ea typeface="Open Sans"/>
                <a:cs typeface="Open Sans"/>
                <a:sym typeface="Open Sans"/>
              </a:rPr>
              <a:t>Found no features highly correlated with each other</a:t>
            </a:r>
            <a:endParaRPr sz="1600">
              <a:solidFill>
                <a:schemeClr val="dk1"/>
              </a:solidFill>
              <a:latin typeface="Open Sans"/>
              <a:ea typeface="Open Sans"/>
              <a:cs typeface="Open Sans"/>
              <a:sym typeface="Open Sans"/>
            </a:endParaRPr>
          </a:p>
          <a:p>
            <a:pPr indent="-330200" lvl="1" marL="914400" rtl="0" algn="l">
              <a:spcBef>
                <a:spcPts val="0"/>
              </a:spcBef>
              <a:spcAft>
                <a:spcPts val="0"/>
              </a:spcAft>
              <a:buClr>
                <a:schemeClr val="dk1"/>
              </a:buClr>
              <a:buSzPts val="1600"/>
              <a:buFont typeface="Open Sans"/>
              <a:buChar char="○"/>
            </a:pPr>
            <a:r>
              <a:rPr lang="en" sz="1600">
                <a:solidFill>
                  <a:schemeClr val="dk1"/>
                </a:solidFill>
                <a:latin typeface="Open Sans"/>
                <a:ea typeface="Open Sans"/>
                <a:cs typeface="Open Sans"/>
                <a:sym typeface="Open Sans"/>
              </a:rPr>
              <a:t>Didn’t Drop any features overall; we kept them all</a:t>
            </a:r>
            <a:endParaRPr sz="16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924"/>
                                        </p:tgtEl>
                                      </p:cBhvr>
                                    </p:animEffect>
                                    <p:set>
                                      <p:cBhvr>
                                        <p:cTn dur="1" fill="hold">
                                          <p:stCondLst>
                                            <p:cond delay="1000"/>
                                          </p:stCondLst>
                                        </p:cTn>
                                        <p:tgtEl>
                                          <p:spTgt spid="92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923"/>
                                        </p:tgtEl>
                                      </p:cBhvr>
                                    </p:animEffect>
                                    <p:set>
                                      <p:cBhvr>
                                        <p:cTn dur="1" fill="hold">
                                          <p:stCondLst>
                                            <p:cond delay="1000"/>
                                          </p:stCondLst>
                                        </p:cTn>
                                        <p:tgtEl>
                                          <p:spTgt spid="923"/>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36"/>
                                        </p:tgtEl>
                                        <p:attrNameLst>
                                          <p:attrName>style.visibility</p:attrName>
                                        </p:attrNameLst>
                                      </p:cBhvr>
                                      <p:to>
                                        <p:strVal val="visible"/>
                                      </p:to>
                                    </p:set>
                                    <p:animEffect filter="fade" transition="in">
                                      <p:cBhvr>
                                        <p:cTn dur="1000"/>
                                        <p:tgtEl>
                                          <p:spTgt spid="936"/>
                                        </p:tgtEl>
                                      </p:cBhvr>
                                    </p:animEffect>
                                  </p:childTnLst>
                                </p:cTn>
                              </p:par>
                              <p:par>
                                <p:cTn fill="hold" nodeType="withEffect" presetClass="entr" presetID="10" presetSubtype="0">
                                  <p:stCondLst>
                                    <p:cond delay="0"/>
                                  </p:stCondLst>
                                  <p:childTnLst>
                                    <p:set>
                                      <p:cBhvr>
                                        <p:cTn dur="1" fill="hold">
                                          <p:stCondLst>
                                            <p:cond delay="0"/>
                                          </p:stCondLst>
                                        </p:cTn>
                                        <p:tgtEl>
                                          <p:spTgt spid="937"/>
                                        </p:tgtEl>
                                        <p:attrNameLst>
                                          <p:attrName>style.visibility</p:attrName>
                                        </p:attrNameLst>
                                      </p:cBhvr>
                                      <p:to>
                                        <p:strVal val="visible"/>
                                      </p:to>
                                    </p:set>
                                    <p:animEffect filter="fade" transition="in">
                                      <p:cBhvr>
                                        <p:cTn dur="1000"/>
                                        <p:tgtEl>
                                          <p:spTgt spid="9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58"/>
          <p:cNvSpPr/>
          <p:nvPr/>
        </p:nvSpPr>
        <p:spPr>
          <a:xfrm>
            <a:off x="0" y="-13200"/>
            <a:ext cx="3229200" cy="43281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58"/>
          <p:cNvSpPr/>
          <p:nvPr/>
        </p:nvSpPr>
        <p:spPr>
          <a:xfrm flipH="1">
            <a:off x="2705" y="4314888"/>
            <a:ext cx="3229200" cy="841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58"/>
          <p:cNvSpPr/>
          <p:nvPr/>
        </p:nvSpPr>
        <p:spPr>
          <a:xfrm>
            <a:off x="6423273" y="611206"/>
            <a:ext cx="1792800" cy="1792800"/>
          </a:xfrm>
          <a:prstGeom prst="roundRect">
            <a:avLst>
              <a:gd fmla="val 31579"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58"/>
          <p:cNvSpPr txBox="1"/>
          <p:nvPr>
            <p:ph type="title"/>
          </p:nvPr>
        </p:nvSpPr>
        <p:spPr>
          <a:xfrm>
            <a:off x="3892916" y="2582250"/>
            <a:ext cx="4462200" cy="142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ExtraBold"/>
                <a:ea typeface="Raleway ExtraBold"/>
                <a:cs typeface="Raleway ExtraBold"/>
                <a:sym typeface="Raleway ExtraBold"/>
              </a:rPr>
              <a:t>MACHINE LEARNING MODELS</a:t>
            </a:r>
            <a:endParaRPr/>
          </a:p>
        </p:txBody>
      </p:sp>
      <p:sp>
        <p:nvSpPr>
          <p:cNvPr id="946" name="Google Shape;946;p58"/>
          <p:cNvSpPr txBox="1"/>
          <p:nvPr>
            <p:ph idx="2" type="title"/>
          </p:nvPr>
        </p:nvSpPr>
        <p:spPr>
          <a:xfrm>
            <a:off x="6284223" y="639775"/>
            <a:ext cx="20709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947" name="Google Shape;947;p58"/>
          <p:cNvSpPr txBox="1"/>
          <p:nvPr>
            <p:ph idx="1" type="subTitle"/>
          </p:nvPr>
        </p:nvSpPr>
        <p:spPr>
          <a:xfrm>
            <a:off x="3892916" y="4073525"/>
            <a:ext cx="4462200" cy="430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Bryan</a:t>
            </a:r>
            <a:endParaRPr/>
          </a:p>
        </p:txBody>
      </p:sp>
      <p:grpSp>
        <p:nvGrpSpPr>
          <p:cNvPr id="948" name="Google Shape;948;p58"/>
          <p:cNvGrpSpPr/>
          <p:nvPr/>
        </p:nvGrpSpPr>
        <p:grpSpPr>
          <a:xfrm>
            <a:off x="843217" y="4508416"/>
            <a:ext cx="1548175" cy="454743"/>
            <a:chOff x="715088" y="4521623"/>
            <a:chExt cx="1548175" cy="454743"/>
          </a:xfrm>
        </p:grpSpPr>
        <p:sp>
          <p:nvSpPr>
            <p:cNvPr id="949" name="Google Shape;949;p58"/>
            <p:cNvSpPr/>
            <p:nvPr/>
          </p:nvSpPr>
          <p:spPr>
            <a:xfrm>
              <a:off x="1375490" y="4521623"/>
              <a:ext cx="887773" cy="454743"/>
            </a:xfrm>
            <a:custGeom>
              <a:rect b="b" l="l" r="r" t="t"/>
              <a:pathLst>
                <a:path extrusionOk="0" h="10686" w="20863">
                  <a:moveTo>
                    <a:pt x="5343" y="1"/>
                  </a:moveTo>
                  <a:cubicBezTo>
                    <a:pt x="2383" y="1"/>
                    <a:pt x="0" y="2383"/>
                    <a:pt x="0" y="5343"/>
                  </a:cubicBezTo>
                  <a:cubicBezTo>
                    <a:pt x="0" y="8303"/>
                    <a:pt x="2383" y="10686"/>
                    <a:pt x="5343" y="10686"/>
                  </a:cubicBezTo>
                  <a:lnTo>
                    <a:pt x="15519" y="10686"/>
                  </a:lnTo>
                  <a:cubicBezTo>
                    <a:pt x="18479" y="10686"/>
                    <a:pt x="20862" y="8303"/>
                    <a:pt x="20862" y="5343"/>
                  </a:cubicBezTo>
                  <a:cubicBezTo>
                    <a:pt x="20862" y="2383"/>
                    <a:pt x="18479" y="1"/>
                    <a:pt x="15519" y="1"/>
                  </a:cubicBezTo>
                  <a:close/>
                </a:path>
              </a:pathLst>
            </a:custGeom>
            <a:solidFill>
              <a:schemeClr val="lt1"/>
            </a:solidFill>
            <a:ln cap="flat" cmpd="sng" w="13875">
              <a:solidFill>
                <a:schemeClr val="dk1"/>
              </a:solidFill>
              <a:prstDash val="solid"/>
              <a:miter lim="111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58"/>
            <p:cNvSpPr/>
            <p:nvPr/>
          </p:nvSpPr>
          <p:spPr>
            <a:xfrm>
              <a:off x="1855078" y="4572646"/>
              <a:ext cx="352718" cy="352696"/>
            </a:xfrm>
            <a:custGeom>
              <a:rect b="b" l="l" r="r" t="t"/>
              <a:pathLst>
                <a:path extrusionOk="0" h="8288" w="8289">
                  <a:moveTo>
                    <a:pt x="4145" y="1"/>
                  </a:moveTo>
                  <a:cubicBezTo>
                    <a:pt x="1856" y="1"/>
                    <a:pt x="0" y="1856"/>
                    <a:pt x="0" y="4144"/>
                  </a:cubicBezTo>
                  <a:cubicBezTo>
                    <a:pt x="0" y="6432"/>
                    <a:pt x="1856" y="8288"/>
                    <a:pt x="4145" y="8288"/>
                  </a:cubicBezTo>
                  <a:cubicBezTo>
                    <a:pt x="6433" y="8288"/>
                    <a:pt x="8289" y="6432"/>
                    <a:pt x="8289" y="4144"/>
                  </a:cubicBezTo>
                  <a:cubicBezTo>
                    <a:pt x="8289" y="1856"/>
                    <a:pt x="6433" y="1"/>
                    <a:pt x="41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58"/>
            <p:cNvSpPr/>
            <p:nvPr/>
          </p:nvSpPr>
          <p:spPr>
            <a:xfrm>
              <a:off x="715088" y="4705672"/>
              <a:ext cx="86679" cy="86685"/>
            </a:xfrm>
            <a:custGeom>
              <a:rect b="b" l="l" r="r" t="t"/>
              <a:pathLst>
                <a:path extrusionOk="0" h="2037" w="2037">
                  <a:moveTo>
                    <a:pt x="1019" y="0"/>
                  </a:moveTo>
                  <a:cubicBezTo>
                    <a:pt x="456" y="0"/>
                    <a:pt x="1" y="456"/>
                    <a:pt x="1" y="1018"/>
                  </a:cubicBezTo>
                  <a:cubicBezTo>
                    <a:pt x="1" y="1580"/>
                    <a:pt x="456" y="2036"/>
                    <a:pt x="1019" y="2036"/>
                  </a:cubicBezTo>
                  <a:cubicBezTo>
                    <a:pt x="1581" y="2036"/>
                    <a:pt x="2036" y="1580"/>
                    <a:pt x="2036" y="1018"/>
                  </a:cubicBezTo>
                  <a:cubicBezTo>
                    <a:pt x="2036" y="456"/>
                    <a:pt x="1581" y="0"/>
                    <a:pt x="1019" y="0"/>
                  </a:cubicBezTo>
                  <a:close/>
                </a:path>
              </a:pathLst>
            </a:custGeom>
            <a:solidFill>
              <a:schemeClr val="dk1"/>
            </a:solidFill>
            <a:ln cap="flat" cmpd="sng" w="13875">
              <a:solidFill>
                <a:schemeClr val="dk1"/>
              </a:solidFill>
              <a:prstDash val="solid"/>
              <a:miter lim="111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58"/>
            <p:cNvSpPr/>
            <p:nvPr/>
          </p:nvSpPr>
          <p:spPr>
            <a:xfrm>
              <a:off x="931647" y="4705672"/>
              <a:ext cx="86637" cy="86685"/>
            </a:xfrm>
            <a:custGeom>
              <a:rect b="b" l="l" r="r" t="t"/>
              <a:pathLst>
                <a:path extrusionOk="0" h="2037" w="2036">
                  <a:moveTo>
                    <a:pt x="1018" y="0"/>
                  </a:moveTo>
                  <a:cubicBezTo>
                    <a:pt x="455" y="0"/>
                    <a:pt x="0" y="456"/>
                    <a:pt x="0" y="1018"/>
                  </a:cubicBezTo>
                  <a:cubicBezTo>
                    <a:pt x="0" y="1580"/>
                    <a:pt x="455" y="2036"/>
                    <a:pt x="1018" y="2036"/>
                  </a:cubicBezTo>
                  <a:cubicBezTo>
                    <a:pt x="1580" y="2036"/>
                    <a:pt x="2035" y="1580"/>
                    <a:pt x="2035" y="1018"/>
                  </a:cubicBezTo>
                  <a:cubicBezTo>
                    <a:pt x="2035" y="456"/>
                    <a:pt x="1580" y="0"/>
                    <a:pt x="1018" y="0"/>
                  </a:cubicBezTo>
                  <a:close/>
                </a:path>
              </a:pathLst>
            </a:custGeom>
            <a:solidFill>
              <a:schemeClr val="dk1"/>
            </a:solidFill>
            <a:ln cap="flat" cmpd="sng" w="13875">
              <a:solidFill>
                <a:schemeClr val="dk1"/>
              </a:solidFill>
              <a:prstDash val="solid"/>
              <a:miter lim="111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58"/>
            <p:cNvSpPr/>
            <p:nvPr/>
          </p:nvSpPr>
          <p:spPr>
            <a:xfrm>
              <a:off x="1148164" y="4705672"/>
              <a:ext cx="86637" cy="86685"/>
            </a:xfrm>
            <a:custGeom>
              <a:rect b="b" l="l" r="r" t="t"/>
              <a:pathLst>
                <a:path extrusionOk="0" h="2037" w="2036">
                  <a:moveTo>
                    <a:pt x="1018" y="0"/>
                  </a:moveTo>
                  <a:cubicBezTo>
                    <a:pt x="456" y="0"/>
                    <a:pt x="1" y="456"/>
                    <a:pt x="1" y="1018"/>
                  </a:cubicBezTo>
                  <a:cubicBezTo>
                    <a:pt x="1" y="1580"/>
                    <a:pt x="456" y="2036"/>
                    <a:pt x="1018" y="2036"/>
                  </a:cubicBezTo>
                  <a:cubicBezTo>
                    <a:pt x="1581" y="2036"/>
                    <a:pt x="2036" y="1580"/>
                    <a:pt x="2036" y="1018"/>
                  </a:cubicBezTo>
                  <a:cubicBezTo>
                    <a:pt x="2036" y="456"/>
                    <a:pt x="1581" y="0"/>
                    <a:pt x="1018" y="0"/>
                  </a:cubicBezTo>
                  <a:close/>
                </a:path>
              </a:pathLst>
            </a:custGeom>
            <a:solidFill>
              <a:schemeClr val="dk1"/>
            </a:solidFill>
            <a:ln cap="flat" cmpd="sng" w="13875">
              <a:solidFill>
                <a:schemeClr val="dk1"/>
              </a:solidFill>
              <a:prstDash val="solid"/>
              <a:miter lim="111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4" name="Google Shape;954;p58"/>
          <p:cNvGrpSpPr/>
          <p:nvPr/>
        </p:nvGrpSpPr>
        <p:grpSpPr>
          <a:xfrm>
            <a:off x="679228" y="466972"/>
            <a:ext cx="1870728" cy="3367742"/>
            <a:chOff x="6679763" y="256500"/>
            <a:chExt cx="1699272" cy="3059081"/>
          </a:xfrm>
        </p:grpSpPr>
        <p:sp>
          <p:nvSpPr>
            <p:cNvPr id="955" name="Google Shape;955;p58"/>
            <p:cNvSpPr/>
            <p:nvPr/>
          </p:nvSpPr>
          <p:spPr>
            <a:xfrm>
              <a:off x="6958622" y="526493"/>
              <a:ext cx="1141493" cy="2510824"/>
            </a:xfrm>
            <a:custGeom>
              <a:rect b="b" l="l" r="r" t="t"/>
              <a:pathLst>
                <a:path extrusionOk="0" h="56633" w="25747">
                  <a:moveTo>
                    <a:pt x="12875" y="1"/>
                  </a:moveTo>
                  <a:cubicBezTo>
                    <a:pt x="5764" y="1"/>
                    <a:pt x="1" y="6424"/>
                    <a:pt x="1" y="14347"/>
                  </a:cubicBezTo>
                  <a:cubicBezTo>
                    <a:pt x="1" y="21142"/>
                    <a:pt x="4241" y="26835"/>
                    <a:pt x="9935" y="28316"/>
                  </a:cubicBezTo>
                  <a:cubicBezTo>
                    <a:pt x="4241" y="29798"/>
                    <a:pt x="1" y="35489"/>
                    <a:pt x="1" y="42286"/>
                  </a:cubicBezTo>
                  <a:cubicBezTo>
                    <a:pt x="1" y="50209"/>
                    <a:pt x="5764" y="56632"/>
                    <a:pt x="12875" y="56632"/>
                  </a:cubicBezTo>
                  <a:cubicBezTo>
                    <a:pt x="19984" y="56632"/>
                    <a:pt x="25747" y="50209"/>
                    <a:pt x="25747" y="42286"/>
                  </a:cubicBezTo>
                  <a:cubicBezTo>
                    <a:pt x="25747" y="35489"/>
                    <a:pt x="21507" y="29798"/>
                    <a:pt x="15813" y="28316"/>
                  </a:cubicBezTo>
                  <a:cubicBezTo>
                    <a:pt x="21507" y="26835"/>
                    <a:pt x="25747" y="21142"/>
                    <a:pt x="25747" y="14347"/>
                  </a:cubicBezTo>
                  <a:cubicBezTo>
                    <a:pt x="25747" y="6424"/>
                    <a:pt x="19984" y="1"/>
                    <a:pt x="128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58"/>
            <p:cNvSpPr/>
            <p:nvPr/>
          </p:nvSpPr>
          <p:spPr>
            <a:xfrm>
              <a:off x="6861309" y="391984"/>
              <a:ext cx="194631" cy="194631"/>
            </a:xfrm>
            <a:custGeom>
              <a:rect b="b" l="l" r="r" t="t"/>
              <a:pathLst>
                <a:path extrusionOk="0" h="4390" w="4390">
                  <a:moveTo>
                    <a:pt x="2196" y="0"/>
                  </a:moveTo>
                  <a:cubicBezTo>
                    <a:pt x="984" y="0"/>
                    <a:pt x="1" y="983"/>
                    <a:pt x="1" y="2195"/>
                  </a:cubicBezTo>
                  <a:cubicBezTo>
                    <a:pt x="1" y="3407"/>
                    <a:pt x="984" y="4389"/>
                    <a:pt x="2196" y="4389"/>
                  </a:cubicBezTo>
                  <a:cubicBezTo>
                    <a:pt x="3407" y="4389"/>
                    <a:pt x="4390" y="3407"/>
                    <a:pt x="4390" y="2195"/>
                  </a:cubicBezTo>
                  <a:cubicBezTo>
                    <a:pt x="4390" y="983"/>
                    <a:pt x="3407" y="0"/>
                    <a:pt x="21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58"/>
            <p:cNvSpPr/>
            <p:nvPr/>
          </p:nvSpPr>
          <p:spPr>
            <a:xfrm>
              <a:off x="6861309" y="2985510"/>
              <a:ext cx="194631" cy="194586"/>
            </a:xfrm>
            <a:custGeom>
              <a:rect b="b" l="l" r="r" t="t"/>
              <a:pathLst>
                <a:path extrusionOk="0" h="4389" w="4390">
                  <a:moveTo>
                    <a:pt x="2196" y="0"/>
                  </a:moveTo>
                  <a:cubicBezTo>
                    <a:pt x="984" y="0"/>
                    <a:pt x="1" y="982"/>
                    <a:pt x="1" y="2194"/>
                  </a:cubicBezTo>
                  <a:cubicBezTo>
                    <a:pt x="1" y="3407"/>
                    <a:pt x="984" y="4388"/>
                    <a:pt x="2196" y="4388"/>
                  </a:cubicBezTo>
                  <a:cubicBezTo>
                    <a:pt x="3407" y="4388"/>
                    <a:pt x="4390" y="3407"/>
                    <a:pt x="4390" y="2194"/>
                  </a:cubicBezTo>
                  <a:cubicBezTo>
                    <a:pt x="4390" y="982"/>
                    <a:pt x="3407" y="0"/>
                    <a:pt x="21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58"/>
            <p:cNvSpPr/>
            <p:nvPr/>
          </p:nvSpPr>
          <p:spPr>
            <a:xfrm>
              <a:off x="6928697" y="489297"/>
              <a:ext cx="59852" cy="2585218"/>
            </a:xfrm>
            <a:custGeom>
              <a:rect b="b" l="l" r="r" t="t"/>
              <a:pathLst>
                <a:path extrusionOk="0" h="58311" w="1350">
                  <a:moveTo>
                    <a:pt x="1" y="0"/>
                  </a:moveTo>
                  <a:lnTo>
                    <a:pt x="1" y="58311"/>
                  </a:lnTo>
                  <a:lnTo>
                    <a:pt x="1350" y="58311"/>
                  </a:lnTo>
                  <a:lnTo>
                    <a:pt x="135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58"/>
            <p:cNvSpPr/>
            <p:nvPr/>
          </p:nvSpPr>
          <p:spPr>
            <a:xfrm>
              <a:off x="7152449" y="416279"/>
              <a:ext cx="753872" cy="170335"/>
            </a:xfrm>
            <a:custGeom>
              <a:rect b="b" l="l" r="r" t="t"/>
              <a:pathLst>
                <a:path extrusionOk="0" h="3842" w="17004">
                  <a:moveTo>
                    <a:pt x="0" y="1"/>
                  </a:moveTo>
                  <a:lnTo>
                    <a:pt x="0" y="3841"/>
                  </a:lnTo>
                  <a:lnTo>
                    <a:pt x="17004" y="3841"/>
                  </a:lnTo>
                  <a:lnTo>
                    <a:pt x="170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58"/>
            <p:cNvSpPr/>
            <p:nvPr/>
          </p:nvSpPr>
          <p:spPr>
            <a:xfrm>
              <a:off x="6679763" y="256500"/>
              <a:ext cx="1699272" cy="214094"/>
            </a:xfrm>
            <a:custGeom>
              <a:rect b="b" l="l" r="r" t="t"/>
              <a:pathLst>
                <a:path extrusionOk="0" h="4829" w="38328">
                  <a:moveTo>
                    <a:pt x="0" y="1"/>
                  </a:moveTo>
                  <a:lnTo>
                    <a:pt x="2341" y="4828"/>
                  </a:lnTo>
                  <a:lnTo>
                    <a:pt x="35987" y="4828"/>
                  </a:lnTo>
                  <a:lnTo>
                    <a:pt x="3832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58"/>
            <p:cNvSpPr/>
            <p:nvPr/>
          </p:nvSpPr>
          <p:spPr>
            <a:xfrm>
              <a:off x="8002815" y="2985510"/>
              <a:ext cx="194586" cy="194586"/>
            </a:xfrm>
            <a:custGeom>
              <a:rect b="b" l="l" r="r" t="t"/>
              <a:pathLst>
                <a:path extrusionOk="0" h="4389" w="4389">
                  <a:moveTo>
                    <a:pt x="2194" y="0"/>
                  </a:moveTo>
                  <a:cubicBezTo>
                    <a:pt x="983" y="0"/>
                    <a:pt x="0" y="982"/>
                    <a:pt x="0" y="2194"/>
                  </a:cubicBezTo>
                  <a:cubicBezTo>
                    <a:pt x="0" y="3407"/>
                    <a:pt x="983" y="4388"/>
                    <a:pt x="2194" y="4388"/>
                  </a:cubicBezTo>
                  <a:cubicBezTo>
                    <a:pt x="3406" y="4388"/>
                    <a:pt x="4389" y="3407"/>
                    <a:pt x="4389" y="2194"/>
                  </a:cubicBezTo>
                  <a:cubicBezTo>
                    <a:pt x="4389" y="982"/>
                    <a:pt x="3406" y="0"/>
                    <a:pt x="2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58"/>
            <p:cNvSpPr/>
            <p:nvPr/>
          </p:nvSpPr>
          <p:spPr>
            <a:xfrm>
              <a:off x="8002815" y="409895"/>
              <a:ext cx="194586" cy="194631"/>
            </a:xfrm>
            <a:custGeom>
              <a:rect b="b" l="l" r="r" t="t"/>
              <a:pathLst>
                <a:path extrusionOk="0" h="4390" w="4389">
                  <a:moveTo>
                    <a:pt x="2194" y="0"/>
                  </a:moveTo>
                  <a:cubicBezTo>
                    <a:pt x="983" y="0"/>
                    <a:pt x="0" y="983"/>
                    <a:pt x="0" y="2194"/>
                  </a:cubicBezTo>
                  <a:cubicBezTo>
                    <a:pt x="0" y="3407"/>
                    <a:pt x="983" y="4389"/>
                    <a:pt x="2194" y="4389"/>
                  </a:cubicBezTo>
                  <a:cubicBezTo>
                    <a:pt x="3406" y="4389"/>
                    <a:pt x="4389" y="3407"/>
                    <a:pt x="4389" y="2194"/>
                  </a:cubicBezTo>
                  <a:cubicBezTo>
                    <a:pt x="4389" y="983"/>
                    <a:pt x="3406" y="0"/>
                    <a:pt x="2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58"/>
            <p:cNvSpPr/>
            <p:nvPr/>
          </p:nvSpPr>
          <p:spPr>
            <a:xfrm>
              <a:off x="8070203" y="497676"/>
              <a:ext cx="59852" cy="2585218"/>
            </a:xfrm>
            <a:custGeom>
              <a:rect b="b" l="l" r="r" t="t"/>
              <a:pathLst>
                <a:path extrusionOk="0" h="58311" w="1350">
                  <a:moveTo>
                    <a:pt x="0" y="0"/>
                  </a:moveTo>
                  <a:lnTo>
                    <a:pt x="0" y="58310"/>
                  </a:lnTo>
                  <a:lnTo>
                    <a:pt x="1349" y="58310"/>
                  </a:lnTo>
                  <a:lnTo>
                    <a:pt x="13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58"/>
            <p:cNvSpPr/>
            <p:nvPr/>
          </p:nvSpPr>
          <p:spPr>
            <a:xfrm>
              <a:off x="7152449" y="2985510"/>
              <a:ext cx="753872" cy="170291"/>
            </a:xfrm>
            <a:custGeom>
              <a:rect b="b" l="l" r="r" t="t"/>
              <a:pathLst>
                <a:path extrusionOk="0" h="3841" w="17004">
                  <a:moveTo>
                    <a:pt x="0" y="0"/>
                  </a:moveTo>
                  <a:lnTo>
                    <a:pt x="0" y="3841"/>
                  </a:lnTo>
                  <a:lnTo>
                    <a:pt x="17004" y="3841"/>
                  </a:lnTo>
                  <a:lnTo>
                    <a:pt x="1700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58"/>
            <p:cNvSpPr/>
            <p:nvPr/>
          </p:nvSpPr>
          <p:spPr>
            <a:xfrm>
              <a:off x="6679763" y="3101532"/>
              <a:ext cx="1699272" cy="214049"/>
            </a:xfrm>
            <a:custGeom>
              <a:rect b="b" l="l" r="r" t="t"/>
              <a:pathLst>
                <a:path extrusionOk="0" h="4828" w="38328">
                  <a:moveTo>
                    <a:pt x="2341" y="0"/>
                  </a:moveTo>
                  <a:lnTo>
                    <a:pt x="0" y="4828"/>
                  </a:lnTo>
                  <a:lnTo>
                    <a:pt x="38328" y="4828"/>
                  </a:lnTo>
                  <a:lnTo>
                    <a:pt x="359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58"/>
            <p:cNvSpPr/>
            <p:nvPr/>
          </p:nvSpPr>
          <p:spPr>
            <a:xfrm>
              <a:off x="7495105" y="2737463"/>
              <a:ext cx="68542" cy="247966"/>
            </a:xfrm>
            <a:custGeom>
              <a:rect b="b" l="l" r="r" t="t"/>
              <a:pathLst>
                <a:path extrusionOk="0" h="5593" w="1546">
                  <a:moveTo>
                    <a:pt x="1" y="1"/>
                  </a:moveTo>
                  <a:lnTo>
                    <a:pt x="1" y="5592"/>
                  </a:lnTo>
                  <a:lnTo>
                    <a:pt x="1545" y="5592"/>
                  </a:lnTo>
                  <a:lnTo>
                    <a:pt x="15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58"/>
            <p:cNvSpPr/>
            <p:nvPr/>
          </p:nvSpPr>
          <p:spPr>
            <a:xfrm>
              <a:off x="7430422" y="2441490"/>
              <a:ext cx="197911" cy="441399"/>
            </a:xfrm>
            <a:custGeom>
              <a:rect b="b" l="l" r="r" t="t"/>
              <a:pathLst>
                <a:path extrusionOk="0" h="9956" w="4464">
                  <a:moveTo>
                    <a:pt x="1506" y="1"/>
                  </a:moveTo>
                  <a:cubicBezTo>
                    <a:pt x="676" y="1"/>
                    <a:pt x="1" y="675"/>
                    <a:pt x="1" y="1506"/>
                  </a:cubicBezTo>
                  <a:lnTo>
                    <a:pt x="1" y="8450"/>
                  </a:lnTo>
                  <a:cubicBezTo>
                    <a:pt x="1" y="9280"/>
                    <a:pt x="676" y="9955"/>
                    <a:pt x="1506" y="9955"/>
                  </a:cubicBezTo>
                  <a:lnTo>
                    <a:pt x="2958" y="9955"/>
                  </a:lnTo>
                  <a:cubicBezTo>
                    <a:pt x="3788" y="9955"/>
                    <a:pt x="4463" y="9280"/>
                    <a:pt x="4463" y="8450"/>
                  </a:cubicBezTo>
                  <a:lnTo>
                    <a:pt x="4463" y="1506"/>
                  </a:lnTo>
                  <a:cubicBezTo>
                    <a:pt x="4463" y="675"/>
                    <a:pt x="3788" y="1"/>
                    <a:pt x="29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58"/>
            <p:cNvSpPr/>
            <p:nvPr/>
          </p:nvSpPr>
          <p:spPr>
            <a:xfrm>
              <a:off x="7376955" y="1970533"/>
              <a:ext cx="107025" cy="505995"/>
            </a:xfrm>
            <a:custGeom>
              <a:rect b="b" l="l" r="r" t="t"/>
              <a:pathLst>
                <a:path extrusionOk="0" h="11413" w="2414">
                  <a:moveTo>
                    <a:pt x="1207" y="1"/>
                  </a:moveTo>
                  <a:cubicBezTo>
                    <a:pt x="541" y="1"/>
                    <a:pt x="0" y="541"/>
                    <a:pt x="0" y="1208"/>
                  </a:cubicBezTo>
                  <a:lnTo>
                    <a:pt x="0" y="10205"/>
                  </a:lnTo>
                  <a:cubicBezTo>
                    <a:pt x="0" y="10871"/>
                    <a:pt x="541" y="11412"/>
                    <a:pt x="1207" y="11412"/>
                  </a:cubicBezTo>
                  <a:cubicBezTo>
                    <a:pt x="1873" y="11412"/>
                    <a:pt x="2414" y="10871"/>
                    <a:pt x="2414" y="10205"/>
                  </a:cubicBezTo>
                  <a:lnTo>
                    <a:pt x="2414" y="1208"/>
                  </a:lnTo>
                  <a:cubicBezTo>
                    <a:pt x="2414" y="540"/>
                    <a:pt x="1873" y="1"/>
                    <a:pt x="1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58"/>
            <p:cNvSpPr/>
            <p:nvPr/>
          </p:nvSpPr>
          <p:spPr>
            <a:xfrm>
              <a:off x="7574773" y="1970533"/>
              <a:ext cx="107025" cy="505995"/>
            </a:xfrm>
            <a:custGeom>
              <a:rect b="b" l="l" r="r" t="t"/>
              <a:pathLst>
                <a:path extrusionOk="0" h="11413" w="2414">
                  <a:moveTo>
                    <a:pt x="1207" y="1"/>
                  </a:moveTo>
                  <a:cubicBezTo>
                    <a:pt x="541" y="1"/>
                    <a:pt x="0" y="541"/>
                    <a:pt x="0" y="1208"/>
                  </a:cubicBezTo>
                  <a:lnTo>
                    <a:pt x="0" y="10205"/>
                  </a:lnTo>
                  <a:cubicBezTo>
                    <a:pt x="0" y="10871"/>
                    <a:pt x="541" y="11412"/>
                    <a:pt x="1207" y="11412"/>
                  </a:cubicBezTo>
                  <a:cubicBezTo>
                    <a:pt x="1873" y="11412"/>
                    <a:pt x="2414" y="10871"/>
                    <a:pt x="2414" y="10205"/>
                  </a:cubicBezTo>
                  <a:lnTo>
                    <a:pt x="2414" y="1208"/>
                  </a:lnTo>
                  <a:cubicBezTo>
                    <a:pt x="2414" y="540"/>
                    <a:pt x="1873" y="1"/>
                    <a:pt x="1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58"/>
            <p:cNvSpPr/>
            <p:nvPr/>
          </p:nvSpPr>
          <p:spPr>
            <a:xfrm>
              <a:off x="7251092" y="2248284"/>
              <a:ext cx="556582" cy="386468"/>
            </a:xfrm>
            <a:custGeom>
              <a:rect b="b" l="l" r="r" t="t"/>
              <a:pathLst>
                <a:path extrusionOk="0" h="8717" w="12554">
                  <a:moveTo>
                    <a:pt x="0" y="1"/>
                  </a:moveTo>
                  <a:lnTo>
                    <a:pt x="0" y="6318"/>
                  </a:lnTo>
                  <a:cubicBezTo>
                    <a:pt x="0" y="7643"/>
                    <a:pt x="1074" y="8717"/>
                    <a:pt x="2398" y="8717"/>
                  </a:cubicBezTo>
                  <a:lnTo>
                    <a:pt x="10156" y="8717"/>
                  </a:lnTo>
                  <a:cubicBezTo>
                    <a:pt x="11480" y="8717"/>
                    <a:pt x="12554" y="7643"/>
                    <a:pt x="12554" y="6318"/>
                  </a:cubicBezTo>
                  <a:lnTo>
                    <a:pt x="125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58"/>
            <p:cNvSpPr/>
            <p:nvPr/>
          </p:nvSpPr>
          <p:spPr>
            <a:xfrm>
              <a:off x="7473293" y="2369847"/>
              <a:ext cx="112168" cy="163640"/>
            </a:xfrm>
            <a:custGeom>
              <a:rect b="b" l="l" r="r" t="t"/>
              <a:pathLst>
                <a:path extrusionOk="0" h="3691" w="2530">
                  <a:moveTo>
                    <a:pt x="732" y="0"/>
                  </a:moveTo>
                  <a:lnTo>
                    <a:pt x="1" y="2103"/>
                  </a:lnTo>
                  <a:lnTo>
                    <a:pt x="994" y="2103"/>
                  </a:lnTo>
                  <a:lnTo>
                    <a:pt x="732" y="3691"/>
                  </a:lnTo>
                  <a:lnTo>
                    <a:pt x="2529" y="1518"/>
                  </a:lnTo>
                  <a:lnTo>
                    <a:pt x="1368" y="1518"/>
                  </a:lnTo>
                  <a:lnTo>
                    <a:pt x="20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58"/>
            <p:cNvSpPr/>
            <p:nvPr/>
          </p:nvSpPr>
          <p:spPr>
            <a:xfrm>
              <a:off x="7473603" y="962471"/>
              <a:ext cx="106271" cy="596660"/>
            </a:xfrm>
            <a:custGeom>
              <a:rect b="b" l="l" r="r" t="t"/>
              <a:pathLst>
                <a:path extrusionOk="0" h="13458" w="2397">
                  <a:moveTo>
                    <a:pt x="1" y="0"/>
                  </a:moveTo>
                  <a:lnTo>
                    <a:pt x="1" y="13458"/>
                  </a:lnTo>
                  <a:lnTo>
                    <a:pt x="2397" y="13458"/>
                  </a:lnTo>
                  <a:lnTo>
                    <a:pt x="23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58"/>
            <p:cNvSpPr/>
            <p:nvPr/>
          </p:nvSpPr>
          <p:spPr>
            <a:xfrm>
              <a:off x="7351242" y="831819"/>
              <a:ext cx="350956" cy="209261"/>
            </a:xfrm>
            <a:custGeom>
              <a:rect b="b" l="l" r="r" t="t"/>
              <a:pathLst>
                <a:path extrusionOk="0" h="4720" w="7916">
                  <a:moveTo>
                    <a:pt x="3959" y="1"/>
                  </a:moveTo>
                  <a:lnTo>
                    <a:pt x="0" y="4719"/>
                  </a:lnTo>
                  <a:lnTo>
                    <a:pt x="7916" y="4719"/>
                  </a:lnTo>
                  <a:lnTo>
                    <a:pt x="39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4" name="Google Shape;974;p58"/>
          <p:cNvGrpSpPr/>
          <p:nvPr/>
        </p:nvGrpSpPr>
        <p:grpSpPr>
          <a:xfrm rot="10800000">
            <a:off x="4794134" y="-73"/>
            <a:ext cx="753870" cy="1800196"/>
            <a:chOff x="5088650" y="245050"/>
            <a:chExt cx="1046025" cy="2497843"/>
          </a:xfrm>
        </p:grpSpPr>
        <p:sp>
          <p:nvSpPr>
            <p:cNvPr id="975" name="Google Shape;975;p58"/>
            <p:cNvSpPr/>
            <p:nvPr/>
          </p:nvSpPr>
          <p:spPr>
            <a:xfrm>
              <a:off x="5547342" y="1157910"/>
              <a:ext cx="128662" cy="1584984"/>
            </a:xfrm>
            <a:custGeom>
              <a:rect b="b" l="l" r="r" t="t"/>
              <a:pathLst>
                <a:path extrusionOk="0" h="18637" w="5147">
                  <a:moveTo>
                    <a:pt x="0" y="0"/>
                  </a:moveTo>
                  <a:lnTo>
                    <a:pt x="0" y="18636"/>
                  </a:lnTo>
                  <a:lnTo>
                    <a:pt x="5147" y="18636"/>
                  </a:lnTo>
                  <a:lnTo>
                    <a:pt x="5147"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58"/>
            <p:cNvSpPr/>
            <p:nvPr/>
          </p:nvSpPr>
          <p:spPr>
            <a:xfrm>
              <a:off x="5425725" y="1130250"/>
              <a:ext cx="371850" cy="829500"/>
            </a:xfrm>
            <a:custGeom>
              <a:rect b="b" l="l" r="r" t="t"/>
              <a:pathLst>
                <a:path extrusionOk="0" h="33180" w="14874">
                  <a:moveTo>
                    <a:pt x="5020" y="0"/>
                  </a:moveTo>
                  <a:cubicBezTo>
                    <a:pt x="2250" y="0"/>
                    <a:pt x="0" y="2248"/>
                    <a:pt x="0" y="5019"/>
                  </a:cubicBezTo>
                  <a:lnTo>
                    <a:pt x="0" y="28161"/>
                  </a:lnTo>
                  <a:cubicBezTo>
                    <a:pt x="0" y="30931"/>
                    <a:pt x="2250" y="33179"/>
                    <a:pt x="5019" y="33179"/>
                  </a:cubicBezTo>
                  <a:lnTo>
                    <a:pt x="9855" y="33179"/>
                  </a:lnTo>
                  <a:cubicBezTo>
                    <a:pt x="12625" y="33179"/>
                    <a:pt x="14874" y="30931"/>
                    <a:pt x="14874" y="28161"/>
                  </a:cubicBezTo>
                  <a:lnTo>
                    <a:pt x="14874" y="5019"/>
                  </a:lnTo>
                  <a:cubicBezTo>
                    <a:pt x="14874" y="2250"/>
                    <a:pt x="12625" y="0"/>
                    <a:pt x="98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58"/>
            <p:cNvSpPr/>
            <p:nvPr/>
          </p:nvSpPr>
          <p:spPr>
            <a:xfrm>
              <a:off x="5325150" y="245050"/>
              <a:ext cx="201175" cy="950925"/>
            </a:xfrm>
            <a:custGeom>
              <a:rect b="b" l="l" r="r" t="t"/>
              <a:pathLst>
                <a:path extrusionOk="0" fill="none" h="38037" w="8047">
                  <a:moveTo>
                    <a:pt x="4023" y="1"/>
                  </a:moveTo>
                  <a:cubicBezTo>
                    <a:pt x="1802" y="1"/>
                    <a:pt x="1" y="1801"/>
                    <a:pt x="1" y="4024"/>
                  </a:cubicBezTo>
                  <a:lnTo>
                    <a:pt x="1" y="34014"/>
                  </a:lnTo>
                  <a:cubicBezTo>
                    <a:pt x="1" y="36235"/>
                    <a:pt x="1802" y="38036"/>
                    <a:pt x="4023" y="38036"/>
                  </a:cubicBezTo>
                  <a:cubicBezTo>
                    <a:pt x="6245" y="38036"/>
                    <a:pt x="8047" y="36235"/>
                    <a:pt x="8047" y="34014"/>
                  </a:cubicBezTo>
                  <a:lnTo>
                    <a:pt x="8047" y="4024"/>
                  </a:lnTo>
                  <a:cubicBezTo>
                    <a:pt x="8047" y="1801"/>
                    <a:pt x="6245" y="1"/>
                    <a:pt x="4023" y="1"/>
                  </a:cubicBezTo>
                  <a:close/>
                </a:path>
              </a:pathLst>
            </a:custGeom>
            <a:noFill/>
            <a:ln cap="flat" cmpd="sng" w="19050">
              <a:solidFill>
                <a:schemeClr val="dk1"/>
              </a:solidFill>
              <a:prstDash val="solid"/>
              <a:miter lim="111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58"/>
            <p:cNvSpPr/>
            <p:nvPr/>
          </p:nvSpPr>
          <p:spPr>
            <a:xfrm>
              <a:off x="5697000" y="245050"/>
              <a:ext cx="201175" cy="950925"/>
            </a:xfrm>
            <a:custGeom>
              <a:rect b="b" l="l" r="r" t="t"/>
              <a:pathLst>
                <a:path extrusionOk="0" fill="none" h="38037" w="8047">
                  <a:moveTo>
                    <a:pt x="4023" y="1"/>
                  </a:moveTo>
                  <a:cubicBezTo>
                    <a:pt x="1801" y="1"/>
                    <a:pt x="0" y="1801"/>
                    <a:pt x="0" y="4024"/>
                  </a:cubicBezTo>
                  <a:lnTo>
                    <a:pt x="0" y="34014"/>
                  </a:lnTo>
                  <a:cubicBezTo>
                    <a:pt x="0" y="36235"/>
                    <a:pt x="1801" y="38036"/>
                    <a:pt x="4023" y="38036"/>
                  </a:cubicBezTo>
                  <a:cubicBezTo>
                    <a:pt x="6244" y="38036"/>
                    <a:pt x="8046" y="36235"/>
                    <a:pt x="8046" y="34014"/>
                  </a:cubicBezTo>
                  <a:lnTo>
                    <a:pt x="8046" y="4024"/>
                  </a:lnTo>
                  <a:cubicBezTo>
                    <a:pt x="8046" y="1801"/>
                    <a:pt x="6244" y="1"/>
                    <a:pt x="4023" y="1"/>
                  </a:cubicBezTo>
                  <a:close/>
                </a:path>
              </a:pathLst>
            </a:custGeom>
            <a:noFill/>
            <a:ln cap="flat" cmpd="sng" w="19050">
              <a:solidFill>
                <a:schemeClr val="dk1"/>
              </a:solidFill>
              <a:prstDash val="solid"/>
              <a:miter lim="111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58"/>
            <p:cNvSpPr/>
            <p:nvPr/>
          </p:nvSpPr>
          <p:spPr>
            <a:xfrm>
              <a:off x="5088650" y="767125"/>
              <a:ext cx="1046025" cy="726250"/>
            </a:xfrm>
            <a:custGeom>
              <a:rect b="b" l="l" r="r" t="t"/>
              <a:pathLst>
                <a:path extrusionOk="0" h="29050" w="41841">
                  <a:moveTo>
                    <a:pt x="0" y="1"/>
                  </a:moveTo>
                  <a:lnTo>
                    <a:pt x="0" y="21058"/>
                  </a:lnTo>
                  <a:cubicBezTo>
                    <a:pt x="0" y="25472"/>
                    <a:pt x="3578" y="29050"/>
                    <a:pt x="7991" y="29050"/>
                  </a:cubicBezTo>
                  <a:lnTo>
                    <a:pt x="33849" y="29050"/>
                  </a:lnTo>
                  <a:cubicBezTo>
                    <a:pt x="38262" y="29050"/>
                    <a:pt x="41841" y="25472"/>
                    <a:pt x="41841" y="21058"/>
                  </a:cubicBezTo>
                  <a:lnTo>
                    <a:pt x="4184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58"/>
            <p:cNvSpPr/>
            <p:nvPr/>
          </p:nvSpPr>
          <p:spPr>
            <a:xfrm rot="10800000">
              <a:off x="5505475" y="993700"/>
              <a:ext cx="212350" cy="309900"/>
            </a:xfrm>
            <a:custGeom>
              <a:rect b="b" l="l" r="r" t="t"/>
              <a:pathLst>
                <a:path extrusionOk="0" h="12396" w="8494">
                  <a:moveTo>
                    <a:pt x="2454" y="0"/>
                  </a:moveTo>
                  <a:lnTo>
                    <a:pt x="0" y="7061"/>
                  </a:lnTo>
                  <a:lnTo>
                    <a:pt x="3335" y="7061"/>
                  </a:lnTo>
                  <a:lnTo>
                    <a:pt x="2454" y="12395"/>
                  </a:lnTo>
                  <a:lnTo>
                    <a:pt x="8494" y="5096"/>
                  </a:lnTo>
                  <a:lnTo>
                    <a:pt x="4593" y="5096"/>
                  </a:lnTo>
                  <a:lnTo>
                    <a:pt x="67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sp>
        <p:nvSpPr>
          <p:cNvPr id="985" name="Google Shape;985;p59"/>
          <p:cNvSpPr/>
          <p:nvPr/>
        </p:nvSpPr>
        <p:spPr>
          <a:xfrm>
            <a:off x="1503150" y="1496200"/>
            <a:ext cx="2612400" cy="1104900"/>
          </a:xfrm>
          <a:prstGeom prst="roundRect">
            <a:avLst>
              <a:gd fmla="val 16667" name="adj"/>
            </a:avLst>
          </a:prstGeom>
          <a:noFill/>
          <a:ln cap="flat" cmpd="sng" w="19050">
            <a:solidFill>
              <a:schemeClr val="dk1"/>
            </a:solidFill>
            <a:prstDash val="solid"/>
            <a:round/>
            <a:headEnd len="sm" w="sm" type="none"/>
            <a:tailEnd len="sm" w="sm" type="none"/>
          </a:ln>
        </p:spPr>
        <p:txBody>
          <a:bodyPr anchorCtr="0" anchor="ctr" bIns="91425" lIns="45700" spcFirstLastPara="1" rIns="45700" wrap="square" tIns="91425">
            <a:noAutofit/>
          </a:bodyPr>
          <a:lstStyle/>
          <a:p>
            <a:pPr indent="0" lvl="0" marL="0" rtl="0" algn="ctr">
              <a:lnSpc>
                <a:spcPct val="90000"/>
              </a:lnSpc>
              <a:spcBef>
                <a:spcPts val="0"/>
              </a:spcBef>
              <a:spcAft>
                <a:spcPts val="0"/>
              </a:spcAft>
              <a:buNone/>
            </a:pPr>
            <a:r>
              <a:rPr lang="en" sz="1700">
                <a:solidFill>
                  <a:schemeClr val="dk1"/>
                </a:solidFill>
                <a:latin typeface="Raleway SemiBold"/>
                <a:ea typeface="Raleway SemiBold"/>
                <a:cs typeface="Raleway SemiBold"/>
                <a:sym typeface="Raleway SemiBold"/>
              </a:rPr>
              <a:t>r</a:t>
            </a:r>
            <a:r>
              <a:rPr baseline="30000" lang="en" sz="1700">
                <a:solidFill>
                  <a:schemeClr val="dk1"/>
                </a:solidFill>
                <a:latin typeface="Raleway SemiBold"/>
                <a:ea typeface="Raleway SemiBold"/>
                <a:cs typeface="Raleway SemiBold"/>
                <a:sym typeface="Raleway SemiBold"/>
              </a:rPr>
              <a:t>2</a:t>
            </a:r>
            <a:endParaRPr sz="1700">
              <a:solidFill>
                <a:schemeClr val="dk1"/>
              </a:solidFill>
              <a:latin typeface="Raleway SemiBold"/>
              <a:ea typeface="Raleway SemiBold"/>
              <a:cs typeface="Raleway SemiBold"/>
              <a:sym typeface="Raleway SemiBold"/>
            </a:endParaRPr>
          </a:p>
          <a:p>
            <a:pPr indent="0" lvl="0" marL="0" rtl="0" algn="ctr">
              <a:lnSpc>
                <a:spcPct val="90000"/>
              </a:lnSpc>
              <a:spcBef>
                <a:spcPts val="0"/>
              </a:spcBef>
              <a:spcAft>
                <a:spcPts val="0"/>
              </a:spcAft>
              <a:buNone/>
            </a:pPr>
            <a:r>
              <a:rPr lang="en" sz="1300">
                <a:solidFill>
                  <a:schemeClr val="dk1"/>
                </a:solidFill>
                <a:latin typeface="Raleway SemiBold"/>
                <a:ea typeface="Raleway SemiBold"/>
                <a:cs typeface="Raleway SemiBold"/>
                <a:sym typeface="Raleway SemiBold"/>
              </a:rPr>
              <a:t>How accurate a model is.</a:t>
            </a:r>
            <a:endParaRPr>
              <a:solidFill>
                <a:schemeClr val="dk1"/>
              </a:solidFill>
              <a:latin typeface="Raleway SemiBold"/>
              <a:ea typeface="Raleway SemiBold"/>
              <a:cs typeface="Raleway SemiBold"/>
              <a:sym typeface="Raleway SemiBold"/>
            </a:endParaRPr>
          </a:p>
          <a:p>
            <a:pPr indent="0" lvl="0" marL="0" rtl="0" algn="ctr">
              <a:lnSpc>
                <a:spcPct val="90000"/>
              </a:lnSpc>
              <a:spcBef>
                <a:spcPts val="0"/>
              </a:spcBef>
              <a:spcAft>
                <a:spcPts val="0"/>
              </a:spcAft>
              <a:buNone/>
            </a:pPr>
            <a:r>
              <a:t/>
            </a:r>
            <a:endParaRPr sz="1800">
              <a:solidFill>
                <a:schemeClr val="dk1"/>
              </a:solidFill>
              <a:latin typeface="Raleway SemiBold"/>
              <a:ea typeface="Raleway SemiBold"/>
              <a:cs typeface="Raleway SemiBold"/>
              <a:sym typeface="Raleway SemiBold"/>
            </a:endParaRPr>
          </a:p>
        </p:txBody>
      </p:sp>
      <p:sp>
        <p:nvSpPr>
          <p:cNvPr id="986" name="Google Shape;986;p59"/>
          <p:cNvSpPr/>
          <p:nvPr/>
        </p:nvSpPr>
        <p:spPr>
          <a:xfrm>
            <a:off x="4302863" y="2755713"/>
            <a:ext cx="2612400" cy="1104900"/>
          </a:xfrm>
          <a:prstGeom prst="roundRect">
            <a:avLst>
              <a:gd fmla="val 16667" name="adj"/>
            </a:avLst>
          </a:prstGeom>
          <a:noFill/>
          <a:ln cap="flat" cmpd="sng" w="19050">
            <a:solidFill>
              <a:schemeClr val="dk1"/>
            </a:solidFill>
            <a:prstDash val="solid"/>
            <a:round/>
            <a:headEnd len="sm" w="sm" type="none"/>
            <a:tailEnd len="sm" w="sm" type="none"/>
          </a:ln>
        </p:spPr>
        <p:txBody>
          <a:bodyPr anchorCtr="0" anchor="ctr" bIns="91425" lIns="45700" spcFirstLastPara="1" rIns="45700" wrap="square" tIns="91425">
            <a:noAutofit/>
          </a:bodyPr>
          <a:lstStyle/>
          <a:p>
            <a:pPr indent="0" lvl="0" marL="0" rtl="0" algn="ctr">
              <a:lnSpc>
                <a:spcPct val="90000"/>
              </a:lnSpc>
              <a:spcBef>
                <a:spcPts val="0"/>
              </a:spcBef>
              <a:spcAft>
                <a:spcPts val="0"/>
              </a:spcAft>
              <a:buNone/>
            </a:pPr>
            <a:r>
              <a:rPr lang="en" sz="1700">
                <a:solidFill>
                  <a:schemeClr val="dk1"/>
                </a:solidFill>
                <a:latin typeface="Raleway SemiBold"/>
                <a:ea typeface="Raleway SemiBold"/>
                <a:cs typeface="Raleway SemiBold"/>
                <a:sym typeface="Raleway SemiBold"/>
              </a:rPr>
              <a:t>K-fold Cross Validation</a:t>
            </a:r>
            <a:endParaRPr sz="1700">
              <a:solidFill>
                <a:schemeClr val="dk1"/>
              </a:solidFill>
              <a:latin typeface="Raleway SemiBold"/>
              <a:ea typeface="Raleway SemiBold"/>
              <a:cs typeface="Raleway SemiBold"/>
              <a:sym typeface="Raleway SemiBold"/>
            </a:endParaRPr>
          </a:p>
          <a:p>
            <a:pPr indent="0" lvl="0" marL="0" rtl="0" algn="ctr">
              <a:lnSpc>
                <a:spcPct val="90000"/>
              </a:lnSpc>
              <a:spcBef>
                <a:spcPts val="0"/>
              </a:spcBef>
              <a:spcAft>
                <a:spcPts val="0"/>
              </a:spcAft>
              <a:buNone/>
            </a:pPr>
            <a:r>
              <a:rPr lang="en" sz="1300">
                <a:solidFill>
                  <a:schemeClr val="dk1"/>
                </a:solidFill>
                <a:latin typeface="Raleway SemiBold"/>
                <a:ea typeface="Raleway SemiBold"/>
                <a:cs typeface="Raleway SemiBold"/>
                <a:sym typeface="Raleway SemiBold"/>
              </a:rPr>
              <a:t>Shuffles subsets to get multiple samples of a model. </a:t>
            </a:r>
            <a:endParaRPr sz="1300">
              <a:solidFill>
                <a:schemeClr val="dk1"/>
              </a:solidFill>
              <a:latin typeface="Raleway SemiBold"/>
              <a:ea typeface="Raleway SemiBold"/>
              <a:cs typeface="Raleway SemiBold"/>
              <a:sym typeface="Raleway SemiBold"/>
            </a:endParaRPr>
          </a:p>
        </p:txBody>
      </p:sp>
      <p:sp>
        <p:nvSpPr>
          <p:cNvPr id="987" name="Google Shape;987;p59"/>
          <p:cNvSpPr/>
          <p:nvPr/>
        </p:nvSpPr>
        <p:spPr>
          <a:xfrm>
            <a:off x="4302838" y="1497988"/>
            <a:ext cx="2612400" cy="1104900"/>
          </a:xfrm>
          <a:prstGeom prst="roundRect">
            <a:avLst>
              <a:gd fmla="val 16667" name="adj"/>
            </a:avLst>
          </a:prstGeom>
          <a:noFill/>
          <a:ln cap="flat" cmpd="sng" w="19050">
            <a:solidFill>
              <a:schemeClr val="dk1"/>
            </a:solidFill>
            <a:prstDash val="solid"/>
            <a:round/>
            <a:headEnd len="sm" w="sm" type="none"/>
            <a:tailEnd len="sm" w="sm" type="none"/>
          </a:ln>
        </p:spPr>
        <p:txBody>
          <a:bodyPr anchorCtr="0" anchor="ctr" bIns="91425" lIns="45700" spcFirstLastPara="1" rIns="45700" wrap="square" tIns="91425">
            <a:noAutofit/>
          </a:bodyPr>
          <a:lstStyle/>
          <a:p>
            <a:pPr indent="0" lvl="0" marL="0" rtl="0" algn="ctr">
              <a:lnSpc>
                <a:spcPct val="90000"/>
              </a:lnSpc>
              <a:spcBef>
                <a:spcPts val="0"/>
              </a:spcBef>
              <a:spcAft>
                <a:spcPts val="0"/>
              </a:spcAft>
              <a:buNone/>
            </a:pPr>
            <a:r>
              <a:rPr lang="en" sz="1700">
                <a:solidFill>
                  <a:schemeClr val="dk1"/>
                </a:solidFill>
                <a:latin typeface="Raleway SemiBold"/>
                <a:ea typeface="Raleway SemiBold"/>
                <a:cs typeface="Raleway SemiBold"/>
                <a:sym typeface="Raleway SemiBold"/>
              </a:rPr>
              <a:t>RMSE</a:t>
            </a:r>
            <a:endParaRPr sz="1700">
              <a:solidFill>
                <a:schemeClr val="dk1"/>
              </a:solidFill>
              <a:latin typeface="Raleway SemiBold"/>
              <a:ea typeface="Raleway SemiBold"/>
              <a:cs typeface="Raleway SemiBold"/>
              <a:sym typeface="Raleway SemiBold"/>
            </a:endParaRPr>
          </a:p>
          <a:p>
            <a:pPr indent="0" lvl="0" marL="0" rtl="0" algn="ctr">
              <a:lnSpc>
                <a:spcPct val="90000"/>
              </a:lnSpc>
              <a:spcBef>
                <a:spcPts val="0"/>
              </a:spcBef>
              <a:spcAft>
                <a:spcPts val="0"/>
              </a:spcAft>
              <a:buNone/>
            </a:pPr>
            <a:r>
              <a:rPr lang="en" sz="1300">
                <a:solidFill>
                  <a:schemeClr val="dk1"/>
                </a:solidFill>
                <a:latin typeface="Raleway SemiBold"/>
                <a:ea typeface="Raleway SemiBold"/>
                <a:cs typeface="Raleway SemiBold"/>
                <a:sym typeface="Raleway SemiBold"/>
              </a:rPr>
              <a:t>Measures how big or </a:t>
            </a:r>
            <a:r>
              <a:rPr lang="en" sz="1300">
                <a:solidFill>
                  <a:schemeClr val="dk1"/>
                </a:solidFill>
                <a:latin typeface="Raleway SemiBold"/>
                <a:ea typeface="Raleway SemiBold"/>
                <a:cs typeface="Raleway SemiBold"/>
                <a:sym typeface="Raleway SemiBold"/>
              </a:rPr>
              <a:t>small a models mistakes are. </a:t>
            </a:r>
            <a:endParaRPr sz="1300">
              <a:solidFill>
                <a:schemeClr val="dk1"/>
              </a:solidFill>
              <a:latin typeface="Raleway SemiBold"/>
              <a:ea typeface="Raleway SemiBold"/>
              <a:cs typeface="Raleway SemiBold"/>
              <a:sym typeface="Raleway SemiBold"/>
            </a:endParaRPr>
          </a:p>
        </p:txBody>
      </p:sp>
      <p:sp>
        <p:nvSpPr>
          <p:cNvPr id="988" name="Google Shape;988;p59"/>
          <p:cNvSpPr txBox="1"/>
          <p:nvPr>
            <p:ph type="title"/>
          </p:nvPr>
        </p:nvSpPr>
        <p:spPr>
          <a:xfrm>
            <a:off x="720000" y="535000"/>
            <a:ext cx="7704000" cy="5733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EVALUATION METRICS</a:t>
            </a:r>
            <a:endParaRPr/>
          </a:p>
        </p:txBody>
      </p:sp>
      <p:sp>
        <p:nvSpPr>
          <p:cNvPr id="989" name="Google Shape;989;p59"/>
          <p:cNvSpPr/>
          <p:nvPr/>
        </p:nvSpPr>
        <p:spPr>
          <a:xfrm>
            <a:off x="1509300" y="2755725"/>
            <a:ext cx="2612400" cy="1104900"/>
          </a:xfrm>
          <a:prstGeom prst="roundRect">
            <a:avLst>
              <a:gd fmla="val 16667" name="adj"/>
            </a:avLst>
          </a:prstGeom>
          <a:noFill/>
          <a:ln cap="flat" cmpd="sng" w="19050">
            <a:solidFill>
              <a:schemeClr val="dk1"/>
            </a:solidFill>
            <a:prstDash val="solid"/>
            <a:round/>
            <a:headEnd len="sm" w="sm" type="none"/>
            <a:tailEnd len="sm" w="sm" type="none"/>
          </a:ln>
        </p:spPr>
        <p:txBody>
          <a:bodyPr anchorCtr="0" anchor="ctr" bIns="91425" lIns="45700" spcFirstLastPara="1" rIns="45700" wrap="square" tIns="91425">
            <a:noAutofit/>
          </a:bodyPr>
          <a:lstStyle/>
          <a:p>
            <a:pPr indent="0" lvl="0" marL="0" rtl="0" algn="ctr">
              <a:lnSpc>
                <a:spcPct val="90000"/>
              </a:lnSpc>
              <a:spcBef>
                <a:spcPts val="0"/>
              </a:spcBef>
              <a:spcAft>
                <a:spcPts val="0"/>
              </a:spcAft>
              <a:buNone/>
            </a:pPr>
            <a:r>
              <a:rPr lang="en" sz="1700">
                <a:solidFill>
                  <a:schemeClr val="dk1"/>
                </a:solidFill>
                <a:latin typeface="Raleway SemiBold"/>
                <a:ea typeface="Raleway SemiBold"/>
                <a:cs typeface="Raleway SemiBold"/>
                <a:sym typeface="Raleway SemiBold"/>
              </a:rPr>
              <a:t>MAE</a:t>
            </a:r>
            <a:endParaRPr sz="1700">
              <a:solidFill>
                <a:schemeClr val="dk1"/>
              </a:solidFill>
              <a:latin typeface="Raleway SemiBold"/>
              <a:ea typeface="Raleway SemiBold"/>
              <a:cs typeface="Raleway SemiBold"/>
              <a:sym typeface="Raleway SemiBold"/>
            </a:endParaRPr>
          </a:p>
          <a:p>
            <a:pPr indent="0" lvl="0" marL="0" rtl="0" algn="ctr">
              <a:lnSpc>
                <a:spcPct val="90000"/>
              </a:lnSpc>
              <a:spcBef>
                <a:spcPts val="0"/>
              </a:spcBef>
              <a:spcAft>
                <a:spcPts val="0"/>
              </a:spcAft>
              <a:buNone/>
            </a:pPr>
            <a:r>
              <a:rPr lang="en" sz="1300">
                <a:solidFill>
                  <a:schemeClr val="dk1"/>
                </a:solidFill>
                <a:latin typeface="Raleway SemiBold"/>
                <a:ea typeface="Raleway SemiBold"/>
                <a:cs typeface="Raleway SemiBold"/>
                <a:sym typeface="Raleway SemiBold"/>
              </a:rPr>
              <a:t>More understandable measure of how far off a model is.</a:t>
            </a:r>
            <a:endParaRPr sz="1300">
              <a:solidFill>
                <a:schemeClr val="dk1"/>
              </a:solidFill>
              <a:latin typeface="Raleway SemiBold"/>
              <a:ea typeface="Raleway SemiBold"/>
              <a:cs typeface="Raleway SemiBold"/>
              <a:sym typeface="Raleway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grpSp>
        <p:nvGrpSpPr>
          <p:cNvPr id="994" name="Google Shape;994;p60"/>
          <p:cNvGrpSpPr/>
          <p:nvPr/>
        </p:nvGrpSpPr>
        <p:grpSpPr>
          <a:xfrm>
            <a:off x="8191539" y="1523881"/>
            <a:ext cx="886577" cy="721494"/>
            <a:chOff x="3300325" y="249875"/>
            <a:chExt cx="433725" cy="480900"/>
          </a:xfrm>
        </p:grpSpPr>
        <p:sp>
          <p:nvSpPr>
            <p:cNvPr id="995" name="Google Shape;995;p60"/>
            <p:cNvSpPr/>
            <p:nvPr/>
          </p:nvSpPr>
          <p:spPr>
            <a:xfrm>
              <a:off x="3610875" y="334550"/>
              <a:ext cx="56475" cy="28250"/>
            </a:xfrm>
            <a:custGeom>
              <a:rect b="b" l="l" r="r" t="t"/>
              <a:pathLst>
                <a:path extrusionOk="0" h="1130" w="2259">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96" name="Google Shape;996;p60"/>
            <p:cNvSpPr/>
            <p:nvPr/>
          </p:nvSpPr>
          <p:spPr>
            <a:xfrm>
              <a:off x="3467675" y="249875"/>
              <a:ext cx="46400" cy="56475"/>
            </a:xfrm>
            <a:custGeom>
              <a:rect b="b" l="l" r="r" t="t"/>
              <a:pathLst>
                <a:path extrusionOk="0" h="2259" w="1856">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97" name="Google Shape;997;p60"/>
            <p:cNvSpPr/>
            <p:nvPr/>
          </p:nvSpPr>
          <p:spPr>
            <a:xfrm>
              <a:off x="3566525" y="249875"/>
              <a:ext cx="46400" cy="56475"/>
            </a:xfrm>
            <a:custGeom>
              <a:rect b="b" l="l" r="r" t="t"/>
              <a:pathLst>
                <a:path extrusionOk="0" h="2259" w="1856">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98" name="Google Shape;998;p60"/>
            <p:cNvSpPr/>
            <p:nvPr/>
          </p:nvSpPr>
          <p:spPr>
            <a:xfrm>
              <a:off x="3413250" y="334550"/>
              <a:ext cx="56500" cy="28250"/>
            </a:xfrm>
            <a:custGeom>
              <a:rect b="b" l="l" r="r" t="t"/>
              <a:pathLst>
                <a:path extrusionOk="0" h="1130" w="226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99" name="Google Shape;999;p60"/>
            <p:cNvSpPr/>
            <p:nvPr/>
          </p:nvSpPr>
          <p:spPr>
            <a:xfrm>
              <a:off x="3300325" y="476675"/>
              <a:ext cx="84725" cy="254100"/>
            </a:xfrm>
            <a:custGeom>
              <a:rect b="b" l="l" r="r" t="t"/>
              <a:pathLst>
                <a:path extrusionOk="0" h="10164" w="3389">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00" name="Google Shape;1000;p60"/>
            <p:cNvSpPr/>
            <p:nvPr/>
          </p:nvSpPr>
          <p:spPr>
            <a:xfrm>
              <a:off x="3413250" y="335525"/>
              <a:ext cx="320800" cy="395250"/>
            </a:xfrm>
            <a:custGeom>
              <a:rect b="b" l="l" r="r" t="t"/>
              <a:pathLst>
                <a:path extrusionOk="0" h="15810" w="12832">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001" name="Google Shape;1001;p60"/>
          <p:cNvSpPr txBox="1"/>
          <p:nvPr>
            <p:ph type="title"/>
          </p:nvPr>
        </p:nvSpPr>
        <p:spPr>
          <a:xfrm>
            <a:off x="720000" y="535000"/>
            <a:ext cx="7704000" cy="5733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MODEL EVALUATION</a:t>
            </a:r>
            <a:endParaRPr/>
          </a:p>
        </p:txBody>
      </p:sp>
      <p:sp>
        <p:nvSpPr>
          <p:cNvPr id="1002" name="Google Shape;1002;p60"/>
          <p:cNvSpPr txBox="1"/>
          <p:nvPr/>
        </p:nvSpPr>
        <p:spPr>
          <a:xfrm>
            <a:off x="1489950" y="1694575"/>
            <a:ext cx="2433600" cy="482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Raleway SemiBold"/>
                <a:ea typeface="Raleway SemiBold"/>
                <a:cs typeface="Raleway SemiBold"/>
                <a:sym typeface="Raleway SemiBold"/>
              </a:rPr>
              <a:t>Random Forest</a:t>
            </a:r>
            <a:endParaRPr sz="2400">
              <a:solidFill>
                <a:schemeClr val="dk1"/>
              </a:solidFill>
              <a:latin typeface="Raleway SemiBold"/>
              <a:ea typeface="Raleway SemiBold"/>
              <a:cs typeface="Raleway SemiBold"/>
              <a:sym typeface="Raleway SemiBold"/>
            </a:endParaRPr>
          </a:p>
        </p:txBody>
      </p:sp>
      <p:sp>
        <p:nvSpPr>
          <p:cNvPr id="1003" name="Google Shape;1003;p60"/>
          <p:cNvSpPr txBox="1"/>
          <p:nvPr/>
        </p:nvSpPr>
        <p:spPr>
          <a:xfrm>
            <a:off x="1489952" y="2082647"/>
            <a:ext cx="1751700" cy="572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chemeClr val="dk1"/>
                </a:solidFill>
                <a:latin typeface="Open Sans"/>
                <a:ea typeface="Open Sans"/>
                <a:cs typeface="Open Sans"/>
                <a:sym typeface="Open Sans"/>
              </a:rPr>
              <a:t>MAE: 1163 kWh</a:t>
            </a:r>
            <a:endParaRPr sz="1200">
              <a:solidFill>
                <a:schemeClr val="dk1"/>
              </a:solidFill>
              <a:latin typeface="Open Sans"/>
              <a:ea typeface="Open Sans"/>
              <a:cs typeface="Open Sans"/>
              <a:sym typeface="Open Sans"/>
            </a:endParaRPr>
          </a:p>
        </p:txBody>
      </p:sp>
      <p:sp>
        <p:nvSpPr>
          <p:cNvPr id="1004" name="Google Shape;1004;p60"/>
          <p:cNvSpPr txBox="1"/>
          <p:nvPr/>
        </p:nvSpPr>
        <p:spPr>
          <a:xfrm>
            <a:off x="1489950" y="3018402"/>
            <a:ext cx="1751700" cy="482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Raleway SemiBold"/>
                <a:ea typeface="Raleway SemiBold"/>
                <a:cs typeface="Raleway SemiBold"/>
                <a:sym typeface="Raleway SemiBold"/>
              </a:rPr>
              <a:t>XGBoost</a:t>
            </a:r>
            <a:endParaRPr sz="2400">
              <a:solidFill>
                <a:schemeClr val="dk1"/>
              </a:solidFill>
              <a:latin typeface="Raleway SemiBold"/>
              <a:ea typeface="Raleway SemiBold"/>
              <a:cs typeface="Raleway SemiBold"/>
              <a:sym typeface="Raleway SemiBold"/>
            </a:endParaRPr>
          </a:p>
        </p:txBody>
      </p:sp>
      <p:sp>
        <p:nvSpPr>
          <p:cNvPr id="1005" name="Google Shape;1005;p60"/>
          <p:cNvSpPr txBox="1"/>
          <p:nvPr/>
        </p:nvSpPr>
        <p:spPr>
          <a:xfrm>
            <a:off x="1489959" y="3406200"/>
            <a:ext cx="1751700" cy="572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chemeClr val="dk1"/>
                </a:solidFill>
                <a:latin typeface="Open Sans"/>
                <a:ea typeface="Open Sans"/>
                <a:cs typeface="Open Sans"/>
                <a:sym typeface="Open Sans"/>
              </a:rPr>
              <a:t>MAE: 1085 kWh</a:t>
            </a:r>
            <a:endParaRPr sz="1200">
              <a:solidFill>
                <a:schemeClr val="dk1"/>
              </a:solidFill>
              <a:latin typeface="Open Sans"/>
              <a:ea typeface="Open Sans"/>
              <a:cs typeface="Open Sans"/>
              <a:sym typeface="Open Sans"/>
            </a:endParaRPr>
          </a:p>
        </p:txBody>
      </p:sp>
      <p:sp>
        <p:nvSpPr>
          <p:cNvPr id="1006" name="Google Shape;1006;p60"/>
          <p:cNvSpPr txBox="1"/>
          <p:nvPr/>
        </p:nvSpPr>
        <p:spPr>
          <a:xfrm>
            <a:off x="5220500" y="3018475"/>
            <a:ext cx="2433600" cy="4827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400">
                <a:solidFill>
                  <a:schemeClr val="dk1"/>
                </a:solidFill>
                <a:latin typeface="Raleway SemiBold"/>
                <a:ea typeface="Raleway SemiBold"/>
                <a:cs typeface="Raleway SemiBold"/>
                <a:sym typeface="Raleway SemiBold"/>
              </a:rPr>
              <a:t>Gradient Boost</a:t>
            </a:r>
            <a:endParaRPr sz="2400">
              <a:solidFill>
                <a:schemeClr val="dk1"/>
              </a:solidFill>
              <a:latin typeface="Raleway SemiBold"/>
              <a:ea typeface="Raleway SemiBold"/>
              <a:cs typeface="Raleway SemiBold"/>
              <a:sym typeface="Raleway SemiBold"/>
            </a:endParaRPr>
          </a:p>
        </p:txBody>
      </p:sp>
      <p:sp>
        <p:nvSpPr>
          <p:cNvPr id="1007" name="Google Shape;1007;p60"/>
          <p:cNvSpPr txBox="1"/>
          <p:nvPr/>
        </p:nvSpPr>
        <p:spPr>
          <a:xfrm>
            <a:off x="5902368" y="3406250"/>
            <a:ext cx="1751700" cy="5721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lang="en" sz="1200">
                <a:solidFill>
                  <a:schemeClr val="dk1"/>
                </a:solidFill>
                <a:latin typeface="Open Sans"/>
                <a:ea typeface="Open Sans"/>
                <a:cs typeface="Open Sans"/>
                <a:sym typeface="Open Sans"/>
              </a:rPr>
              <a:t>MAE: 1181 kWh</a:t>
            </a:r>
            <a:endParaRPr sz="1200">
              <a:solidFill>
                <a:schemeClr val="dk1"/>
              </a:solidFill>
              <a:latin typeface="Open Sans"/>
              <a:ea typeface="Open Sans"/>
              <a:cs typeface="Open Sans"/>
              <a:sym typeface="Open Sans"/>
            </a:endParaRPr>
          </a:p>
        </p:txBody>
      </p:sp>
      <p:sp>
        <p:nvSpPr>
          <p:cNvPr id="1008" name="Google Shape;1008;p60"/>
          <p:cNvSpPr txBox="1"/>
          <p:nvPr/>
        </p:nvSpPr>
        <p:spPr>
          <a:xfrm>
            <a:off x="5479775" y="1694575"/>
            <a:ext cx="2174400" cy="4827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400">
                <a:solidFill>
                  <a:schemeClr val="dk1"/>
                </a:solidFill>
                <a:latin typeface="Raleway SemiBold"/>
                <a:ea typeface="Raleway SemiBold"/>
                <a:cs typeface="Raleway SemiBold"/>
                <a:sym typeface="Raleway SemiBold"/>
              </a:rPr>
              <a:t>AdaBoost</a:t>
            </a:r>
            <a:endParaRPr sz="2400">
              <a:solidFill>
                <a:schemeClr val="dk1"/>
              </a:solidFill>
              <a:latin typeface="Raleway SemiBold"/>
              <a:ea typeface="Raleway SemiBold"/>
              <a:cs typeface="Raleway SemiBold"/>
              <a:sym typeface="Raleway SemiBold"/>
            </a:endParaRPr>
          </a:p>
        </p:txBody>
      </p:sp>
      <p:sp>
        <p:nvSpPr>
          <p:cNvPr id="1009" name="Google Shape;1009;p60"/>
          <p:cNvSpPr txBox="1"/>
          <p:nvPr/>
        </p:nvSpPr>
        <p:spPr>
          <a:xfrm>
            <a:off x="5902352" y="2082600"/>
            <a:ext cx="1751700" cy="5721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lang="en" sz="1200">
                <a:solidFill>
                  <a:schemeClr val="dk1"/>
                </a:solidFill>
                <a:latin typeface="Open Sans"/>
                <a:ea typeface="Open Sans"/>
                <a:cs typeface="Open Sans"/>
                <a:sym typeface="Open Sans"/>
              </a:rPr>
              <a:t>MAE: 835 kWh</a:t>
            </a:r>
            <a:endParaRPr sz="1200">
              <a:solidFill>
                <a:schemeClr val="dk1"/>
              </a:solidFill>
              <a:latin typeface="Open Sans"/>
              <a:ea typeface="Open Sans"/>
              <a:cs typeface="Open Sans"/>
              <a:sym typeface="Open Sans"/>
            </a:endParaRPr>
          </a:p>
        </p:txBody>
      </p:sp>
      <p:sp>
        <p:nvSpPr>
          <p:cNvPr id="1010" name="Google Shape;1010;p60"/>
          <p:cNvSpPr txBox="1"/>
          <p:nvPr/>
        </p:nvSpPr>
        <p:spPr>
          <a:xfrm>
            <a:off x="720000" y="4440200"/>
            <a:ext cx="7704000" cy="16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000">
              <a:solidFill>
                <a:schemeClr val="dk1"/>
              </a:solidFill>
              <a:latin typeface="Open Sans"/>
              <a:ea typeface="Open Sans"/>
              <a:cs typeface="Open Sans"/>
              <a:sym typeface="Open Sans"/>
            </a:endParaRPr>
          </a:p>
        </p:txBody>
      </p:sp>
      <p:sp>
        <p:nvSpPr>
          <p:cNvPr id="1011" name="Google Shape;1011;p60"/>
          <p:cNvSpPr/>
          <p:nvPr/>
        </p:nvSpPr>
        <p:spPr>
          <a:xfrm>
            <a:off x="715100" y="1781175"/>
            <a:ext cx="732900" cy="721500"/>
          </a:xfrm>
          <a:prstGeom prst="roundRect">
            <a:avLst>
              <a:gd fmla="val 26303" name="adj"/>
            </a:avLst>
          </a:prstGeom>
          <a:solidFill>
            <a:schemeClr val="dk2"/>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2000">
                <a:solidFill>
                  <a:schemeClr val="dk1"/>
                </a:solidFill>
                <a:latin typeface="Raleway ExtraBold"/>
                <a:ea typeface="Raleway ExtraBold"/>
                <a:cs typeface="Raleway ExtraBold"/>
                <a:sym typeface="Raleway ExtraBold"/>
              </a:rPr>
              <a:t>0.91</a:t>
            </a:r>
            <a:endParaRPr sz="2000">
              <a:solidFill>
                <a:schemeClr val="dk1"/>
              </a:solidFill>
              <a:latin typeface="Raleway ExtraBold"/>
              <a:ea typeface="Raleway ExtraBold"/>
              <a:cs typeface="Raleway ExtraBold"/>
              <a:sym typeface="Raleway ExtraBold"/>
            </a:endParaRPr>
          </a:p>
        </p:txBody>
      </p:sp>
      <p:sp>
        <p:nvSpPr>
          <p:cNvPr id="1012" name="Google Shape;1012;p60"/>
          <p:cNvSpPr/>
          <p:nvPr/>
        </p:nvSpPr>
        <p:spPr>
          <a:xfrm>
            <a:off x="715100" y="3110688"/>
            <a:ext cx="732900" cy="721500"/>
          </a:xfrm>
          <a:prstGeom prst="roundRect">
            <a:avLst>
              <a:gd fmla="val 26303" name="adj"/>
            </a:avLst>
          </a:prstGeom>
          <a:solidFill>
            <a:schemeClr val="lt2"/>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2000">
                <a:solidFill>
                  <a:schemeClr val="dk1"/>
                </a:solidFill>
                <a:latin typeface="Raleway ExtraBold"/>
                <a:ea typeface="Raleway ExtraBold"/>
                <a:cs typeface="Raleway ExtraBold"/>
                <a:sym typeface="Raleway ExtraBold"/>
              </a:rPr>
              <a:t>0.92</a:t>
            </a:r>
            <a:endParaRPr sz="2000">
              <a:solidFill>
                <a:schemeClr val="dk1"/>
              </a:solidFill>
              <a:latin typeface="Raleway ExtraBold"/>
              <a:ea typeface="Raleway ExtraBold"/>
              <a:cs typeface="Raleway ExtraBold"/>
              <a:sym typeface="Raleway ExtraBold"/>
            </a:endParaRPr>
          </a:p>
        </p:txBody>
      </p:sp>
      <p:sp>
        <p:nvSpPr>
          <p:cNvPr id="1013" name="Google Shape;1013;p60"/>
          <p:cNvSpPr/>
          <p:nvPr/>
        </p:nvSpPr>
        <p:spPr>
          <a:xfrm>
            <a:off x="7696000" y="1781163"/>
            <a:ext cx="732900" cy="721500"/>
          </a:xfrm>
          <a:prstGeom prst="roundRect">
            <a:avLst>
              <a:gd fmla="val 26303" name="adj"/>
            </a:avLst>
          </a:prstGeom>
          <a:solidFill>
            <a:schemeClr val="accent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2000">
                <a:solidFill>
                  <a:schemeClr val="lt1"/>
                </a:solidFill>
                <a:latin typeface="Raleway ExtraBold"/>
                <a:ea typeface="Raleway ExtraBold"/>
                <a:cs typeface="Raleway ExtraBold"/>
                <a:sym typeface="Raleway ExtraBold"/>
              </a:rPr>
              <a:t>0.97</a:t>
            </a:r>
            <a:endParaRPr sz="2000">
              <a:solidFill>
                <a:schemeClr val="lt1"/>
              </a:solidFill>
              <a:latin typeface="Raleway ExtraBold"/>
              <a:ea typeface="Raleway ExtraBold"/>
              <a:cs typeface="Raleway ExtraBold"/>
              <a:sym typeface="Raleway ExtraBold"/>
            </a:endParaRPr>
          </a:p>
        </p:txBody>
      </p:sp>
      <p:sp>
        <p:nvSpPr>
          <p:cNvPr id="1014" name="Google Shape;1014;p60"/>
          <p:cNvSpPr/>
          <p:nvPr/>
        </p:nvSpPr>
        <p:spPr>
          <a:xfrm>
            <a:off x="7696000" y="3110675"/>
            <a:ext cx="732900" cy="721500"/>
          </a:xfrm>
          <a:prstGeom prst="roundRect">
            <a:avLst>
              <a:gd fmla="val 26303" name="adj"/>
            </a:avLst>
          </a:prstGeom>
          <a:solidFill>
            <a:schemeClr val="accent2"/>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2000">
                <a:solidFill>
                  <a:schemeClr val="lt1"/>
                </a:solidFill>
                <a:latin typeface="Raleway ExtraBold"/>
                <a:ea typeface="Raleway ExtraBold"/>
                <a:cs typeface="Raleway ExtraBold"/>
                <a:sym typeface="Raleway ExtraBold"/>
              </a:rPr>
              <a:t>0.90</a:t>
            </a:r>
            <a:endParaRPr sz="2000">
              <a:solidFill>
                <a:schemeClr val="lt1"/>
              </a:solidFill>
              <a:latin typeface="Raleway ExtraBold"/>
              <a:ea typeface="Raleway ExtraBold"/>
              <a:cs typeface="Raleway ExtraBold"/>
              <a:sym typeface="Raleway ExtraBold"/>
            </a:endParaRPr>
          </a:p>
        </p:txBody>
      </p:sp>
      <p:grpSp>
        <p:nvGrpSpPr>
          <p:cNvPr id="1015" name="Google Shape;1015;p60"/>
          <p:cNvGrpSpPr/>
          <p:nvPr/>
        </p:nvGrpSpPr>
        <p:grpSpPr>
          <a:xfrm>
            <a:off x="4018821" y="1781166"/>
            <a:ext cx="1106406" cy="2028420"/>
            <a:chOff x="1102900" y="2050525"/>
            <a:chExt cx="1364081" cy="2500826"/>
          </a:xfrm>
        </p:grpSpPr>
        <p:sp>
          <p:nvSpPr>
            <p:cNvPr id="1016" name="Google Shape;1016;p60"/>
            <p:cNvSpPr/>
            <p:nvPr/>
          </p:nvSpPr>
          <p:spPr>
            <a:xfrm>
              <a:off x="1235790" y="2050525"/>
              <a:ext cx="1064817" cy="865608"/>
            </a:xfrm>
            <a:custGeom>
              <a:rect b="b" l="l" r="r" t="t"/>
              <a:pathLst>
                <a:path extrusionOk="0" h="30660" w="37716">
                  <a:moveTo>
                    <a:pt x="9378" y="1"/>
                  </a:moveTo>
                  <a:cubicBezTo>
                    <a:pt x="8812" y="1"/>
                    <a:pt x="8317" y="379"/>
                    <a:pt x="8166" y="925"/>
                  </a:cubicBezTo>
                  <a:lnTo>
                    <a:pt x="0" y="30660"/>
                  </a:lnTo>
                  <a:lnTo>
                    <a:pt x="27139" y="30660"/>
                  </a:lnTo>
                  <a:cubicBezTo>
                    <a:pt x="26637" y="30360"/>
                    <a:pt x="26376" y="29721"/>
                    <a:pt x="26613" y="29119"/>
                  </a:cubicBezTo>
                  <a:lnTo>
                    <a:pt x="37392" y="1718"/>
                  </a:lnTo>
                  <a:cubicBezTo>
                    <a:pt x="37716" y="893"/>
                    <a:pt x="37108" y="1"/>
                    <a:pt x="362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60"/>
            <p:cNvSpPr/>
            <p:nvPr/>
          </p:nvSpPr>
          <p:spPr>
            <a:xfrm>
              <a:off x="1433247" y="4245650"/>
              <a:ext cx="245115" cy="305702"/>
            </a:xfrm>
            <a:custGeom>
              <a:rect b="b" l="l" r="r" t="t"/>
              <a:pathLst>
                <a:path extrusionOk="0" h="10828" w="8682">
                  <a:moveTo>
                    <a:pt x="1895" y="0"/>
                  </a:moveTo>
                  <a:lnTo>
                    <a:pt x="144" y="9339"/>
                  </a:lnTo>
                  <a:cubicBezTo>
                    <a:pt x="1" y="10109"/>
                    <a:pt x="588" y="10823"/>
                    <a:pt x="1372" y="10827"/>
                  </a:cubicBezTo>
                  <a:cubicBezTo>
                    <a:pt x="1373" y="10827"/>
                    <a:pt x="1375" y="10827"/>
                    <a:pt x="1376" y="10827"/>
                  </a:cubicBezTo>
                  <a:cubicBezTo>
                    <a:pt x="1816" y="10827"/>
                    <a:pt x="2224" y="10600"/>
                    <a:pt x="2452" y="10224"/>
                  </a:cubicBezTo>
                  <a:lnTo>
                    <a:pt x="86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60"/>
            <p:cNvSpPr/>
            <p:nvPr/>
          </p:nvSpPr>
          <p:spPr>
            <a:xfrm>
              <a:off x="1541659" y="3900226"/>
              <a:ext cx="347175" cy="52174"/>
            </a:xfrm>
            <a:custGeom>
              <a:rect b="b" l="l" r="r" t="t"/>
              <a:pathLst>
                <a:path extrusionOk="0" h="1848" w="12297">
                  <a:moveTo>
                    <a:pt x="347" y="0"/>
                  </a:moveTo>
                  <a:lnTo>
                    <a:pt x="1" y="1848"/>
                  </a:lnTo>
                  <a:lnTo>
                    <a:pt x="11172" y="1848"/>
                  </a:lnTo>
                  <a:lnTo>
                    <a:pt x="1229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60"/>
            <p:cNvSpPr/>
            <p:nvPr/>
          </p:nvSpPr>
          <p:spPr>
            <a:xfrm>
              <a:off x="1606424" y="3554803"/>
              <a:ext cx="492883" cy="52174"/>
            </a:xfrm>
            <a:custGeom>
              <a:rect b="b" l="l" r="r" t="t"/>
              <a:pathLst>
                <a:path extrusionOk="0" h="1848" w="17458">
                  <a:moveTo>
                    <a:pt x="347" y="0"/>
                  </a:moveTo>
                  <a:lnTo>
                    <a:pt x="1" y="1848"/>
                  </a:lnTo>
                  <a:lnTo>
                    <a:pt x="16332" y="1848"/>
                  </a:lnTo>
                  <a:lnTo>
                    <a:pt x="174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60"/>
            <p:cNvSpPr/>
            <p:nvPr/>
          </p:nvSpPr>
          <p:spPr>
            <a:xfrm>
              <a:off x="1140929" y="3209380"/>
              <a:ext cx="1168854" cy="52174"/>
            </a:xfrm>
            <a:custGeom>
              <a:rect b="b" l="l" r="r" t="t"/>
              <a:pathLst>
                <a:path extrusionOk="0" h="1848" w="41401">
                  <a:moveTo>
                    <a:pt x="509" y="0"/>
                  </a:moveTo>
                  <a:lnTo>
                    <a:pt x="1" y="1848"/>
                  </a:lnTo>
                  <a:lnTo>
                    <a:pt x="40275" y="1848"/>
                  </a:lnTo>
                  <a:lnTo>
                    <a:pt x="4140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60"/>
            <p:cNvSpPr/>
            <p:nvPr/>
          </p:nvSpPr>
          <p:spPr>
            <a:xfrm>
              <a:off x="1486719" y="3952372"/>
              <a:ext cx="370354" cy="293279"/>
            </a:xfrm>
            <a:custGeom>
              <a:rect b="b" l="l" r="r" t="t"/>
              <a:pathLst>
                <a:path extrusionOk="0" h="10388" w="13118">
                  <a:moveTo>
                    <a:pt x="1947" y="1"/>
                  </a:moveTo>
                  <a:lnTo>
                    <a:pt x="1" y="10388"/>
                  </a:lnTo>
                  <a:lnTo>
                    <a:pt x="6788" y="10388"/>
                  </a:lnTo>
                  <a:lnTo>
                    <a:pt x="1311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60"/>
            <p:cNvSpPr/>
            <p:nvPr/>
          </p:nvSpPr>
          <p:spPr>
            <a:xfrm>
              <a:off x="1551456" y="3606948"/>
              <a:ext cx="516090" cy="293307"/>
            </a:xfrm>
            <a:custGeom>
              <a:rect b="b" l="l" r="r" t="t"/>
              <a:pathLst>
                <a:path extrusionOk="0" h="10389" w="18280">
                  <a:moveTo>
                    <a:pt x="1948" y="1"/>
                  </a:moveTo>
                  <a:lnTo>
                    <a:pt x="0" y="10388"/>
                  </a:lnTo>
                  <a:lnTo>
                    <a:pt x="11950" y="10388"/>
                  </a:lnTo>
                  <a:lnTo>
                    <a:pt x="182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60"/>
            <p:cNvSpPr/>
            <p:nvPr/>
          </p:nvSpPr>
          <p:spPr>
            <a:xfrm>
              <a:off x="1102900" y="3261525"/>
              <a:ext cx="1175121" cy="293307"/>
            </a:xfrm>
            <a:custGeom>
              <a:rect b="b" l="l" r="r" t="t"/>
              <a:pathLst>
                <a:path extrusionOk="0" h="10389" w="41623">
                  <a:moveTo>
                    <a:pt x="1348" y="1"/>
                  </a:moveTo>
                  <a:lnTo>
                    <a:pt x="221" y="4106"/>
                  </a:lnTo>
                  <a:cubicBezTo>
                    <a:pt x="1" y="4906"/>
                    <a:pt x="603" y="5696"/>
                    <a:pt x="1433" y="5696"/>
                  </a:cubicBezTo>
                  <a:lnTo>
                    <a:pt x="17548" y="5696"/>
                  </a:lnTo>
                  <a:cubicBezTo>
                    <a:pt x="18334" y="5696"/>
                    <a:pt x="18928" y="6410"/>
                    <a:pt x="18783" y="7183"/>
                  </a:cubicBezTo>
                  <a:lnTo>
                    <a:pt x="18182" y="10388"/>
                  </a:lnTo>
                  <a:lnTo>
                    <a:pt x="35292" y="10388"/>
                  </a:lnTo>
                  <a:lnTo>
                    <a:pt x="416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60"/>
            <p:cNvSpPr/>
            <p:nvPr/>
          </p:nvSpPr>
          <p:spPr>
            <a:xfrm>
              <a:off x="1155271" y="2916102"/>
              <a:ext cx="1311710" cy="293307"/>
            </a:xfrm>
            <a:custGeom>
              <a:rect b="b" l="l" r="r" t="t"/>
              <a:pathLst>
                <a:path extrusionOk="0" h="10389" w="46461">
                  <a:moveTo>
                    <a:pt x="2854" y="1"/>
                  </a:moveTo>
                  <a:lnTo>
                    <a:pt x="1" y="10388"/>
                  </a:lnTo>
                  <a:lnTo>
                    <a:pt x="40892" y="10388"/>
                  </a:lnTo>
                  <a:lnTo>
                    <a:pt x="45950" y="2086"/>
                  </a:lnTo>
                  <a:cubicBezTo>
                    <a:pt x="46460" y="1249"/>
                    <a:pt x="45858" y="176"/>
                    <a:pt x="44877" y="176"/>
                  </a:cubicBezTo>
                  <a:lnTo>
                    <a:pt x="30634" y="176"/>
                  </a:lnTo>
                  <a:cubicBezTo>
                    <a:pt x="30395" y="176"/>
                    <a:pt x="30178" y="111"/>
                    <a:pt x="299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5" name="Google Shape;1025;p60"/>
          <p:cNvGrpSpPr/>
          <p:nvPr/>
        </p:nvGrpSpPr>
        <p:grpSpPr>
          <a:xfrm>
            <a:off x="222684" y="1836448"/>
            <a:ext cx="450470" cy="449325"/>
            <a:chOff x="-20946600" y="3317850"/>
            <a:chExt cx="304825" cy="304050"/>
          </a:xfrm>
        </p:grpSpPr>
        <p:sp>
          <p:nvSpPr>
            <p:cNvPr id="1026" name="Google Shape;1026;p60"/>
            <p:cNvSpPr/>
            <p:nvPr/>
          </p:nvSpPr>
          <p:spPr>
            <a:xfrm>
              <a:off x="-20946600" y="3317850"/>
              <a:ext cx="232350" cy="248925"/>
            </a:xfrm>
            <a:custGeom>
              <a:rect b="b" l="l" r="r" t="t"/>
              <a:pathLst>
                <a:path extrusionOk="0" h="9957" w="9294">
                  <a:moveTo>
                    <a:pt x="4631" y="1"/>
                  </a:moveTo>
                  <a:cubicBezTo>
                    <a:pt x="3340" y="1"/>
                    <a:pt x="2268" y="977"/>
                    <a:pt x="2142" y="2237"/>
                  </a:cubicBezTo>
                  <a:cubicBezTo>
                    <a:pt x="1292" y="2521"/>
                    <a:pt x="693" y="3340"/>
                    <a:pt x="693" y="4254"/>
                  </a:cubicBezTo>
                  <a:cubicBezTo>
                    <a:pt x="693" y="4695"/>
                    <a:pt x="819" y="5073"/>
                    <a:pt x="1040" y="5451"/>
                  </a:cubicBezTo>
                  <a:cubicBezTo>
                    <a:pt x="378" y="5923"/>
                    <a:pt x="0" y="6648"/>
                    <a:pt x="0" y="7499"/>
                  </a:cubicBezTo>
                  <a:cubicBezTo>
                    <a:pt x="0" y="8853"/>
                    <a:pt x="1134" y="9956"/>
                    <a:pt x="2520" y="9956"/>
                  </a:cubicBezTo>
                  <a:lnTo>
                    <a:pt x="4316" y="9956"/>
                  </a:lnTo>
                  <a:lnTo>
                    <a:pt x="4316" y="8349"/>
                  </a:lnTo>
                  <a:lnTo>
                    <a:pt x="2962" y="7026"/>
                  </a:lnTo>
                  <a:cubicBezTo>
                    <a:pt x="2804" y="6869"/>
                    <a:pt x="2804" y="6648"/>
                    <a:pt x="2962" y="6491"/>
                  </a:cubicBezTo>
                  <a:cubicBezTo>
                    <a:pt x="3040" y="6412"/>
                    <a:pt x="3135" y="6372"/>
                    <a:pt x="3229" y="6372"/>
                  </a:cubicBezTo>
                  <a:cubicBezTo>
                    <a:pt x="3324" y="6372"/>
                    <a:pt x="3418" y="6412"/>
                    <a:pt x="3497" y="6491"/>
                  </a:cubicBezTo>
                  <a:lnTo>
                    <a:pt x="4316" y="7341"/>
                  </a:lnTo>
                  <a:lnTo>
                    <a:pt x="4316" y="5482"/>
                  </a:lnTo>
                  <a:lnTo>
                    <a:pt x="2962" y="4128"/>
                  </a:lnTo>
                  <a:cubicBezTo>
                    <a:pt x="2804" y="3970"/>
                    <a:pt x="2804" y="3781"/>
                    <a:pt x="2962" y="3624"/>
                  </a:cubicBezTo>
                  <a:cubicBezTo>
                    <a:pt x="3040" y="3545"/>
                    <a:pt x="3135" y="3505"/>
                    <a:pt x="3229" y="3505"/>
                  </a:cubicBezTo>
                  <a:cubicBezTo>
                    <a:pt x="3324" y="3505"/>
                    <a:pt x="3418" y="3545"/>
                    <a:pt x="3497" y="3624"/>
                  </a:cubicBezTo>
                  <a:lnTo>
                    <a:pt x="4316" y="4443"/>
                  </a:lnTo>
                  <a:lnTo>
                    <a:pt x="4316" y="2458"/>
                  </a:lnTo>
                  <a:cubicBezTo>
                    <a:pt x="4316" y="2237"/>
                    <a:pt x="4474" y="2080"/>
                    <a:pt x="4663" y="2080"/>
                  </a:cubicBezTo>
                  <a:cubicBezTo>
                    <a:pt x="4852" y="2080"/>
                    <a:pt x="5009" y="2237"/>
                    <a:pt x="5009" y="2458"/>
                  </a:cubicBezTo>
                  <a:lnTo>
                    <a:pt x="5009" y="5860"/>
                  </a:lnTo>
                  <a:lnTo>
                    <a:pt x="5860" y="5041"/>
                  </a:lnTo>
                  <a:cubicBezTo>
                    <a:pt x="5939" y="4963"/>
                    <a:pt x="6025" y="4923"/>
                    <a:pt x="6112" y="4923"/>
                  </a:cubicBezTo>
                  <a:cubicBezTo>
                    <a:pt x="6199" y="4923"/>
                    <a:pt x="6285" y="4963"/>
                    <a:pt x="6364" y="5041"/>
                  </a:cubicBezTo>
                  <a:cubicBezTo>
                    <a:pt x="6522" y="5199"/>
                    <a:pt x="6522" y="5388"/>
                    <a:pt x="6364" y="5545"/>
                  </a:cubicBezTo>
                  <a:lnTo>
                    <a:pt x="5009" y="6900"/>
                  </a:lnTo>
                  <a:lnTo>
                    <a:pt x="5009" y="9956"/>
                  </a:lnTo>
                  <a:lnTo>
                    <a:pt x="6805" y="9956"/>
                  </a:lnTo>
                  <a:cubicBezTo>
                    <a:pt x="8160" y="9956"/>
                    <a:pt x="9294" y="8853"/>
                    <a:pt x="9294" y="7499"/>
                  </a:cubicBezTo>
                  <a:cubicBezTo>
                    <a:pt x="9294" y="6648"/>
                    <a:pt x="8884" y="5923"/>
                    <a:pt x="8223" y="5451"/>
                  </a:cubicBezTo>
                  <a:cubicBezTo>
                    <a:pt x="8443" y="5073"/>
                    <a:pt x="8569" y="4695"/>
                    <a:pt x="8569" y="4254"/>
                  </a:cubicBezTo>
                  <a:cubicBezTo>
                    <a:pt x="8569" y="3340"/>
                    <a:pt x="7971" y="2521"/>
                    <a:pt x="7120" y="2237"/>
                  </a:cubicBezTo>
                  <a:cubicBezTo>
                    <a:pt x="6994" y="977"/>
                    <a:pt x="5923" y="1"/>
                    <a:pt x="46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60"/>
            <p:cNvSpPr/>
            <p:nvPr/>
          </p:nvSpPr>
          <p:spPr>
            <a:xfrm>
              <a:off x="-20775700" y="3318650"/>
              <a:ext cx="133925" cy="249700"/>
            </a:xfrm>
            <a:custGeom>
              <a:rect b="b" l="l" r="r" t="t"/>
              <a:pathLst>
                <a:path extrusionOk="0" h="9988" w="5357">
                  <a:moveTo>
                    <a:pt x="694" y="0"/>
                  </a:moveTo>
                  <a:cubicBezTo>
                    <a:pt x="473" y="0"/>
                    <a:pt x="253" y="32"/>
                    <a:pt x="1" y="126"/>
                  </a:cubicBezTo>
                  <a:cubicBezTo>
                    <a:pt x="473" y="567"/>
                    <a:pt x="820" y="1103"/>
                    <a:pt x="977" y="1764"/>
                  </a:cubicBezTo>
                  <a:cubicBezTo>
                    <a:pt x="1891" y="2300"/>
                    <a:pt x="2490" y="3245"/>
                    <a:pt x="2490" y="4285"/>
                  </a:cubicBezTo>
                  <a:cubicBezTo>
                    <a:pt x="2490" y="4663"/>
                    <a:pt x="2395" y="4978"/>
                    <a:pt x="2269" y="5293"/>
                  </a:cubicBezTo>
                  <a:cubicBezTo>
                    <a:pt x="2836" y="5860"/>
                    <a:pt x="3183" y="6648"/>
                    <a:pt x="3183" y="7498"/>
                  </a:cubicBezTo>
                  <a:cubicBezTo>
                    <a:pt x="3183" y="8506"/>
                    <a:pt x="2710" y="9389"/>
                    <a:pt x="1985" y="9987"/>
                  </a:cubicBezTo>
                  <a:lnTo>
                    <a:pt x="2836" y="9987"/>
                  </a:lnTo>
                  <a:cubicBezTo>
                    <a:pt x="4222" y="9987"/>
                    <a:pt x="5325" y="8853"/>
                    <a:pt x="5325" y="7498"/>
                  </a:cubicBezTo>
                  <a:cubicBezTo>
                    <a:pt x="5357" y="6679"/>
                    <a:pt x="4915" y="5891"/>
                    <a:pt x="4285" y="5450"/>
                  </a:cubicBezTo>
                  <a:cubicBezTo>
                    <a:pt x="4537" y="5104"/>
                    <a:pt x="4632" y="4694"/>
                    <a:pt x="4632" y="4253"/>
                  </a:cubicBezTo>
                  <a:cubicBezTo>
                    <a:pt x="4632" y="3340"/>
                    <a:pt x="4065" y="2520"/>
                    <a:pt x="3183" y="2237"/>
                  </a:cubicBezTo>
                  <a:cubicBezTo>
                    <a:pt x="3057" y="977"/>
                    <a:pt x="2017" y="0"/>
                    <a:pt x="6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60"/>
            <p:cNvSpPr/>
            <p:nvPr/>
          </p:nvSpPr>
          <p:spPr>
            <a:xfrm>
              <a:off x="-20890700" y="3586425"/>
              <a:ext cx="195375" cy="35475"/>
            </a:xfrm>
            <a:custGeom>
              <a:rect b="b" l="l" r="r" t="t"/>
              <a:pathLst>
                <a:path extrusionOk="0" h="1419" w="7815">
                  <a:moveTo>
                    <a:pt x="2112" y="1"/>
                  </a:moveTo>
                  <a:lnTo>
                    <a:pt x="2112" y="725"/>
                  </a:lnTo>
                  <a:lnTo>
                    <a:pt x="347" y="725"/>
                  </a:lnTo>
                  <a:cubicBezTo>
                    <a:pt x="158" y="725"/>
                    <a:pt x="1" y="883"/>
                    <a:pt x="1" y="1072"/>
                  </a:cubicBezTo>
                  <a:cubicBezTo>
                    <a:pt x="1" y="1261"/>
                    <a:pt x="158" y="1418"/>
                    <a:pt x="347" y="1418"/>
                  </a:cubicBezTo>
                  <a:lnTo>
                    <a:pt x="7468" y="1418"/>
                  </a:lnTo>
                  <a:cubicBezTo>
                    <a:pt x="7657" y="1418"/>
                    <a:pt x="7814" y="1261"/>
                    <a:pt x="7814" y="1072"/>
                  </a:cubicBezTo>
                  <a:cubicBezTo>
                    <a:pt x="7814" y="883"/>
                    <a:pt x="7625" y="725"/>
                    <a:pt x="7436" y="725"/>
                  </a:cubicBezTo>
                  <a:lnTo>
                    <a:pt x="5672" y="725"/>
                  </a:lnTo>
                  <a:lnTo>
                    <a:pt x="5672" y="1"/>
                  </a:lnTo>
                  <a:lnTo>
                    <a:pt x="4947" y="1"/>
                  </a:lnTo>
                  <a:lnTo>
                    <a:pt x="4947" y="725"/>
                  </a:lnTo>
                  <a:lnTo>
                    <a:pt x="2836" y="725"/>
                  </a:lnTo>
                  <a:lnTo>
                    <a:pt x="28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9" name="Google Shape;1029;p60"/>
          <p:cNvGrpSpPr/>
          <p:nvPr/>
        </p:nvGrpSpPr>
        <p:grpSpPr>
          <a:xfrm>
            <a:off x="422822" y="1523873"/>
            <a:ext cx="450470" cy="449325"/>
            <a:chOff x="-20946600" y="3317850"/>
            <a:chExt cx="304825" cy="304050"/>
          </a:xfrm>
        </p:grpSpPr>
        <p:sp>
          <p:nvSpPr>
            <p:cNvPr id="1030" name="Google Shape;1030;p60"/>
            <p:cNvSpPr/>
            <p:nvPr/>
          </p:nvSpPr>
          <p:spPr>
            <a:xfrm>
              <a:off x="-20946600" y="3317850"/>
              <a:ext cx="232350" cy="248925"/>
            </a:xfrm>
            <a:custGeom>
              <a:rect b="b" l="l" r="r" t="t"/>
              <a:pathLst>
                <a:path extrusionOk="0" h="9957" w="9294">
                  <a:moveTo>
                    <a:pt x="4631" y="1"/>
                  </a:moveTo>
                  <a:cubicBezTo>
                    <a:pt x="3340" y="1"/>
                    <a:pt x="2268" y="977"/>
                    <a:pt x="2142" y="2237"/>
                  </a:cubicBezTo>
                  <a:cubicBezTo>
                    <a:pt x="1292" y="2521"/>
                    <a:pt x="693" y="3340"/>
                    <a:pt x="693" y="4254"/>
                  </a:cubicBezTo>
                  <a:cubicBezTo>
                    <a:pt x="693" y="4695"/>
                    <a:pt x="819" y="5073"/>
                    <a:pt x="1040" y="5451"/>
                  </a:cubicBezTo>
                  <a:cubicBezTo>
                    <a:pt x="378" y="5923"/>
                    <a:pt x="0" y="6648"/>
                    <a:pt x="0" y="7499"/>
                  </a:cubicBezTo>
                  <a:cubicBezTo>
                    <a:pt x="0" y="8853"/>
                    <a:pt x="1134" y="9956"/>
                    <a:pt x="2520" y="9956"/>
                  </a:cubicBezTo>
                  <a:lnTo>
                    <a:pt x="4316" y="9956"/>
                  </a:lnTo>
                  <a:lnTo>
                    <a:pt x="4316" y="8349"/>
                  </a:lnTo>
                  <a:lnTo>
                    <a:pt x="2962" y="7026"/>
                  </a:lnTo>
                  <a:cubicBezTo>
                    <a:pt x="2804" y="6869"/>
                    <a:pt x="2804" y="6648"/>
                    <a:pt x="2962" y="6491"/>
                  </a:cubicBezTo>
                  <a:cubicBezTo>
                    <a:pt x="3040" y="6412"/>
                    <a:pt x="3135" y="6372"/>
                    <a:pt x="3229" y="6372"/>
                  </a:cubicBezTo>
                  <a:cubicBezTo>
                    <a:pt x="3324" y="6372"/>
                    <a:pt x="3418" y="6412"/>
                    <a:pt x="3497" y="6491"/>
                  </a:cubicBezTo>
                  <a:lnTo>
                    <a:pt x="4316" y="7341"/>
                  </a:lnTo>
                  <a:lnTo>
                    <a:pt x="4316" y="5482"/>
                  </a:lnTo>
                  <a:lnTo>
                    <a:pt x="2962" y="4128"/>
                  </a:lnTo>
                  <a:cubicBezTo>
                    <a:pt x="2804" y="3970"/>
                    <a:pt x="2804" y="3781"/>
                    <a:pt x="2962" y="3624"/>
                  </a:cubicBezTo>
                  <a:cubicBezTo>
                    <a:pt x="3040" y="3545"/>
                    <a:pt x="3135" y="3505"/>
                    <a:pt x="3229" y="3505"/>
                  </a:cubicBezTo>
                  <a:cubicBezTo>
                    <a:pt x="3324" y="3505"/>
                    <a:pt x="3418" y="3545"/>
                    <a:pt x="3497" y="3624"/>
                  </a:cubicBezTo>
                  <a:lnTo>
                    <a:pt x="4316" y="4443"/>
                  </a:lnTo>
                  <a:lnTo>
                    <a:pt x="4316" y="2458"/>
                  </a:lnTo>
                  <a:cubicBezTo>
                    <a:pt x="4316" y="2237"/>
                    <a:pt x="4474" y="2080"/>
                    <a:pt x="4663" y="2080"/>
                  </a:cubicBezTo>
                  <a:cubicBezTo>
                    <a:pt x="4852" y="2080"/>
                    <a:pt x="5009" y="2237"/>
                    <a:pt x="5009" y="2458"/>
                  </a:cubicBezTo>
                  <a:lnTo>
                    <a:pt x="5009" y="5860"/>
                  </a:lnTo>
                  <a:lnTo>
                    <a:pt x="5860" y="5041"/>
                  </a:lnTo>
                  <a:cubicBezTo>
                    <a:pt x="5939" y="4963"/>
                    <a:pt x="6025" y="4923"/>
                    <a:pt x="6112" y="4923"/>
                  </a:cubicBezTo>
                  <a:cubicBezTo>
                    <a:pt x="6199" y="4923"/>
                    <a:pt x="6285" y="4963"/>
                    <a:pt x="6364" y="5041"/>
                  </a:cubicBezTo>
                  <a:cubicBezTo>
                    <a:pt x="6522" y="5199"/>
                    <a:pt x="6522" y="5388"/>
                    <a:pt x="6364" y="5545"/>
                  </a:cubicBezTo>
                  <a:lnTo>
                    <a:pt x="5009" y="6900"/>
                  </a:lnTo>
                  <a:lnTo>
                    <a:pt x="5009" y="9956"/>
                  </a:lnTo>
                  <a:lnTo>
                    <a:pt x="6805" y="9956"/>
                  </a:lnTo>
                  <a:cubicBezTo>
                    <a:pt x="8160" y="9956"/>
                    <a:pt x="9294" y="8853"/>
                    <a:pt x="9294" y="7499"/>
                  </a:cubicBezTo>
                  <a:cubicBezTo>
                    <a:pt x="9294" y="6648"/>
                    <a:pt x="8884" y="5923"/>
                    <a:pt x="8223" y="5451"/>
                  </a:cubicBezTo>
                  <a:cubicBezTo>
                    <a:pt x="8443" y="5073"/>
                    <a:pt x="8569" y="4695"/>
                    <a:pt x="8569" y="4254"/>
                  </a:cubicBezTo>
                  <a:cubicBezTo>
                    <a:pt x="8569" y="3340"/>
                    <a:pt x="7971" y="2521"/>
                    <a:pt x="7120" y="2237"/>
                  </a:cubicBezTo>
                  <a:cubicBezTo>
                    <a:pt x="6994" y="977"/>
                    <a:pt x="5923" y="1"/>
                    <a:pt x="46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60"/>
            <p:cNvSpPr/>
            <p:nvPr/>
          </p:nvSpPr>
          <p:spPr>
            <a:xfrm>
              <a:off x="-20775700" y="3318650"/>
              <a:ext cx="133925" cy="249700"/>
            </a:xfrm>
            <a:custGeom>
              <a:rect b="b" l="l" r="r" t="t"/>
              <a:pathLst>
                <a:path extrusionOk="0" h="9988" w="5357">
                  <a:moveTo>
                    <a:pt x="694" y="0"/>
                  </a:moveTo>
                  <a:cubicBezTo>
                    <a:pt x="473" y="0"/>
                    <a:pt x="253" y="32"/>
                    <a:pt x="1" y="126"/>
                  </a:cubicBezTo>
                  <a:cubicBezTo>
                    <a:pt x="473" y="567"/>
                    <a:pt x="820" y="1103"/>
                    <a:pt x="977" y="1764"/>
                  </a:cubicBezTo>
                  <a:cubicBezTo>
                    <a:pt x="1891" y="2300"/>
                    <a:pt x="2490" y="3245"/>
                    <a:pt x="2490" y="4285"/>
                  </a:cubicBezTo>
                  <a:cubicBezTo>
                    <a:pt x="2490" y="4663"/>
                    <a:pt x="2395" y="4978"/>
                    <a:pt x="2269" y="5293"/>
                  </a:cubicBezTo>
                  <a:cubicBezTo>
                    <a:pt x="2836" y="5860"/>
                    <a:pt x="3183" y="6648"/>
                    <a:pt x="3183" y="7498"/>
                  </a:cubicBezTo>
                  <a:cubicBezTo>
                    <a:pt x="3183" y="8506"/>
                    <a:pt x="2710" y="9389"/>
                    <a:pt x="1985" y="9987"/>
                  </a:cubicBezTo>
                  <a:lnTo>
                    <a:pt x="2836" y="9987"/>
                  </a:lnTo>
                  <a:cubicBezTo>
                    <a:pt x="4222" y="9987"/>
                    <a:pt x="5325" y="8853"/>
                    <a:pt x="5325" y="7498"/>
                  </a:cubicBezTo>
                  <a:cubicBezTo>
                    <a:pt x="5357" y="6679"/>
                    <a:pt x="4915" y="5891"/>
                    <a:pt x="4285" y="5450"/>
                  </a:cubicBezTo>
                  <a:cubicBezTo>
                    <a:pt x="4537" y="5104"/>
                    <a:pt x="4632" y="4694"/>
                    <a:pt x="4632" y="4253"/>
                  </a:cubicBezTo>
                  <a:cubicBezTo>
                    <a:pt x="4632" y="3340"/>
                    <a:pt x="4065" y="2520"/>
                    <a:pt x="3183" y="2237"/>
                  </a:cubicBezTo>
                  <a:cubicBezTo>
                    <a:pt x="3057" y="977"/>
                    <a:pt x="2017" y="0"/>
                    <a:pt x="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60"/>
            <p:cNvSpPr/>
            <p:nvPr/>
          </p:nvSpPr>
          <p:spPr>
            <a:xfrm>
              <a:off x="-20890700" y="3586425"/>
              <a:ext cx="195375" cy="35475"/>
            </a:xfrm>
            <a:custGeom>
              <a:rect b="b" l="l" r="r" t="t"/>
              <a:pathLst>
                <a:path extrusionOk="0" h="1419" w="7815">
                  <a:moveTo>
                    <a:pt x="2112" y="1"/>
                  </a:moveTo>
                  <a:lnTo>
                    <a:pt x="2112" y="725"/>
                  </a:lnTo>
                  <a:lnTo>
                    <a:pt x="347" y="725"/>
                  </a:lnTo>
                  <a:cubicBezTo>
                    <a:pt x="158" y="725"/>
                    <a:pt x="1" y="883"/>
                    <a:pt x="1" y="1072"/>
                  </a:cubicBezTo>
                  <a:cubicBezTo>
                    <a:pt x="1" y="1261"/>
                    <a:pt x="158" y="1418"/>
                    <a:pt x="347" y="1418"/>
                  </a:cubicBezTo>
                  <a:lnTo>
                    <a:pt x="7468" y="1418"/>
                  </a:lnTo>
                  <a:cubicBezTo>
                    <a:pt x="7657" y="1418"/>
                    <a:pt x="7814" y="1261"/>
                    <a:pt x="7814" y="1072"/>
                  </a:cubicBezTo>
                  <a:cubicBezTo>
                    <a:pt x="7814" y="883"/>
                    <a:pt x="7625" y="725"/>
                    <a:pt x="7436" y="725"/>
                  </a:cubicBezTo>
                  <a:lnTo>
                    <a:pt x="5672" y="725"/>
                  </a:lnTo>
                  <a:lnTo>
                    <a:pt x="5672" y="1"/>
                  </a:lnTo>
                  <a:lnTo>
                    <a:pt x="4947" y="1"/>
                  </a:lnTo>
                  <a:lnTo>
                    <a:pt x="4947" y="725"/>
                  </a:lnTo>
                  <a:lnTo>
                    <a:pt x="2836" y="725"/>
                  </a:lnTo>
                  <a:lnTo>
                    <a:pt x="283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3" name="Google Shape;1033;p60"/>
          <p:cNvGrpSpPr/>
          <p:nvPr/>
        </p:nvGrpSpPr>
        <p:grpSpPr>
          <a:xfrm>
            <a:off x="111372" y="1438323"/>
            <a:ext cx="450470" cy="449325"/>
            <a:chOff x="-20946600" y="3317850"/>
            <a:chExt cx="304825" cy="304050"/>
          </a:xfrm>
        </p:grpSpPr>
        <p:sp>
          <p:nvSpPr>
            <p:cNvPr id="1034" name="Google Shape;1034;p60"/>
            <p:cNvSpPr/>
            <p:nvPr/>
          </p:nvSpPr>
          <p:spPr>
            <a:xfrm>
              <a:off x="-20946600" y="3317850"/>
              <a:ext cx="232350" cy="248925"/>
            </a:xfrm>
            <a:custGeom>
              <a:rect b="b" l="l" r="r" t="t"/>
              <a:pathLst>
                <a:path extrusionOk="0" h="9957" w="9294">
                  <a:moveTo>
                    <a:pt x="4631" y="1"/>
                  </a:moveTo>
                  <a:cubicBezTo>
                    <a:pt x="3340" y="1"/>
                    <a:pt x="2268" y="977"/>
                    <a:pt x="2142" y="2237"/>
                  </a:cubicBezTo>
                  <a:cubicBezTo>
                    <a:pt x="1292" y="2521"/>
                    <a:pt x="693" y="3340"/>
                    <a:pt x="693" y="4254"/>
                  </a:cubicBezTo>
                  <a:cubicBezTo>
                    <a:pt x="693" y="4695"/>
                    <a:pt x="819" y="5073"/>
                    <a:pt x="1040" y="5451"/>
                  </a:cubicBezTo>
                  <a:cubicBezTo>
                    <a:pt x="378" y="5923"/>
                    <a:pt x="0" y="6648"/>
                    <a:pt x="0" y="7499"/>
                  </a:cubicBezTo>
                  <a:cubicBezTo>
                    <a:pt x="0" y="8853"/>
                    <a:pt x="1134" y="9956"/>
                    <a:pt x="2520" y="9956"/>
                  </a:cubicBezTo>
                  <a:lnTo>
                    <a:pt x="4316" y="9956"/>
                  </a:lnTo>
                  <a:lnTo>
                    <a:pt x="4316" y="8349"/>
                  </a:lnTo>
                  <a:lnTo>
                    <a:pt x="2962" y="7026"/>
                  </a:lnTo>
                  <a:cubicBezTo>
                    <a:pt x="2804" y="6869"/>
                    <a:pt x="2804" y="6648"/>
                    <a:pt x="2962" y="6491"/>
                  </a:cubicBezTo>
                  <a:cubicBezTo>
                    <a:pt x="3040" y="6412"/>
                    <a:pt x="3135" y="6372"/>
                    <a:pt x="3229" y="6372"/>
                  </a:cubicBezTo>
                  <a:cubicBezTo>
                    <a:pt x="3324" y="6372"/>
                    <a:pt x="3418" y="6412"/>
                    <a:pt x="3497" y="6491"/>
                  </a:cubicBezTo>
                  <a:lnTo>
                    <a:pt x="4316" y="7341"/>
                  </a:lnTo>
                  <a:lnTo>
                    <a:pt x="4316" y="5482"/>
                  </a:lnTo>
                  <a:lnTo>
                    <a:pt x="2962" y="4128"/>
                  </a:lnTo>
                  <a:cubicBezTo>
                    <a:pt x="2804" y="3970"/>
                    <a:pt x="2804" y="3781"/>
                    <a:pt x="2962" y="3624"/>
                  </a:cubicBezTo>
                  <a:cubicBezTo>
                    <a:pt x="3040" y="3545"/>
                    <a:pt x="3135" y="3505"/>
                    <a:pt x="3229" y="3505"/>
                  </a:cubicBezTo>
                  <a:cubicBezTo>
                    <a:pt x="3324" y="3505"/>
                    <a:pt x="3418" y="3545"/>
                    <a:pt x="3497" y="3624"/>
                  </a:cubicBezTo>
                  <a:lnTo>
                    <a:pt x="4316" y="4443"/>
                  </a:lnTo>
                  <a:lnTo>
                    <a:pt x="4316" y="2458"/>
                  </a:lnTo>
                  <a:cubicBezTo>
                    <a:pt x="4316" y="2237"/>
                    <a:pt x="4474" y="2080"/>
                    <a:pt x="4663" y="2080"/>
                  </a:cubicBezTo>
                  <a:cubicBezTo>
                    <a:pt x="4852" y="2080"/>
                    <a:pt x="5009" y="2237"/>
                    <a:pt x="5009" y="2458"/>
                  </a:cubicBezTo>
                  <a:lnTo>
                    <a:pt x="5009" y="5860"/>
                  </a:lnTo>
                  <a:lnTo>
                    <a:pt x="5860" y="5041"/>
                  </a:lnTo>
                  <a:cubicBezTo>
                    <a:pt x="5939" y="4963"/>
                    <a:pt x="6025" y="4923"/>
                    <a:pt x="6112" y="4923"/>
                  </a:cubicBezTo>
                  <a:cubicBezTo>
                    <a:pt x="6199" y="4923"/>
                    <a:pt x="6285" y="4963"/>
                    <a:pt x="6364" y="5041"/>
                  </a:cubicBezTo>
                  <a:cubicBezTo>
                    <a:pt x="6522" y="5199"/>
                    <a:pt x="6522" y="5388"/>
                    <a:pt x="6364" y="5545"/>
                  </a:cubicBezTo>
                  <a:lnTo>
                    <a:pt x="5009" y="6900"/>
                  </a:lnTo>
                  <a:lnTo>
                    <a:pt x="5009" y="9956"/>
                  </a:lnTo>
                  <a:lnTo>
                    <a:pt x="6805" y="9956"/>
                  </a:lnTo>
                  <a:cubicBezTo>
                    <a:pt x="8160" y="9956"/>
                    <a:pt x="9294" y="8853"/>
                    <a:pt x="9294" y="7499"/>
                  </a:cubicBezTo>
                  <a:cubicBezTo>
                    <a:pt x="9294" y="6648"/>
                    <a:pt x="8884" y="5923"/>
                    <a:pt x="8223" y="5451"/>
                  </a:cubicBezTo>
                  <a:cubicBezTo>
                    <a:pt x="8443" y="5073"/>
                    <a:pt x="8569" y="4695"/>
                    <a:pt x="8569" y="4254"/>
                  </a:cubicBezTo>
                  <a:cubicBezTo>
                    <a:pt x="8569" y="3340"/>
                    <a:pt x="7971" y="2521"/>
                    <a:pt x="7120" y="2237"/>
                  </a:cubicBezTo>
                  <a:cubicBezTo>
                    <a:pt x="6994" y="977"/>
                    <a:pt x="5923" y="1"/>
                    <a:pt x="4631" y="1"/>
                  </a:cubicBezTo>
                  <a:close/>
                </a:path>
              </a:pathLst>
            </a:custGeom>
            <a:solidFill>
              <a:srgbClr val="F461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60"/>
            <p:cNvSpPr/>
            <p:nvPr/>
          </p:nvSpPr>
          <p:spPr>
            <a:xfrm>
              <a:off x="-20775700" y="3318650"/>
              <a:ext cx="133925" cy="249700"/>
            </a:xfrm>
            <a:custGeom>
              <a:rect b="b" l="l" r="r" t="t"/>
              <a:pathLst>
                <a:path extrusionOk="0" h="9988" w="5357">
                  <a:moveTo>
                    <a:pt x="694" y="0"/>
                  </a:moveTo>
                  <a:cubicBezTo>
                    <a:pt x="473" y="0"/>
                    <a:pt x="253" y="32"/>
                    <a:pt x="1" y="126"/>
                  </a:cubicBezTo>
                  <a:cubicBezTo>
                    <a:pt x="473" y="567"/>
                    <a:pt x="820" y="1103"/>
                    <a:pt x="977" y="1764"/>
                  </a:cubicBezTo>
                  <a:cubicBezTo>
                    <a:pt x="1891" y="2300"/>
                    <a:pt x="2490" y="3245"/>
                    <a:pt x="2490" y="4285"/>
                  </a:cubicBezTo>
                  <a:cubicBezTo>
                    <a:pt x="2490" y="4663"/>
                    <a:pt x="2395" y="4978"/>
                    <a:pt x="2269" y="5293"/>
                  </a:cubicBezTo>
                  <a:cubicBezTo>
                    <a:pt x="2836" y="5860"/>
                    <a:pt x="3183" y="6648"/>
                    <a:pt x="3183" y="7498"/>
                  </a:cubicBezTo>
                  <a:cubicBezTo>
                    <a:pt x="3183" y="8506"/>
                    <a:pt x="2710" y="9389"/>
                    <a:pt x="1985" y="9987"/>
                  </a:cubicBezTo>
                  <a:lnTo>
                    <a:pt x="2836" y="9987"/>
                  </a:lnTo>
                  <a:cubicBezTo>
                    <a:pt x="4222" y="9987"/>
                    <a:pt x="5325" y="8853"/>
                    <a:pt x="5325" y="7498"/>
                  </a:cubicBezTo>
                  <a:cubicBezTo>
                    <a:pt x="5357" y="6679"/>
                    <a:pt x="4915" y="5891"/>
                    <a:pt x="4285" y="5450"/>
                  </a:cubicBezTo>
                  <a:cubicBezTo>
                    <a:pt x="4537" y="5104"/>
                    <a:pt x="4632" y="4694"/>
                    <a:pt x="4632" y="4253"/>
                  </a:cubicBezTo>
                  <a:cubicBezTo>
                    <a:pt x="4632" y="3340"/>
                    <a:pt x="4065" y="2520"/>
                    <a:pt x="3183" y="2237"/>
                  </a:cubicBezTo>
                  <a:cubicBezTo>
                    <a:pt x="3057" y="977"/>
                    <a:pt x="2017" y="0"/>
                    <a:pt x="694" y="0"/>
                  </a:cubicBezTo>
                  <a:close/>
                </a:path>
              </a:pathLst>
            </a:custGeom>
            <a:solidFill>
              <a:srgbClr val="F461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60"/>
            <p:cNvSpPr/>
            <p:nvPr/>
          </p:nvSpPr>
          <p:spPr>
            <a:xfrm>
              <a:off x="-20890700" y="3586425"/>
              <a:ext cx="195375" cy="35475"/>
            </a:xfrm>
            <a:custGeom>
              <a:rect b="b" l="l" r="r" t="t"/>
              <a:pathLst>
                <a:path extrusionOk="0" h="1419" w="7815">
                  <a:moveTo>
                    <a:pt x="2112" y="1"/>
                  </a:moveTo>
                  <a:lnTo>
                    <a:pt x="2112" y="725"/>
                  </a:lnTo>
                  <a:lnTo>
                    <a:pt x="347" y="725"/>
                  </a:lnTo>
                  <a:cubicBezTo>
                    <a:pt x="158" y="725"/>
                    <a:pt x="1" y="883"/>
                    <a:pt x="1" y="1072"/>
                  </a:cubicBezTo>
                  <a:cubicBezTo>
                    <a:pt x="1" y="1261"/>
                    <a:pt x="158" y="1418"/>
                    <a:pt x="347" y="1418"/>
                  </a:cubicBezTo>
                  <a:lnTo>
                    <a:pt x="7468" y="1418"/>
                  </a:lnTo>
                  <a:cubicBezTo>
                    <a:pt x="7657" y="1418"/>
                    <a:pt x="7814" y="1261"/>
                    <a:pt x="7814" y="1072"/>
                  </a:cubicBezTo>
                  <a:cubicBezTo>
                    <a:pt x="7814" y="883"/>
                    <a:pt x="7625" y="725"/>
                    <a:pt x="7436" y="725"/>
                  </a:cubicBezTo>
                  <a:lnTo>
                    <a:pt x="5672" y="725"/>
                  </a:lnTo>
                  <a:lnTo>
                    <a:pt x="5672" y="1"/>
                  </a:lnTo>
                  <a:lnTo>
                    <a:pt x="4947" y="1"/>
                  </a:lnTo>
                  <a:lnTo>
                    <a:pt x="4947" y="725"/>
                  </a:lnTo>
                  <a:lnTo>
                    <a:pt x="2836" y="725"/>
                  </a:lnTo>
                  <a:lnTo>
                    <a:pt x="2836" y="1"/>
                  </a:lnTo>
                  <a:close/>
                </a:path>
              </a:pathLst>
            </a:custGeom>
            <a:solidFill>
              <a:srgbClr val="F461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7" name="Google Shape;1037;p60"/>
          <p:cNvSpPr/>
          <p:nvPr/>
        </p:nvSpPr>
        <p:spPr>
          <a:xfrm>
            <a:off x="302529" y="3456912"/>
            <a:ext cx="570765" cy="665962"/>
          </a:xfrm>
          <a:custGeom>
            <a:rect b="b" l="l" r="r" t="t"/>
            <a:pathLst>
              <a:path extrusionOk="0" h="17942" w="18956">
                <a:moveTo>
                  <a:pt x="6270" y="9375"/>
                </a:moveTo>
                <a:lnTo>
                  <a:pt x="6267" y="16812"/>
                </a:lnTo>
                <a:lnTo>
                  <a:pt x="1130" y="16812"/>
                </a:lnTo>
                <a:lnTo>
                  <a:pt x="1130" y="13545"/>
                </a:lnTo>
                <a:lnTo>
                  <a:pt x="6270" y="9375"/>
                </a:lnTo>
                <a:close/>
                <a:moveTo>
                  <a:pt x="7399" y="9116"/>
                </a:moveTo>
                <a:lnTo>
                  <a:pt x="12103" y="11534"/>
                </a:lnTo>
                <a:lnTo>
                  <a:pt x="12100" y="16812"/>
                </a:lnTo>
                <a:lnTo>
                  <a:pt x="7399" y="16812"/>
                </a:lnTo>
                <a:lnTo>
                  <a:pt x="7399" y="9116"/>
                </a:lnTo>
                <a:close/>
                <a:moveTo>
                  <a:pt x="564" y="1"/>
                </a:moveTo>
                <a:cubicBezTo>
                  <a:pt x="251" y="1"/>
                  <a:pt x="1" y="254"/>
                  <a:pt x="1" y="564"/>
                </a:cubicBezTo>
                <a:lnTo>
                  <a:pt x="1" y="13274"/>
                </a:lnTo>
                <a:lnTo>
                  <a:pt x="1" y="17376"/>
                </a:lnTo>
                <a:cubicBezTo>
                  <a:pt x="1" y="17689"/>
                  <a:pt x="251" y="17942"/>
                  <a:pt x="564" y="17942"/>
                </a:cubicBezTo>
                <a:lnTo>
                  <a:pt x="18324" y="17942"/>
                </a:lnTo>
                <a:cubicBezTo>
                  <a:pt x="18637" y="17942"/>
                  <a:pt x="18890" y="17689"/>
                  <a:pt x="18890" y="17376"/>
                </a:cubicBezTo>
                <a:cubicBezTo>
                  <a:pt x="18890" y="17062"/>
                  <a:pt x="18637" y="16812"/>
                  <a:pt x="18324" y="16812"/>
                </a:cubicBezTo>
                <a:lnTo>
                  <a:pt x="13232" y="16812"/>
                </a:lnTo>
                <a:lnTo>
                  <a:pt x="13232" y="11425"/>
                </a:lnTo>
                <a:lnTo>
                  <a:pt x="16210" y="8444"/>
                </a:lnTo>
                <a:lnTo>
                  <a:pt x="17400" y="9634"/>
                </a:lnTo>
                <a:cubicBezTo>
                  <a:pt x="17514" y="9748"/>
                  <a:pt x="17656" y="9799"/>
                  <a:pt x="17796" y="9799"/>
                </a:cubicBezTo>
                <a:cubicBezTo>
                  <a:pt x="18059" y="9799"/>
                  <a:pt x="18314" y="9616"/>
                  <a:pt x="18357" y="9317"/>
                </a:cubicBezTo>
                <a:lnTo>
                  <a:pt x="18905" y="5592"/>
                </a:lnTo>
                <a:cubicBezTo>
                  <a:pt x="18955" y="5247"/>
                  <a:pt x="18683" y="4948"/>
                  <a:pt x="18347" y="4948"/>
                </a:cubicBezTo>
                <a:cubicBezTo>
                  <a:pt x="18320" y="4948"/>
                  <a:pt x="18292" y="4950"/>
                  <a:pt x="18264" y="4954"/>
                </a:cubicBezTo>
                <a:lnTo>
                  <a:pt x="14539" y="5502"/>
                </a:lnTo>
                <a:cubicBezTo>
                  <a:pt x="14078" y="5568"/>
                  <a:pt x="13895" y="6132"/>
                  <a:pt x="14223" y="6460"/>
                </a:cubicBezTo>
                <a:lnTo>
                  <a:pt x="15412" y="7649"/>
                </a:lnTo>
                <a:lnTo>
                  <a:pt x="12558" y="10501"/>
                </a:lnTo>
                <a:lnTo>
                  <a:pt x="7092" y="7688"/>
                </a:lnTo>
                <a:lnTo>
                  <a:pt x="7059" y="7673"/>
                </a:lnTo>
                <a:lnTo>
                  <a:pt x="7044" y="7667"/>
                </a:lnTo>
                <a:cubicBezTo>
                  <a:pt x="7032" y="7661"/>
                  <a:pt x="7020" y="7658"/>
                  <a:pt x="7008" y="7655"/>
                </a:cubicBezTo>
                <a:cubicBezTo>
                  <a:pt x="7002" y="7652"/>
                  <a:pt x="6996" y="7649"/>
                  <a:pt x="6990" y="7649"/>
                </a:cubicBezTo>
                <a:lnTo>
                  <a:pt x="6957" y="7640"/>
                </a:lnTo>
                <a:lnTo>
                  <a:pt x="6942" y="7637"/>
                </a:lnTo>
                <a:cubicBezTo>
                  <a:pt x="6926" y="7634"/>
                  <a:pt x="6908" y="7631"/>
                  <a:pt x="6893" y="7628"/>
                </a:cubicBezTo>
                <a:lnTo>
                  <a:pt x="6770" y="7628"/>
                </a:lnTo>
                <a:cubicBezTo>
                  <a:pt x="6758" y="7631"/>
                  <a:pt x="6743" y="7634"/>
                  <a:pt x="6728" y="7637"/>
                </a:cubicBezTo>
                <a:lnTo>
                  <a:pt x="6710" y="7640"/>
                </a:lnTo>
                <a:lnTo>
                  <a:pt x="6680" y="7649"/>
                </a:lnTo>
                <a:lnTo>
                  <a:pt x="6658" y="7652"/>
                </a:lnTo>
                <a:cubicBezTo>
                  <a:pt x="6646" y="7658"/>
                  <a:pt x="6631" y="7664"/>
                  <a:pt x="6616" y="7670"/>
                </a:cubicBezTo>
                <a:cubicBezTo>
                  <a:pt x="6610" y="7670"/>
                  <a:pt x="6607" y="7673"/>
                  <a:pt x="6601" y="7676"/>
                </a:cubicBezTo>
                <a:cubicBezTo>
                  <a:pt x="6595" y="7679"/>
                  <a:pt x="6583" y="7685"/>
                  <a:pt x="6574" y="7688"/>
                </a:cubicBezTo>
                <a:lnTo>
                  <a:pt x="6556" y="7700"/>
                </a:lnTo>
                <a:cubicBezTo>
                  <a:pt x="6547" y="7703"/>
                  <a:pt x="6538" y="7709"/>
                  <a:pt x="6529" y="7715"/>
                </a:cubicBezTo>
                <a:lnTo>
                  <a:pt x="6514" y="7724"/>
                </a:lnTo>
                <a:cubicBezTo>
                  <a:pt x="6502" y="7733"/>
                  <a:pt x="6490" y="7743"/>
                  <a:pt x="6475" y="7752"/>
                </a:cubicBezTo>
                <a:lnTo>
                  <a:pt x="6475" y="7755"/>
                </a:lnTo>
                <a:lnTo>
                  <a:pt x="1130" y="12091"/>
                </a:lnTo>
                <a:lnTo>
                  <a:pt x="1130" y="564"/>
                </a:lnTo>
                <a:cubicBezTo>
                  <a:pt x="1130" y="254"/>
                  <a:pt x="877" y="1"/>
                  <a:pt x="56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nvGrpSpPr>
          <p:cNvPr id="1038" name="Google Shape;1038;p60"/>
          <p:cNvGrpSpPr/>
          <p:nvPr/>
        </p:nvGrpSpPr>
        <p:grpSpPr>
          <a:xfrm rot="-8765001">
            <a:off x="7864442" y="3652851"/>
            <a:ext cx="1105449" cy="916745"/>
            <a:chOff x="5249100" y="1210600"/>
            <a:chExt cx="3502700" cy="2904775"/>
          </a:xfrm>
        </p:grpSpPr>
        <p:sp>
          <p:nvSpPr>
            <p:cNvPr id="1039" name="Google Shape;1039;p60"/>
            <p:cNvSpPr/>
            <p:nvPr/>
          </p:nvSpPr>
          <p:spPr>
            <a:xfrm>
              <a:off x="5479658" y="1210600"/>
              <a:ext cx="3108190" cy="632425"/>
            </a:xfrm>
            <a:custGeom>
              <a:rect b="b" l="l" r="r" t="t"/>
              <a:pathLst>
                <a:path extrusionOk="0" h="25297" w="117257">
                  <a:moveTo>
                    <a:pt x="1" y="0"/>
                  </a:moveTo>
                  <a:lnTo>
                    <a:pt x="14647" y="25297"/>
                  </a:lnTo>
                  <a:lnTo>
                    <a:pt x="102066" y="25297"/>
                  </a:lnTo>
                  <a:lnTo>
                    <a:pt x="117257" y="0"/>
                  </a:lnTo>
                  <a:close/>
                </a:path>
              </a:pathLst>
            </a:cu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60"/>
            <p:cNvSpPr/>
            <p:nvPr/>
          </p:nvSpPr>
          <p:spPr>
            <a:xfrm>
              <a:off x="5769162" y="1842998"/>
              <a:ext cx="2424880" cy="631925"/>
            </a:xfrm>
            <a:custGeom>
              <a:rect b="b" l="l" r="r" t="t"/>
              <a:pathLst>
                <a:path extrusionOk="0" h="25277" w="91479">
                  <a:moveTo>
                    <a:pt x="1" y="1"/>
                  </a:moveTo>
                  <a:lnTo>
                    <a:pt x="14647" y="25276"/>
                  </a:lnTo>
                  <a:lnTo>
                    <a:pt x="76602" y="25276"/>
                  </a:lnTo>
                  <a:lnTo>
                    <a:pt x="91479" y="1"/>
                  </a:ln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60"/>
            <p:cNvSpPr/>
            <p:nvPr/>
          </p:nvSpPr>
          <p:spPr>
            <a:xfrm>
              <a:off x="6065319" y="2474896"/>
              <a:ext cx="1739369" cy="632450"/>
            </a:xfrm>
            <a:custGeom>
              <a:rect b="b" l="l" r="r" t="t"/>
              <a:pathLst>
                <a:path extrusionOk="0" h="25298" w="65618">
                  <a:moveTo>
                    <a:pt x="1" y="0"/>
                  </a:moveTo>
                  <a:lnTo>
                    <a:pt x="14417" y="25297"/>
                  </a:lnTo>
                  <a:lnTo>
                    <a:pt x="50887" y="25297"/>
                  </a:lnTo>
                  <a:lnTo>
                    <a:pt x="65617" y="0"/>
                  </a:lnTo>
                  <a:close/>
                </a:path>
              </a:pathLst>
            </a:cu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60"/>
            <p:cNvSpPr/>
            <p:nvPr/>
          </p:nvSpPr>
          <p:spPr>
            <a:xfrm>
              <a:off x="6354293" y="3107319"/>
              <a:ext cx="1061572" cy="632425"/>
            </a:xfrm>
            <a:custGeom>
              <a:rect b="b" l="l" r="r" t="t"/>
              <a:pathLst>
                <a:path extrusionOk="0" h="25297" w="40048">
                  <a:moveTo>
                    <a:pt x="0" y="0"/>
                  </a:moveTo>
                  <a:lnTo>
                    <a:pt x="14668" y="25297"/>
                  </a:lnTo>
                  <a:lnTo>
                    <a:pt x="25360" y="25297"/>
                  </a:lnTo>
                  <a:lnTo>
                    <a:pt x="40048" y="0"/>
                  </a:ln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3" name="Google Shape;1043;p60"/>
            <p:cNvCxnSpPr/>
            <p:nvPr/>
          </p:nvCxnSpPr>
          <p:spPr>
            <a:xfrm>
              <a:off x="5249100" y="2382654"/>
              <a:ext cx="922800" cy="0"/>
            </a:xfrm>
            <a:prstGeom prst="straightConnector1">
              <a:avLst/>
            </a:prstGeom>
            <a:noFill/>
            <a:ln cap="flat" cmpd="sng" w="19050">
              <a:solidFill>
                <a:srgbClr val="869FB2"/>
              </a:solidFill>
              <a:prstDash val="solid"/>
              <a:round/>
              <a:headEnd len="med" w="med" type="oval"/>
              <a:tailEnd len="med" w="med" type="none"/>
            </a:ln>
          </p:spPr>
        </p:cxnSp>
        <p:cxnSp>
          <p:nvCxnSpPr>
            <p:cNvPr id="1044" name="Google Shape;1044;p60"/>
            <p:cNvCxnSpPr/>
            <p:nvPr/>
          </p:nvCxnSpPr>
          <p:spPr>
            <a:xfrm rot="10800000">
              <a:off x="8178522" y="1765431"/>
              <a:ext cx="559200" cy="0"/>
            </a:xfrm>
            <a:prstGeom prst="straightConnector1">
              <a:avLst/>
            </a:prstGeom>
            <a:noFill/>
            <a:ln cap="flat" cmpd="sng" w="19050">
              <a:solidFill>
                <a:srgbClr val="BAC8D3"/>
              </a:solidFill>
              <a:prstDash val="solid"/>
              <a:round/>
              <a:headEnd len="med" w="med" type="oval"/>
              <a:tailEnd len="med" w="med" type="none"/>
            </a:ln>
          </p:spPr>
        </p:cxnSp>
        <p:cxnSp>
          <p:nvCxnSpPr>
            <p:cNvPr id="1045" name="Google Shape;1045;p60"/>
            <p:cNvCxnSpPr/>
            <p:nvPr/>
          </p:nvCxnSpPr>
          <p:spPr>
            <a:xfrm rot="10800000">
              <a:off x="7467500" y="2943528"/>
              <a:ext cx="1284300" cy="0"/>
            </a:xfrm>
            <a:prstGeom prst="straightConnector1">
              <a:avLst/>
            </a:prstGeom>
            <a:noFill/>
            <a:ln cap="flat" cmpd="sng" w="19050">
              <a:solidFill>
                <a:srgbClr val="5F7D95"/>
              </a:solidFill>
              <a:prstDash val="solid"/>
              <a:round/>
              <a:headEnd len="med" w="med" type="oval"/>
              <a:tailEnd len="med" w="med" type="none"/>
            </a:ln>
          </p:spPr>
        </p:cxnSp>
        <p:cxnSp>
          <p:nvCxnSpPr>
            <p:cNvPr id="1046" name="Google Shape;1046;p60"/>
            <p:cNvCxnSpPr/>
            <p:nvPr/>
          </p:nvCxnSpPr>
          <p:spPr>
            <a:xfrm>
              <a:off x="5787288" y="3630350"/>
              <a:ext cx="922800" cy="0"/>
            </a:xfrm>
            <a:prstGeom prst="straightConnector1">
              <a:avLst/>
            </a:prstGeom>
            <a:noFill/>
            <a:ln cap="flat" cmpd="sng" w="19050">
              <a:solidFill>
                <a:srgbClr val="435D74"/>
              </a:solidFill>
              <a:prstDash val="solid"/>
              <a:round/>
              <a:headEnd len="med" w="med" type="oval"/>
              <a:tailEnd len="med" w="med" type="none"/>
            </a:ln>
          </p:spPr>
        </p:cxnSp>
        <p:sp>
          <p:nvSpPr>
            <p:cNvPr id="1047" name="Google Shape;1047;p60"/>
            <p:cNvSpPr/>
            <p:nvPr/>
          </p:nvSpPr>
          <p:spPr>
            <a:xfrm>
              <a:off x="6601902" y="3690575"/>
              <a:ext cx="566400" cy="424800"/>
            </a:xfrm>
            <a:prstGeom prst="downArrow">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ctricity Consumption Consulting by Slidesgo">
  <a:themeElements>
    <a:clrScheme name="Simple Light">
      <a:dk1>
        <a:srgbClr val="191919"/>
      </a:dk1>
      <a:lt1>
        <a:srgbClr val="E8E6D6"/>
      </a:lt1>
      <a:dk2>
        <a:srgbClr val="FEB530"/>
      </a:dk2>
      <a:lt2>
        <a:srgbClr val="F46123"/>
      </a:lt2>
      <a:accent1>
        <a:srgbClr val="1F8E2E"/>
      </a:accent1>
      <a:accent2>
        <a:srgbClr val="2E83C7"/>
      </a:accent2>
      <a:accent3>
        <a:srgbClr val="FFFFFF"/>
      </a:accent3>
      <a:accent4>
        <a:srgbClr val="FFFFFF"/>
      </a:accent4>
      <a:accent5>
        <a:srgbClr val="FFFFFF"/>
      </a:accent5>
      <a:accent6>
        <a:srgbClr val="FFFFFF"/>
      </a:accent6>
      <a:hlink>
        <a:srgbClr val="1F1F1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