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63" r:id="rId3"/>
    <p:sldId id="311" r:id="rId4"/>
    <p:sldId id="312" r:id="rId5"/>
    <p:sldId id="258" r:id="rId6"/>
    <p:sldId id="260" r:id="rId7"/>
    <p:sldId id="259" r:id="rId8"/>
    <p:sldId id="313" r:id="rId9"/>
    <p:sldId id="261" r:id="rId10"/>
    <p:sldId id="314" r:id="rId11"/>
    <p:sldId id="315" r:id="rId12"/>
    <p:sldId id="271" r:id="rId13"/>
    <p:sldId id="316" r:id="rId14"/>
    <p:sldId id="317" r:id="rId15"/>
    <p:sldId id="262" r:id="rId16"/>
    <p:sldId id="318" r:id="rId17"/>
    <p:sldId id="267" r:id="rId18"/>
    <p:sldId id="277" r:id="rId19"/>
    <p:sldId id="319" r:id="rId20"/>
    <p:sldId id="285" r:id="rId21"/>
    <p:sldId id="272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Jost ExtraBold" panose="020B0604020202020204" charset="0"/>
      <p:bold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9163A-2875-4756-AD19-0CB0ECA875AD}">
  <a:tblStyle styleId="{6719163A-2875-4756-AD19-0CB0ECA875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63717603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63717603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535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618bbfa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3618bbfa6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09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3618bbfa6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3618bbfa65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3618bbfa6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3618bbfa65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98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618bbfa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3618bbfa6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0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00f08582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200f08582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618bbfa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3618bbfa6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060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3618bbfa6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3618bbfa6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363717603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363717603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618bbfa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3618bbfa6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1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35f2827e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35f2827e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363717603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363717603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3618bbfa65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3618bbfa65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35f2827e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35f2827e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07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fba705b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fba705b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29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5bc781d2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5bc781d2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618bbfa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3618bbfa6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fba705b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fba705b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618bbfa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3618bbfa6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07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63717603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63717603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669609"/>
            <a:ext cx="9143910" cy="5377213"/>
          </a:xfrm>
          <a:custGeom>
            <a:avLst/>
            <a:gdLst/>
            <a:ahLst/>
            <a:cxnLst/>
            <a:rect l="l" t="t" r="r" b="b"/>
            <a:pathLst>
              <a:path w="237535" h="139686" extrusionOk="0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100" y="1213013"/>
            <a:ext cx="7713900" cy="1780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60300" y="3471263"/>
            <a:ext cx="4823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 rot="-5648934" flipH="1">
            <a:off x="4046223" y="344821"/>
            <a:ext cx="6205236" cy="4955062"/>
          </a:xfrm>
          <a:custGeom>
            <a:avLst/>
            <a:gdLst/>
            <a:ahLst/>
            <a:cxnLst/>
            <a:rect l="l" t="t" r="r" b="b"/>
            <a:pathLst>
              <a:path w="237535" h="139686" extrusionOk="0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1031550" y="3037325"/>
            <a:ext cx="1713300" cy="3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2"/>
          </p:nvPr>
        </p:nvSpPr>
        <p:spPr>
          <a:xfrm>
            <a:off x="720000" y="3390857"/>
            <a:ext cx="23364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3"/>
          </p:nvPr>
        </p:nvSpPr>
        <p:spPr>
          <a:xfrm>
            <a:off x="3403800" y="3390857"/>
            <a:ext cx="23364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4"/>
          </p:nvPr>
        </p:nvSpPr>
        <p:spPr>
          <a:xfrm>
            <a:off x="6087600" y="3390857"/>
            <a:ext cx="23364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5"/>
          </p:nvPr>
        </p:nvSpPr>
        <p:spPr>
          <a:xfrm>
            <a:off x="3715350" y="3037325"/>
            <a:ext cx="1713300" cy="3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6"/>
          </p:nvPr>
        </p:nvSpPr>
        <p:spPr>
          <a:xfrm>
            <a:off x="6399150" y="3037325"/>
            <a:ext cx="1713300" cy="3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-1096259" y="3559098"/>
            <a:ext cx="11050000" cy="1706300"/>
          </a:xfrm>
          <a:custGeom>
            <a:avLst/>
            <a:gdLst/>
            <a:ahLst/>
            <a:cxnLst/>
            <a:rect l="l" t="t" r="r" b="b"/>
            <a:pathLst>
              <a:path w="442000" h="68252" extrusionOk="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720000" y="1894919"/>
            <a:ext cx="2336400" cy="75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3403800" y="1894919"/>
            <a:ext cx="2336400" cy="75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3"/>
          </p:nvPr>
        </p:nvSpPr>
        <p:spPr>
          <a:xfrm>
            <a:off x="6087600" y="1894919"/>
            <a:ext cx="2336400" cy="75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4"/>
          </p:nvPr>
        </p:nvSpPr>
        <p:spPr>
          <a:xfrm>
            <a:off x="720000" y="3851098"/>
            <a:ext cx="2336400" cy="75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5"/>
          </p:nvPr>
        </p:nvSpPr>
        <p:spPr>
          <a:xfrm>
            <a:off x="3403800" y="3851098"/>
            <a:ext cx="2336400" cy="75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6"/>
          </p:nvPr>
        </p:nvSpPr>
        <p:spPr>
          <a:xfrm>
            <a:off x="6087600" y="3851098"/>
            <a:ext cx="2336400" cy="75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7"/>
          </p:nvPr>
        </p:nvSpPr>
        <p:spPr>
          <a:xfrm>
            <a:off x="1201200" y="1503775"/>
            <a:ext cx="1374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8"/>
          </p:nvPr>
        </p:nvSpPr>
        <p:spPr>
          <a:xfrm>
            <a:off x="3885000" y="1503775"/>
            <a:ext cx="1374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9"/>
          </p:nvPr>
        </p:nvSpPr>
        <p:spPr>
          <a:xfrm>
            <a:off x="6568800" y="1503775"/>
            <a:ext cx="1374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3"/>
          </p:nvPr>
        </p:nvSpPr>
        <p:spPr>
          <a:xfrm>
            <a:off x="1201200" y="3455400"/>
            <a:ext cx="1374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4"/>
          </p:nvPr>
        </p:nvSpPr>
        <p:spPr>
          <a:xfrm>
            <a:off x="3885000" y="3455400"/>
            <a:ext cx="1374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5"/>
          </p:nvPr>
        </p:nvSpPr>
        <p:spPr>
          <a:xfrm>
            <a:off x="6568800" y="3455400"/>
            <a:ext cx="1374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-877884" y="3559098"/>
            <a:ext cx="11050000" cy="1706300"/>
          </a:xfrm>
          <a:custGeom>
            <a:avLst/>
            <a:gdLst/>
            <a:ahLst/>
            <a:cxnLst/>
            <a:rect l="l" t="t" r="r" b="b"/>
            <a:pathLst>
              <a:path w="442000" h="68252" extrusionOk="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79" name="Google Shape;179;p25"/>
          <p:cNvSpPr/>
          <p:nvPr/>
        </p:nvSpPr>
        <p:spPr>
          <a:xfrm rot="5400000">
            <a:off x="-1474719" y="-1979488"/>
            <a:ext cx="4144731" cy="3237015"/>
          </a:xfrm>
          <a:custGeom>
            <a:avLst/>
            <a:gdLst/>
            <a:ahLst/>
            <a:cxnLst/>
            <a:rect l="l" t="t" r="r" b="b"/>
            <a:pathLst>
              <a:path w="99855" h="239203" extrusionOk="0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0" name="Google Shape;180;p25"/>
          <p:cNvSpPr/>
          <p:nvPr/>
        </p:nvSpPr>
        <p:spPr>
          <a:xfrm rot="5400000">
            <a:off x="7532581" y="-2053688"/>
            <a:ext cx="4144731" cy="3237015"/>
          </a:xfrm>
          <a:custGeom>
            <a:avLst/>
            <a:gdLst/>
            <a:ahLst/>
            <a:cxnLst/>
            <a:rect l="l" t="t" r="r" b="b"/>
            <a:pathLst>
              <a:path w="99855" h="239203" extrusionOk="0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3" name="Google Shape;183;p26"/>
          <p:cNvSpPr/>
          <p:nvPr/>
        </p:nvSpPr>
        <p:spPr>
          <a:xfrm rot="-5400000" flipH="1">
            <a:off x="5087093" y="1109830"/>
            <a:ext cx="5170543" cy="2943533"/>
          </a:xfrm>
          <a:custGeom>
            <a:avLst/>
            <a:gdLst/>
            <a:ahLst/>
            <a:cxnLst/>
            <a:rect l="l" t="t" r="r" b="b"/>
            <a:pathLst>
              <a:path w="237535" h="139686" extrusionOk="0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 rot="5400000" flipH="1">
            <a:off x="-1367425" y="949475"/>
            <a:ext cx="4426465" cy="2519935"/>
          </a:xfrm>
          <a:custGeom>
            <a:avLst/>
            <a:gdLst/>
            <a:ahLst/>
            <a:cxnLst/>
            <a:rect l="l" t="t" r="r" b="b"/>
            <a:pathLst>
              <a:path w="237535" h="139686" extrusionOk="0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-900017" flipH="1">
            <a:off x="-361983" y="2180881"/>
            <a:ext cx="9356438" cy="4262475"/>
          </a:xfrm>
          <a:custGeom>
            <a:avLst/>
            <a:gdLst/>
            <a:ahLst/>
            <a:cxnLst/>
            <a:rect l="l" t="t" r="r" b="b"/>
            <a:pathLst>
              <a:path w="237535" h="139686" extrusionOk="0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976200" y="1471675"/>
            <a:ext cx="1191600" cy="663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550300" y="3213635"/>
            <a:ext cx="404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781025" y="1140201"/>
            <a:ext cx="7421045" cy="4003355"/>
          </a:xfrm>
          <a:custGeom>
            <a:avLst/>
            <a:gdLst/>
            <a:ahLst/>
            <a:cxnLst/>
            <a:rect l="l" t="t" r="r" b="b"/>
            <a:pathLst>
              <a:path w="112020" h="67888" extrusionOk="0">
                <a:moveTo>
                  <a:pt x="49457" y="0"/>
                </a:moveTo>
                <a:cubicBezTo>
                  <a:pt x="49047" y="0"/>
                  <a:pt x="48627" y="23"/>
                  <a:pt x="48194" y="71"/>
                </a:cubicBezTo>
                <a:cubicBezTo>
                  <a:pt x="34767" y="1542"/>
                  <a:pt x="37964" y="21923"/>
                  <a:pt x="33089" y="30070"/>
                </a:cubicBezTo>
                <a:cubicBezTo>
                  <a:pt x="28220" y="38223"/>
                  <a:pt x="9533" y="39624"/>
                  <a:pt x="4767" y="46739"/>
                </a:cubicBezTo>
                <a:cubicBezTo>
                  <a:pt x="1" y="53848"/>
                  <a:pt x="10886" y="67888"/>
                  <a:pt x="10886" y="67888"/>
                </a:cubicBezTo>
                <a:lnTo>
                  <a:pt x="106014" y="67888"/>
                </a:lnTo>
                <a:cubicBezTo>
                  <a:pt x="111581" y="52566"/>
                  <a:pt x="103033" y="55417"/>
                  <a:pt x="102556" y="47297"/>
                </a:cubicBezTo>
                <a:cubicBezTo>
                  <a:pt x="102080" y="39175"/>
                  <a:pt x="112020" y="36054"/>
                  <a:pt x="106631" y="25099"/>
                </a:cubicBezTo>
                <a:cubicBezTo>
                  <a:pt x="104304" y="20373"/>
                  <a:pt x="101439" y="19058"/>
                  <a:pt x="97759" y="19058"/>
                </a:cubicBezTo>
                <a:cubicBezTo>
                  <a:pt x="95448" y="19058"/>
                  <a:pt x="92816" y="19576"/>
                  <a:pt x="89794" y="20094"/>
                </a:cubicBezTo>
                <a:cubicBezTo>
                  <a:pt x="86779" y="20615"/>
                  <a:pt x="83379" y="21132"/>
                  <a:pt x="79522" y="21132"/>
                </a:cubicBezTo>
                <a:cubicBezTo>
                  <a:pt x="79136" y="21132"/>
                  <a:pt x="78746" y="21127"/>
                  <a:pt x="78351" y="21116"/>
                </a:cubicBezTo>
                <a:cubicBezTo>
                  <a:pt x="64225" y="20734"/>
                  <a:pt x="61778" y="0"/>
                  <a:pt x="494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rot="10800000">
            <a:off x="6885069" y="-1595063"/>
            <a:ext cx="4144731" cy="3237015"/>
          </a:xfrm>
          <a:custGeom>
            <a:avLst/>
            <a:gdLst/>
            <a:ahLst/>
            <a:cxnLst/>
            <a:rect l="l" t="t" r="r" b="b"/>
            <a:pathLst>
              <a:path w="99855" h="239203" extrusionOk="0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 rot="10800000">
            <a:off x="-1973181" y="3910387"/>
            <a:ext cx="4144731" cy="3237015"/>
          </a:xfrm>
          <a:custGeom>
            <a:avLst/>
            <a:gdLst/>
            <a:ahLst/>
            <a:cxnLst/>
            <a:rect l="l" t="t" r="r" b="b"/>
            <a:pathLst>
              <a:path w="99855" h="239203" extrusionOk="0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5100" y="1449300"/>
            <a:ext cx="5020500" cy="22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301150"/>
            <a:ext cx="9734778" cy="5456484"/>
          </a:xfrm>
          <a:custGeom>
            <a:avLst/>
            <a:gdLst/>
            <a:ahLst/>
            <a:cxnLst/>
            <a:rect l="l" t="t" r="r" b="b"/>
            <a:pathLst>
              <a:path w="237535" h="139686" extrusionOk="0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210725" y="1307100"/>
            <a:ext cx="5218200" cy="2529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rot="-10565694">
            <a:off x="-879262" y="-223153"/>
            <a:ext cx="4504933" cy="5882506"/>
          </a:xfrm>
          <a:custGeom>
            <a:avLst/>
            <a:gdLst/>
            <a:ahLst/>
            <a:cxnLst/>
            <a:rect l="l" t="t" r="r" b="b"/>
            <a:pathLst>
              <a:path w="99855" h="239203" extrusionOk="0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3684075" y="817011"/>
            <a:ext cx="2261400" cy="29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6162800" y="817011"/>
            <a:ext cx="2261400" cy="29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3447450"/>
            <a:ext cx="2683800" cy="116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3684075" y="535000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3684075" y="1119276"/>
            <a:ext cx="2261400" cy="65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6162800" y="535000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6162800" y="1119276"/>
            <a:ext cx="2261400" cy="65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7"/>
          </p:nvPr>
        </p:nvSpPr>
        <p:spPr>
          <a:xfrm>
            <a:off x="3684075" y="3652847"/>
            <a:ext cx="2261400" cy="29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162800" y="3652847"/>
            <a:ext cx="2261400" cy="29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9" hasCustomPrompt="1"/>
          </p:nvPr>
        </p:nvSpPr>
        <p:spPr>
          <a:xfrm>
            <a:off x="3684075" y="3370836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3684075" y="3955100"/>
            <a:ext cx="2261400" cy="65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4" hasCustomPrompt="1"/>
          </p:nvPr>
        </p:nvSpPr>
        <p:spPr>
          <a:xfrm>
            <a:off x="6162800" y="3370836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6162800" y="3955100"/>
            <a:ext cx="2261400" cy="65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6"/>
          </p:nvPr>
        </p:nvSpPr>
        <p:spPr>
          <a:xfrm>
            <a:off x="3684075" y="2234941"/>
            <a:ext cx="2261400" cy="29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7"/>
          </p:nvPr>
        </p:nvSpPr>
        <p:spPr>
          <a:xfrm>
            <a:off x="6162800" y="2234941"/>
            <a:ext cx="2261400" cy="29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8" hasCustomPrompt="1"/>
          </p:nvPr>
        </p:nvSpPr>
        <p:spPr>
          <a:xfrm>
            <a:off x="3684075" y="1952930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9"/>
          </p:nvPr>
        </p:nvSpPr>
        <p:spPr>
          <a:xfrm>
            <a:off x="3684075" y="2537187"/>
            <a:ext cx="2261400" cy="65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0" hasCustomPrompt="1"/>
          </p:nvPr>
        </p:nvSpPr>
        <p:spPr>
          <a:xfrm>
            <a:off x="6162800" y="1952930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1"/>
          </p:nvPr>
        </p:nvSpPr>
        <p:spPr>
          <a:xfrm>
            <a:off x="6162800" y="2537187"/>
            <a:ext cx="2261400" cy="65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 rot="5648771">
            <a:off x="-973686" y="685902"/>
            <a:ext cx="6923857" cy="5528932"/>
          </a:xfrm>
          <a:custGeom>
            <a:avLst/>
            <a:gdLst/>
            <a:ahLst/>
            <a:cxnLst/>
            <a:rect l="l" t="t" r="r" b="b"/>
            <a:pathLst>
              <a:path w="237535" h="139686" extrusionOk="0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720000" y="2442350"/>
            <a:ext cx="3146400" cy="216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720000" y="1940750"/>
            <a:ext cx="3584700" cy="45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 rot="5400000">
            <a:off x="2595496" y="-371820"/>
            <a:ext cx="3953010" cy="6137949"/>
          </a:xfrm>
          <a:custGeom>
            <a:avLst/>
            <a:gdLst/>
            <a:ahLst/>
            <a:cxnLst/>
            <a:rect l="l" t="t" r="r" b="b"/>
            <a:pathLst>
              <a:path w="99855" h="239203" extrusionOk="0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720000" y="2665675"/>
            <a:ext cx="23364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2"/>
          </p:nvPr>
        </p:nvSpPr>
        <p:spPr>
          <a:xfrm>
            <a:off x="3403800" y="2665675"/>
            <a:ext cx="23364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6087600" y="2665675"/>
            <a:ext cx="23364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4"/>
          </p:nvPr>
        </p:nvSpPr>
        <p:spPr>
          <a:xfrm>
            <a:off x="720000" y="3032825"/>
            <a:ext cx="2336400" cy="12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5"/>
          </p:nvPr>
        </p:nvSpPr>
        <p:spPr>
          <a:xfrm>
            <a:off x="3403800" y="3032825"/>
            <a:ext cx="2336400" cy="12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6"/>
          </p:nvPr>
        </p:nvSpPr>
        <p:spPr>
          <a:xfrm>
            <a:off x="6087600" y="3032825"/>
            <a:ext cx="2336400" cy="12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0000" y="451231"/>
            <a:ext cx="77040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37031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16738"/>
            <a:ext cx="77139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65" r:id="rId9"/>
    <p:sldLayoutId id="2147483666" r:id="rId10"/>
    <p:sldLayoutId id="2147483668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2029950" y="3375649"/>
            <a:ext cx="5084100" cy="554839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30"/>
          <p:cNvSpPr txBox="1">
            <a:spLocks noGrp="1"/>
          </p:cNvSpPr>
          <p:nvPr>
            <p:ph type="ctrTitle"/>
          </p:nvPr>
        </p:nvSpPr>
        <p:spPr>
          <a:xfrm>
            <a:off x="715100" y="1213013"/>
            <a:ext cx="7713900" cy="1780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SITEMA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dirty="0"/>
              <a:t>ODONTOLÓGICO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160300" y="3471263"/>
            <a:ext cx="4823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PROGRAMAÇÃO WEB II</a:t>
            </a:r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99" name="Google Shape;199;p30"/>
          <p:cNvGrpSpPr/>
          <p:nvPr/>
        </p:nvGrpSpPr>
        <p:grpSpPr>
          <a:xfrm>
            <a:off x="7177216" y="2930699"/>
            <a:ext cx="1911405" cy="2212944"/>
            <a:chOff x="5053325" y="1770050"/>
            <a:chExt cx="1659350" cy="1921125"/>
          </a:xfrm>
        </p:grpSpPr>
        <p:sp>
          <p:nvSpPr>
            <p:cNvPr id="200" name="Google Shape;200;p30"/>
            <p:cNvSpPr/>
            <p:nvPr/>
          </p:nvSpPr>
          <p:spPr>
            <a:xfrm>
              <a:off x="5875250" y="3107800"/>
              <a:ext cx="388825" cy="252850"/>
            </a:xfrm>
            <a:custGeom>
              <a:avLst/>
              <a:gdLst/>
              <a:ahLst/>
              <a:cxnLst/>
              <a:rect l="l" t="t" r="r" b="b"/>
              <a:pathLst>
                <a:path w="15553" h="10114" extrusionOk="0">
                  <a:moveTo>
                    <a:pt x="604" y="0"/>
                  </a:moveTo>
                  <a:cubicBezTo>
                    <a:pt x="225" y="0"/>
                    <a:pt x="0" y="425"/>
                    <a:pt x="212" y="738"/>
                  </a:cubicBezTo>
                  <a:lnTo>
                    <a:pt x="6052" y="9385"/>
                  </a:lnTo>
                  <a:cubicBezTo>
                    <a:pt x="6360" y="9839"/>
                    <a:pt x="6877" y="10114"/>
                    <a:pt x="7427" y="10114"/>
                  </a:cubicBezTo>
                  <a:lnTo>
                    <a:pt x="14949" y="10114"/>
                  </a:lnTo>
                  <a:cubicBezTo>
                    <a:pt x="15328" y="10114"/>
                    <a:pt x="15553" y="9689"/>
                    <a:pt x="15341" y="9376"/>
                  </a:cubicBezTo>
                  <a:lnTo>
                    <a:pt x="9497" y="729"/>
                  </a:lnTo>
                  <a:cubicBezTo>
                    <a:pt x="9188" y="275"/>
                    <a:pt x="8676" y="0"/>
                    <a:pt x="8126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5878475" y="3106550"/>
              <a:ext cx="5825" cy="13250"/>
            </a:xfrm>
            <a:custGeom>
              <a:avLst/>
              <a:gdLst/>
              <a:ahLst/>
              <a:cxnLst/>
              <a:rect l="l" t="t" r="r" b="b"/>
              <a:pathLst>
                <a:path w="233" h="530" extrusionOk="0">
                  <a:moveTo>
                    <a:pt x="0" y="0"/>
                  </a:moveTo>
                  <a:lnTo>
                    <a:pt x="0" y="529"/>
                  </a:lnTo>
                  <a:lnTo>
                    <a:pt x="23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6253975" y="3336475"/>
              <a:ext cx="6775" cy="14475"/>
            </a:xfrm>
            <a:custGeom>
              <a:avLst/>
              <a:gdLst/>
              <a:ahLst/>
              <a:cxnLst/>
              <a:rect l="l" t="t" r="r" b="b"/>
              <a:pathLst>
                <a:path w="271" h="579" extrusionOk="0">
                  <a:moveTo>
                    <a:pt x="271" y="0"/>
                  </a:moveTo>
                  <a:lnTo>
                    <a:pt x="0" y="433"/>
                  </a:lnTo>
                  <a:lnTo>
                    <a:pt x="271" y="579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5875250" y="3095725"/>
              <a:ext cx="388825" cy="252750"/>
            </a:xfrm>
            <a:custGeom>
              <a:avLst/>
              <a:gdLst/>
              <a:ahLst/>
              <a:cxnLst/>
              <a:rect l="l" t="t" r="r" b="b"/>
              <a:pathLst>
                <a:path w="15553" h="10110" extrusionOk="0">
                  <a:moveTo>
                    <a:pt x="604" y="0"/>
                  </a:moveTo>
                  <a:cubicBezTo>
                    <a:pt x="225" y="0"/>
                    <a:pt x="0" y="421"/>
                    <a:pt x="212" y="737"/>
                  </a:cubicBezTo>
                  <a:lnTo>
                    <a:pt x="6052" y="9380"/>
                  </a:lnTo>
                  <a:cubicBezTo>
                    <a:pt x="6360" y="9838"/>
                    <a:pt x="6877" y="10109"/>
                    <a:pt x="7427" y="10109"/>
                  </a:cubicBezTo>
                  <a:lnTo>
                    <a:pt x="14949" y="10109"/>
                  </a:lnTo>
                  <a:cubicBezTo>
                    <a:pt x="15328" y="10109"/>
                    <a:pt x="15553" y="9688"/>
                    <a:pt x="15341" y="9372"/>
                  </a:cubicBezTo>
                  <a:lnTo>
                    <a:pt x="9497" y="729"/>
                  </a:lnTo>
                  <a:cubicBezTo>
                    <a:pt x="9188" y="271"/>
                    <a:pt x="8676" y="0"/>
                    <a:pt x="8126" y="0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5892625" y="3102700"/>
              <a:ext cx="336800" cy="211200"/>
            </a:xfrm>
            <a:custGeom>
              <a:avLst/>
              <a:gdLst/>
              <a:ahLst/>
              <a:cxnLst/>
              <a:rect l="l" t="t" r="r" b="b"/>
              <a:pathLst>
                <a:path w="13472" h="8448" extrusionOk="0">
                  <a:moveTo>
                    <a:pt x="1" y="0"/>
                  </a:moveTo>
                  <a:lnTo>
                    <a:pt x="4319" y="6394"/>
                  </a:lnTo>
                  <a:lnTo>
                    <a:pt x="6049" y="7606"/>
                  </a:lnTo>
                  <a:cubicBezTo>
                    <a:pt x="6049" y="7606"/>
                    <a:pt x="7082" y="8423"/>
                    <a:pt x="7860" y="8423"/>
                  </a:cubicBezTo>
                  <a:cubicBezTo>
                    <a:pt x="8639" y="8423"/>
                    <a:pt x="13471" y="8447"/>
                    <a:pt x="13471" y="8447"/>
                  </a:cubicBezTo>
                  <a:lnTo>
                    <a:pt x="7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5990600" y="3247650"/>
              <a:ext cx="106375" cy="66250"/>
            </a:xfrm>
            <a:custGeom>
              <a:avLst/>
              <a:gdLst/>
              <a:ahLst/>
              <a:cxnLst/>
              <a:rect l="l" t="t" r="r" b="b"/>
              <a:pathLst>
                <a:path w="4255" h="2650" extrusionOk="0">
                  <a:moveTo>
                    <a:pt x="1" y="0"/>
                  </a:moveTo>
                  <a:lnTo>
                    <a:pt x="1" y="0"/>
                  </a:lnTo>
                  <a:cubicBezTo>
                    <a:pt x="1050" y="2105"/>
                    <a:pt x="3140" y="2538"/>
                    <a:pt x="3936" y="2627"/>
                  </a:cubicBezTo>
                  <a:lnTo>
                    <a:pt x="3936" y="2627"/>
                  </a:lnTo>
                  <a:cubicBezTo>
                    <a:pt x="2752" y="2441"/>
                    <a:pt x="3162" y="1196"/>
                    <a:pt x="3163" y="1196"/>
                  </a:cubicBezTo>
                  <a:lnTo>
                    <a:pt x="3163" y="1196"/>
                  </a:lnTo>
                  <a:cubicBezTo>
                    <a:pt x="2870" y="1317"/>
                    <a:pt x="2589" y="1368"/>
                    <a:pt x="2324" y="1368"/>
                  </a:cubicBezTo>
                  <a:cubicBezTo>
                    <a:pt x="950" y="1368"/>
                    <a:pt x="1" y="1"/>
                    <a:pt x="1" y="0"/>
                  </a:cubicBezTo>
                  <a:close/>
                  <a:moveTo>
                    <a:pt x="3936" y="2627"/>
                  </a:moveTo>
                  <a:cubicBezTo>
                    <a:pt x="4032" y="2641"/>
                    <a:pt x="4137" y="2649"/>
                    <a:pt x="4254" y="2649"/>
                  </a:cubicBezTo>
                  <a:cubicBezTo>
                    <a:pt x="4254" y="2649"/>
                    <a:pt x="4136" y="2649"/>
                    <a:pt x="3936" y="2627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5951575" y="3095575"/>
              <a:ext cx="102275" cy="30875"/>
            </a:xfrm>
            <a:custGeom>
              <a:avLst/>
              <a:gdLst/>
              <a:ahLst/>
              <a:cxnLst/>
              <a:rect l="l" t="t" r="r" b="b"/>
              <a:pathLst>
                <a:path w="4091" h="1235" extrusionOk="0">
                  <a:moveTo>
                    <a:pt x="5" y="0"/>
                  </a:moveTo>
                  <a:cubicBezTo>
                    <a:pt x="5" y="0"/>
                    <a:pt x="4" y="1"/>
                    <a:pt x="4" y="2"/>
                  </a:cubicBezTo>
                  <a:cubicBezTo>
                    <a:pt x="0" y="2"/>
                    <a:pt x="0" y="6"/>
                    <a:pt x="0" y="6"/>
                  </a:cubicBezTo>
                  <a:lnTo>
                    <a:pt x="508" y="756"/>
                  </a:lnTo>
                  <a:cubicBezTo>
                    <a:pt x="708" y="1056"/>
                    <a:pt x="1046" y="1235"/>
                    <a:pt x="1404" y="1235"/>
                  </a:cubicBezTo>
                  <a:lnTo>
                    <a:pt x="3757" y="1235"/>
                  </a:lnTo>
                  <a:cubicBezTo>
                    <a:pt x="3853" y="1235"/>
                    <a:pt x="3936" y="1193"/>
                    <a:pt x="3995" y="1131"/>
                  </a:cubicBezTo>
                  <a:cubicBezTo>
                    <a:pt x="4053" y="1068"/>
                    <a:pt x="4091" y="985"/>
                    <a:pt x="4091" y="902"/>
                  </a:cubicBezTo>
                  <a:cubicBezTo>
                    <a:pt x="4091" y="839"/>
                    <a:pt x="4070" y="772"/>
                    <a:pt x="4032" y="714"/>
                  </a:cubicBezTo>
                  <a:lnTo>
                    <a:pt x="3549" y="2"/>
                  </a:lnTo>
                  <a:cubicBezTo>
                    <a:pt x="3549" y="2"/>
                    <a:pt x="3547" y="0"/>
                    <a:pt x="3546" y="0"/>
                  </a:cubicBezTo>
                  <a:cubicBezTo>
                    <a:pt x="3545" y="0"/>
                    <a:pt x="3545" y="1"/>
                    <a:pt x="3545" y="2"/>
                  </a:cubicBezTo>
                  <a:cubicBezTo>
                    <a:pt x="3541" y="2"/>
                    <a:pt x="3541" y="6"/>
                    <a:pt x="3541" y="6"/>
                  </a:cubicBezTo>
                  <a:lnTo>
                    <a:pt x="4024" y="718"/>
                  </a:lnTo>
                  <a:cubicBezTo>
                    <a:pt x="4061" y="777"/>
                    <a:pt x="4082" y="839"/>
                    <a:pt x="4082" y="902"/>
                  </a:cubicBezTo>
                  <a:cubicBezTo>
                    <a:pt x="4082" y="985"/>
                    <a:pt x="4049" y="1064"/>
                    <a:pt x="3991" y="1127"/>
                  </a:cubicBezTo>
                  <a:cubicBezTo>
                    <a:pt x="3932" y="1185"/>
                    <a:pt x="3853" y="1227"/>
                    <a:pt x="3757" y="1227"/>
                  </a:cubicBezTo>
                  <a:lnTo>
                    <a:pt x="1404" y="1227"/>
                  </a:lnTo>
                  <a:cubicBezTo>
                    <a:pt x="1050" y="1227"/>
                    <a:pt x="717" y="1047"/>
                    <a:pt x="517" y="752"/>
                  </a:cubicBezTo>
                  <a:lnTo>
                    <a:pt x="8" y="2"/>
                  </a:lnTo>
                  <a:cubicBezTo>
                    <a:pt x="8" y="2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6117025" y="3194925"/>
              <a:ext cx="179350" cy="84075"/>
            </a:xfrm>
            <a:custGeom>
              <a:avLst/>
              <a:gdLst/>
              <a:ahLst/>
              <a:cxnLst/>
              <a:rect l="l" t="t" r="r" b="b"/>
              <a:pathLst>
                <a:path w="7174" h="3363" extrusionOk="0">
                  <a:moveTo>
                    <a:pt x="3587" y="0"/>
                  </a:moveTo>
                  <a:cubicBezTo>
                    <a:pt x="2685" y="0"/>
                    <a:pt x="181" y="500"/>
                    <a:pt x="92" y="639"/>
                  </a:cubicBezTo>
                  <a:cubicBezTo>
                    <a:pt x="1" y="789"/>
                    <a:pt x="867" y="1239"/>
                    <a:pt x="1625" y="1277"/>
                  </a:cubicBezTo>
                  <a:cubicBezTo>
                    <a:pt x="1752" y="1283"/>
                    <a:pt x="1876" y="1285"/>
                    <a:pt x="1993" y="1285"/>
                  </a:cubicBezTo>
                  <a:cubicBezTo>
                    <a:pt x="2579" y="1285"/>
                    <a:pt x="3021" y="1222"/>
                    <a:pt x="3021" y="1222"/>
                  </a:cubicBezTo>
                  <a:lnTo>
                    <a:pt x="7174" y="3363"/>
                  </a:lnTo>
                  <a:lnTo>
                    <a:pt x="6174" y="922"/>
                  </a:lnTo>
                  <a:cubicBezTo>
                    <a:pt x="5465" y="743"/>
                    <a:pt x="4436" y="102"/>
                    <a:pt x="3771" y="10"/>
                  </a:cubicBezTo>
                  <a:cubicBezTo>
                    <a:pt x="3721" y="3"/>
                    <a:pt x="3659" y="0"/>
                    <a:pt x="3587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007075" y="2550200"/>
              <a:ext cx="66875" cy="201675"/>
            </a:xfrm>
            <a:custGeom>
              <a:avLst/>
              <a:gdLst/>
              <a:ahLst/>
              <a:cxnLst/>
              <a:rect l="l" t="t" r="r" b="b"/>
              <a:pathLst>
                <a:path w="2675" h="8067" extrusionOk="0">
                  <a:moveTo>
                    <a:pt x="963" y="1"/>
                  </a:moveTo>
                  <a:cubicBezTo>
                    <a:pt x="782" y="1"/>
                    <a:pt x="563" y="985"/>
                    <a:pt x="716" y="1761"/>
                  </a:cubicBezTo>
                  <a:cubicBezTo>
                    <a:pt x="879" y="2557"/>
                    <a:pt x="1137" y="3193"/>
                    <a:pt x="1137" y="3193"/>
                  </a:cubicBezTo>
                  <a:lnTo>
                    <a:pt x="0" y="8067"/>
                  </a:lnTo>
                  <a:lnTo>
                    <a:pt x="2275" y="6388"/>
                  </a:lnTo>
                  <a:cubicBezTo>
                    <a:pt x="2275" y="5614"/>
                    <a:pt x="2674" y="4373"/>
                    <a:pt x="2595" y="3656"/>
                  </a:cubicBezTo>
                  <a:cubicBezTo>
                    <a:pt x="2516" y="2936"/>
                    <a:pt x="1158" y="62"/>
                    <a:pt x="979" y="4"/>
                  </a:cubicBezTo>
                  <a:cubicBezTo>
                    <a:pt x="974" y="2"/>
                    <a:pt x="968" y="1"/>
                    <a:pt x="963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5890000" y="2536100"/>
              <a:ext cx="159250" cy="414700"/>
            </a:xfrm>
            <a:custGeom>
              <a:avLst/>
              <a:gdLst/>
              <a:ahLst/>
              <a:cxnLst/>
              <a:rect l="l" t="t" r="r" b="b"/>
              <a:pathLst>
                <a:path w="6370" h="16588" extrusionOk="0">
                  <a:moveTo>
                    <a:pt x="6370" y="1"/>
                  </a:moveTo>
                  <a:lnTo>
                    <a:pt x="1" y="16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5879400" y="2532050"/>
              <a:ext cx="180575" cy="422800"/>
            </a:xfrm>
            <a:custGeom>
              <a:avLst/>
              <a:gdLst/>
              <a:ahLst/>
              <a:cxnLst/>
              <a:rect l="l" t="t" r="r" b="b"/>
              <a:pathLst>
                <a:path w="7223" h="16912" extrusionOk="0">
                  <a:moveTo>
                    <a:pt x="6369" y="1"/>
                  </a:moveTo>
                  <a:lnTo>
                    <a:pt x="0" y="16586"/>
                  </a:lnTo>
                  <a:lnTo>
                    <a:pt x="850" y="16911"/>
                  </a:lnTo>
                  <a:lnTo>
                    <a:pt x="7223" y="326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5053325" y="1770050"/>
              <a:ext cx="1198800" cy="1258425"/>
            </a:xfrm>
            <a:custGeom>
              <a:avLst/>
              <a:gdLst/>
              <a:ahLst/>
              <a:cxnLst/>
              <a:rect l="l" t="t" r="r" b="b"/>
              <a:pathLst>
                <a:path w="47952" h="50337" extrusionOk="0">
                  <a:moveTo>
                    <a:pt x="10751" y="0"/>
                  </a:moveTo>
                  <a:cubicBezTo>
                    <a:pt x="3647" y="0"/>
                    <a:pt x="0" y="5398"/>
                    <a:pt x="0" y="13640"/>
                  </a:cubicBezTo>
                  <a:cubicBezTo>
                    <a:pt x="0" y="26002"/>
                    <a:pt x="5327" y="29318"/>
                    <a:pt x="9376" y="34599"/>
                  </a:cubicBezTo>
                  <a:cubicBezTo>
                    <a:pt x="12517" y="38694"/>
                    <a:pt x="12575" y="50336"/>
                    <a:pt x="16944" y="50336"/>
                  </a:cubicBezTo>
                  <a:cubicBezTo>
                    <a:pt x="21314" y="50336"/>
                    <a:pt x="21418" y="33505"/>
                    <a:pt x="23976" y="33505"/>
                  </a:cubicBezTo>
                  <a:cubicBezTo>
                    <a:pt x="26533" y="33505"/>
                    <a:pt x="26641" y="50336"/>
                    <a:pt x="31011" y="50336"/>
                  </a:cubicBezTo>
                  <a:cubicBezTo>
                    <a:pt x="35380" y="50336"/>
                    <a:pt x="35434" y="38694"/>
                    <a:pt x="38575" y="34599"/>
                  </a:cubicBezTo>
                  <a:cubicBezTo>
                    <a:pt x="42624" y="29318"/>
                    <a:pt x="47951" y="26002"/>
                    <a:pt x="47951" y="13640"/>
                  </a:cubicBezTo>
                  <a:cubicBezTo>
                    <a:pt x="47951" y="5398"/>
                    <a:pt x="44304" y="0"/>
                    <a:pt x="37201" y="0"/>
                  </a:cubicBezTo>
                  <a:cubicBezTo>
                    <a:pt x="33649" y="0"/>
                    <a:pt x="29233" y="1350"/>
                    <a:pt x="23976" y="4368"/>
                  </a:cubicBezTo>
                  <a:cubicBezTo>
                    <a:pt x="18719" y="1350"/>
                    <a:pt x="14303" y="0"/>
                    <a:pt x="10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6060375" y="2218275"/>
              <a:ext cx="185700" cy="281825"/>
            </a:xfrm>
            <a:custGeom>
              <a:avLst/>
              <a:gdLst/>
              <a:ahLst/>
              <a:cxnLst/>
              <a:rect l="l" t="t" r="r" b="b"/>
              <a:pathLst>
                <a:path w="7428" h="11273" extrusionOk="0">
                  <a:moveTo>
                    <a:pt x="7427" y="1"/>
                  </a:moveTo>
                  <a:cubicBezTo>
                    <a:pt x="5391" y="5008"/>
                    <a:pt x="3013" y="8915"/>
                    <a:pt x="1" y="11156"/>
                  </a:cubicBezTo>
                  <a:cubicBezTo>
                    <a:pt x="471" y="11231"/>
                    <a:pt x="963" y="11272"/>
                    <a:pt x="1475" y="11272"/>
                  </a:cubicBezTo>
                  <a:cubicBezTo>
                    <a:pt x="1792" y="11272"/>
                    <a:pt x="2117" y="11256"/>
                    <a:pt x="2454" y="11222"/>
                  </a:cubicBezTo>
                  <a:cubicBezTo>
                    <a:pt x="2600" y="11210"/>
                    <a:pt x="2746" y="11193"/>
                    <a:pt x="2888" y="11172"/>
                  </a:cubicBezTo>
                  <a:cubicBezTo>
                    <a:pt x="4987" y="8465"/>
                    <a:pt x="6790" y="5229"/>
                    <a:pt x="7427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5436200" y="1879150"/>
              <a:ext cx="216650" cy="29875"/>
            </a:xfrm>
            <a:custGeom>
              <a:avLst/>
              <a:gdLst/>
              <a:ahLst/>
              <a:cxnLst/>
              <a:rect l="l" t="t" r="r" b="b"/>
              <a:pathLst>
                <a:path w="8666" h="1195" extrusionOk="0">
                  <a:moveTo>
                    <a:pt x="8661" y="0"/>
                  </a:moveTo>
                  <a:cubicBezTo>
                    <a:pt x="6357" y="987"/>
                    <a:pt x="3725" y="1187"/>
                    <a:pt x="1971" y="1187"/>
                  </a:cubicBezTo>
                  <a:cubicBezTo>
                    <a:pt x="1379" y="1187"/>
                    <a:pt x="889" y="1162"/>
                    <a:pt x="543" y="1141"/>
                  </a:cubicBezTo>
                  <a:cubicBezTo>
                    <a:pt x="372" y="1129"/>
                    <a:pt x="234" y="1116"/>
                    <a:pt x="143" y="1108"/>
                  </a:cubicBezTo>
                  <a:cubicBezTo>
                    <a:pt x="97" y="1104"/>
                    <a:pt x="64" y="1100"/>
                    <a:pt x="39" y="1100"/>
                  </a:cubicBezTo>
                  <a:cubicBezTo>
                    <a:pt x="18" y="1095"/>
                    <a:pt x="5" y="1095"/>
                    <a:pt x="5" y="1095"/>
                  </a:cubicBezTo>
                  <a:cubicBezTo>
                    <a:pt x="1" y="1095"/>
                    <a:pt x="1" y="1095"/>
                    <a:pt x="1" y="1100"/>
                  </a:cubicBezTo>
                  <a:lnTo>
                    <a:pt x="1" y="1104"/>
                  </a:lnTo>
                  <a:cubicBezTo>
                    <a:pt x="1" y="1104"/>
                    <a:pt x="784" y="1195"/>
                    <a:pt x="1971" y="1195"/>
                  </a:cubicBezTo>
                  <a:cubicBezTo>
                    <a:pt x="3725" y="1195"/>
                    <a:pt x="6357" y="995"/>
                    <a:pt x="8665" y="8"/>
                  </a:cubicBezTo>
                  <a:lnTo>
                    <a:pt x="8665" y="4"/>
                  </a:lnTo>
                  <a:cubicBezTo>
                    <a:pt x="8665" y="0"/>
                    <a:pt x="8661" y="0"/>
                    <a:pt x="8661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6121400" y="1926500"/>
              <a:ext cx="36375" cy="28150"/>
            </a:xfrm>
            <a:custGeom>
              <a:avLst/>
              <a:gdLst/>
              <a:ahLst/>
              <a:cxnLst/>
              <a:rect l="l" t="t" r="r" b="b"/>
              <a:pathLst>
                <a:path w="1455" h="1126" extrusionOk="0">
                  <a:moveTo>
                    <a:pt x="726" y="1"/>
                  </a:moveTo>
                  <a:cubicBezTo>
                    <a:pt x="1" y="1"/>
                    <a:pt x="1" y="1125"/>
                    <a:pt x="726" y="1125"/>
                  </a:cubicBezTo>
                  <a:cubicBezTo>
                    <a:pt x="1450" y="1125"/>
                    <a:pt x="1454" y="1"/>
                    <a:pt x="726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6169425" y="2006375"/>
              <a:ext cx="36250" cy="28250"/>
            </a:xfrm>
            <a:custGeom>
              <a:avLst/>
              <a:gdLst/>
              <a:ahLst/>
              <a:cxnLst/>
              <a:rect l="l" t="t" r="r" b="b"/>
              <a:pathLst>
                <a:path w="1450" h="1130" extrusionOk="0">
                  <a:moveTo>
                    <a:pt x="725" y="1"/>
                  </a:moveTo>
                  <a:cubicBezTo>
                    <a:pt x="0" y="1"/>
                    <a:pt x="0" y="1129"/>
                    <a:pt x="725" y="1129"/>
                  </a:cubicBezTo>
                  <a:cubicBezTo>
                    <a:pt x="1450" y="1129"/>
                    <a:pt x="1450" y="1"/>
                    <a:pt x="72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6137850" y="2262775"/>
              <a:ext cx="36375" cy="28125"/>
            </a:xfrm>
            <a:custGeom>
              <a:avLst/>
              <a:gdLst/>
              <a:ahLst/>
              <a:cxnLst/>
              <a:rect l="l" t="t" r="r" b="b"/>
              <a:pathLst>
                <a:path w="1455" h="1125" extrusionOk="0">
                  <a:moveTo>
                    <a:pt x="725" y="0"/>
                  </a:moveTo>
                  <a:cubicBezTo>
                    <a:pt x="1" y="0"/>
                    <a:pt x="1" y="1125"/>
                    <a:pt x="725" y="1125"/>
                  </a:cubicBezTo>
                  <a:cubicBezTo>
                    <a:pt x="1450" y="1125"/>
                    <a:pt x="1454" y="0"/>
                    <a:pt x="72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6137850" y="2156325"/>
              <a:ext cx="36375" cy="28150"/>
            </a:xfrm>
            <a:custGeom>
              <a:avLst/>
              <a:gdLst/>
              <a:ahLst/>
              <a:cxnLst/>
              <a:rect l="l" t="t" r="r" b="b"/>
              <a:pathLst>
                <a:path w="1455" h="1126" extrusionOk="0">
                  <a:moveTo>
                    <a:pt x="725" y="1"/>
                  </a:moveTo>
                  <a:cubicBezTo>
                    <a:pt x="1" y="1"/>
                    <a:pt x="1" y="1125"/>
                    <a:pt x="725" y="1125"/>
                  </a:cubicBezTo>
                  <a:cubicBezTo>
                    <a:pt x="1450" y="1125"/>
                    <a:pt x="1454" y="1"/>
                    <a:pt x="72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5947625" y="1864550"/>
              <a:ext cx="36250" cy="28150"/>
            </a:xfrm>
            <a:custGeom>
              <a:avLst/>
              <a:gdLst/>
              <a:ahLst/>
              <a:cxnLst/>
              <a:rect l="l" t="t" r="r" b="b"/>
              <a:pathLst>
                <a:path w="1450" h="1126" extrusionOk="0">
                  <a:moveTo>
                    <a:pt x="725" y="1"/>
                  </a:moveTo>
                  <a:cubicBezTo>
                    <a:pt x="0" y="1"/>
                    <a:pt x="0" y="1125"/>
                    <a:pt x="725" y="1125"/>
                  </a:cubicBezTo>
                  <a:cubicBezTo>
                    <a:pt x="1450" y="1125"/>
                    <a:pt x="1450" y="1"/>
                    <a:pt x="72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5232325" y="1878525"/>
              <a:ext cx="36275" cy="28250"/>
            </a:xfrm>
            <a:custGeom>
              <a:avLst/>
              <a:gdLst/>
              <a:ahLst/>
              <a:cxnLst/>
              <a:rect l="l" t="t" r="r" b="b"/>
              <a:pathLst>
                <a:path w="1451" h="1130" extrusionOk="0">
                  <a:moveTo>
                    <a:pt x="725" y="0"/>
                  </a:moveTo>
                  <a:cubicBezTo>
                    <a:pt x="1" y="0"/>
                    <a:pt x="1" y="1129"/>
                    <a:pt x="725" y="1129"/>
                  </a:cubicBezTo>
                  <a:cubicBezTo>
                    <a:pt x="1450" y="1129"/>
                    <a:pt x="1450" y="0"/>
                    <a:pt x="72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5144425" y="1938500"/>
              <a:ext cx="36275" cy="28150"/>
            </a:xfrm>
            <a:custGeom>
              <a:avLst/>
              <a:gdLst/>
              <a:ahLst/>
              <a:cxnLst/>
              <a:rect l="l" t="t" r="r" b="b"/>
              <a:pathLst>
                <a:path w="1451" h="1126" extrusionOk="0">
                  <a:moveTo>
                    <a:pt x="726" y="1"/>
                  </a:moveTo>
                  <a:cubicBezTo>
                    <a:pt x="1" y="1"/>
                    <a:pt x="1" y="1125"/>
                    <a:pt x="726" y="1125"/>
                  </a:cubicBezTo>
                  <a:cubicBezTo>
                    <a:pt x="1450" y="1125"/>
                    <a:pt x="1450" y="1"/>
                    <a:pt x="726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6111300" y="2325250"/>
              <a:ext cx="36375" cy="28150"/>
            </a:xfrm>
            <a:custGeom>
              <a:avLst/>
              <a:gdLst/>
              <a:ahLst/>
              <a:cxnLst/>
              <a:rect l="l" t="t" r="r" b="b"/>
              <a:pathLst>
                <a:path w="1455" h="1126" extrusionOk="0">
                  <a:moveTo>
                    <a:pt x="726" y="1"/>
                  </a:moveTo>
                  <a:cubicBezTo>
                    <a:pt x="1" y="1"/>
                    <a:pt x="1" y="1125"/>
                    <a:pt x="726" y="1125"/>
                  </a:cubicBezTo>
                  <a:cubicBezTo>
                    <a:pt x="1454" y="1125"/>
                    <a:pt x="1454" y="1"/>
                    <a:pt x="726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6031850" y="2276825"/>
              <a:ext cx="36375" cy="28125"/>
            </a:xfrm>
            <a:custGeom>
              <a:avLst/>
              <a:gdLst/>
              <a:ahLst/>
              <a:cxnLst/>
              <a:rect l="l" t="t" r="r" b="b"/>
              <a:pathLst>
                <a:path w="1455" h="1125" extrusionOk="0">
                  <a:moveTo>
                    <a:pt x="725" y="0"/>
                  </a:moveTo>
                  <a:cubicBezTo>
                    <a:pt x="0" y="0"/>
                    <a:pt x="0" y="1125"/>
                    <a:pt x="725" y="1125"/>
                  </a:cubicBezTo>
                  <a:cubicBezTo>
                    <a:pt x="1450" y="1125"/>
                    <a:pt x="1455" y="0"/>
                    <a:pt x="72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6096950" y="2355650"/>
              <a:ext cx="230875" cy="187250"/>
            </a:xfrm>
            <a:custGeom>
              <a:avLst/>
              <a:gdLst/>
              <a:ahLst/>
              <a:cxnLst/>
              <a:rect l="l" t="t" r="r" b="b"/>
              <a:pathLst>
                <a:path w="9235" h="7490" extrusionOk="0">
                  <a:moveTo>
                    <a:pt x="9234" y="0"/>
                  </a:moveTo>
                  <a:cubicBezTo>
                    <a:pt x="8002" y="2478"/>
                    <a:pt x="5914" y="5090"/>
                    <a:pt x="1425" y="5677"/>
                  </a:cubicBezTo>
                  <a:cubicBezTo>
                    <a:pt x="962" y="6277"/>
                    <a:pt x="483" y="6848"/>
                    <a:pt x="0" y="7415"/>
                  </a:cubicBezTo>
                  <a:cubicBezTo>
                    <a:pt x="375" y="7465"/>
                    <a:pt x="745" y="7490"/>
                    <a:pt x="1116" y="7490"/>
                  </a:cubicBezTo>
                  <a:cubicBezTo>
                    <a:pt x="4386" y="7490"/>
                    <a:pt x="7473" y="5502"/>
                    <a:pt x="8717" y="2266"/>
                  </a:cubicBezTo>
                  <a:cubicBezTo>
                    <a:pt x="9005" y="1521"/>
                    <a:pt x="9172" y="759"/>
                    <a:pt x="9234" y="0"/>
                  </a:cubicBezTo>
                  <a:close/>
                </a:path>
              </a:pathLst>
            </a:custGeom>
            <a:solidFill>
              <a:srgbClr val="322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5958250" y="2456125"/>
              <a:ext cx="102150" cy="62075"/>
            </a:xfrm>
            <a:custGeom>
              <a:avLst/>
              <a:gdLst/>
              <a:ahLst/>
              <a:cxnLst/>
              <a:rect l="l" t="t" r="r" b="b"/>
              <a:pathLst>
                <a:path w="4086" h="2483" extrusionOk="0">
                  <a:moveTo>
                    <a:pt x="0" y="1"/>
                  </a:moveTo>
                  <a:lnTo>
                    <a:pt x="0" y="1"/>
                  </a:lnTo>
                  <a:cubicBezTo>
                    <a:pt x="708" y="1013"/>
                    <a:pt x="1644" y="1871"/>
                    <a:pt x="2782" y="2483"/>
                  </a:cubicBezTo>
                  <a:cubicBezTo>
                    <a:pt x="3228" y="2238"/>
                    <a:pt x="3665" y="1958"/>
                    <a:pt x="4086" y="1642"/>
                  </a:cubicBezTo>
                  <a:cubicBezTo>
                    <a:pt x="2419" y="1383"/>
                    <a:pt x="1050" y="714"/>
                    <a:pt x="0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6027800" y="2497175"/>
              <a:ext cx="104775" cy="43850"/>
            </a:xfrm>
            <a:custGeom>
              <a:avLst/>
              <a:gdLst/>
              <a:ahLst/>
              <a:cxnLst/>
              <a:rect l="l" t="t" r="r" b="b"/>
              <a:pathLst>
                <a:path w="4191" h="1754" extrusionOk="0">
                  <a:moveTo>
                    <a:pt x="1304" y="0"/>
                  </a:moveTo>
                  <a:cubicBezTo>
                    <a:pt x="883" y="316"/>
                    <a:pt x="446" y="596"/>
                    <a:pt x="0" y="841"/>
                  </a:cubicBezTo>
                  <a:cubicBezTo>
                    <a:pt x="308" y="1008"/>
                    <a:pt x="629" y="1158"/>
                    <a:pt x="967" y="1287"/>
                  </a:cubicBezTo>
                  <a:cubicBezTo>
                    <a:pt x="1558" y="1512"/>
                    <a:pt x="2161" y="1666"/>
                    <a:pt x="2766" y="1754"/>
                  </a:cubicBezTo>
                  <a:cubicBezTo>
                    <a:pt x="3249" y="1187"/>
                    <a:pt x="3728" y="616"/>
                    <a:pt x="4191" y="16"/>
                  </a:cubicBezTo>
                  <a:lnTo>
                    <a:pt x="4191" y="16"/>
                  </a:lnTo>
                  <a:cubicBezTo>
                    <a:pt x="4049" y="37"/>
                    <a:pt x="3903" y="54"/>
                    <a:pt x="3757" y="66"/>
                  </a:cubicBezTo>
                  <a:cubicBezTo>
                    <a:pt x="3420" y="100"/>
                    <a:pt x="3095" y="116"/>
                    <a:pt x="2778" y="116"/>
                  </a:cubicBezTo>
                  <a:cubicBezTo>
                    <a:pt x="2266" y="116"/>
                    <a:pt x="1774" y="75"/>
                    <a:pt x="13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853475" y="2099375"/>
              <a:ext cx="542875" cy="479875"/>
            </a:xfrm>
            <a:custGeom>
              <a:avLst/>
              <a:gdLst/>
              <a:ahLst/>
              <a:cxnLst/>
              <a:rect l="l" t="t" r="r" b="b"/>
              <a:pathLst>
                <a:path w="21715" h="19195" extrusionOk="0">
                  <a:moveTo>
                    <a:pt x="10854" y="1454"/>
                  </a:moveTo>
                  <a:cubicBezTo>
                    <a:pt x="11826" y="1454"/>
                    <a:pt x="12814" y="1630"/>
                    <a:pt x="13775" y="2000"/>
                  </a:cubicBezTo>
                  <a:cubicBezTo>
                    <a:pt x="17973" y="3612"/>
                    <a:pt x="20069" y="8319"/>
                    <a:pt x="18456" y="12517"/>
                  </a:cubicBezTo>
                  <a:cubicBezTo>
                    <a:pt x="17213" y="15755"/>
                    <a:pt x="14127" y="17743"/>
                    <a:pt x="10856" y="17743"/>
                  </a:cubicBezTo>
                  <a:cubicBezTo>
                    <a:pt x="9886" y="17743"/>
                    <a:pt x="8899" y="17568"/>
                    <a:pt x="7940" y="17199"/>
                  </a:cubicBezTo>
                  <a:cubicBezTo>
                    <a:pt x="3741" y="15587"/>
                    <a:pt x="1646" y="10876"/>
                    <a:pt x="3257" y="6677"/>
                  </a:cubicBezTo>
                  <a:cubicBezTo>
                    <a:pt x="4501" y="3443"/>
                    <a:pt x="7583" y="1454"/>
                    <a:pt x="10854" y="1454"/>
                  </a:cubicBezTo>
                  <a:close/>
                  <a:moveTo>
                    <a:pt x="10867" y="1"/>
                  </a:moveTo>
                  <a:cubicBezTo>
                    <a:pt x="7008" y="1"/>
                    <a:pt x="3363" y="2344"/>
                    <a:pt x="1900" y="6156"/>
                  </a:cubicBezTo>
                  <a:cubicBezTo>
                    <a:pt x="0" y="11097"/>
                    <a:pt x="2475" y="16658"/>
                    <a:pt x="7415" y="18557"/>
                  </a:cubicBezTo>
                  <a:cubicBezTo>
                    <a:pt x="8542" y="18990"/>
                    <a:pt x="9701" y="19194"/>
                    <a:pt x="10843" y="19194"/>
                  </a:cubicBezTo>
                  <a:cubicBezTo>
                    <a:pt x="14703" y="19194"/>
                    <a:pt x="18352" y="16851"/>
                    <a:pt x="19815" y="13038"/>
                  </a:cubicBezTo>
                  <a:cubicBezTo>
                    <a:pt x="21714" y="8098"/>
                    <a:pt x="19236" y="2538"/>
                    <a:pt x="14296" y="638"/>
                  </a:cubicBezTo>
                  <a:cubicBezTo>
                    <a:pt x="13168" y="206"/>
                    <a:pt x="12008" y="1"/>
                    <a:pt x="10867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5979050" y="2780400"/>
              <a:ext cx="232650" cy="453475"/>
            </a:xfrm>
            <a:custGeom>
              <a:avLst/>
              <a:gdLst/>
              <a:ahLst/>
              <a:cxnLst/>
              <a:rect l="l" t="t" r="r" b="b"/>
              <a:pathLst>
                <a:path w="9306" h="18139" extrusionOk="0">
                  <a:moveTo>
                    <a:pt x="5036" y="1"/>
                  </a:moveTo>
                  <a:lnTo>
                    <a:pt x="1" y="475"/>
                  </a:lnTo>
                  <a:cubicBezTo>
                    <a:pt x="1" y="475"/>
                    <a:pt x="1121" y="11755"/>
                    <a:pt x="1521" y="14729"/>
                  </a:cubicBezTo>
                  <a:cubicBezTo>
                    <a:pt x="1781" y="16684"/>
                    <a:pt x="2904" y="18139"/>
                    <a:pt x="4712" y="18139"/>
                  </a:cubicBezTo>
                  <a:cubicBezTo>
                    <a:pt x="5658" y="18139"/>
                    <a:pt x="6791" y="17741"/>
                    <a:pt x="8085" y="16808"/>
                  </a:cubicBezTo>
                  <a:lnTo>
                    <a:pt x="9306" y="596"/>
                  </a:lnTo>
                  <a:lnTo>
                    <a:pt x="9306" y="596"/>
                  </a:lnTo>
                  <a:cubicBezTo>
                    <a:pt x="9305" y="596"/>
                    <a:pt x="7231" y="1708"/>
                    <a:pt x="5916" y="5103"/>
                  </a:cubicBezTo>
                  <a:lnTo>
                    <a:pt x="5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6595100" y="2786225"/>
              <a:ext cx="117575" cy="554975"/>
            </a:xfrm>
            <a:custGeom>
              <a:avLst/>
              <a:gdLst/>
              <a:ahLst/>
              <a:cxnLst/>
              <a:rect l="l" t="t" r="r" b="b"/>
              <a:pathLst>
                <a:path w="4703" h="22199" extrusionOk="0">
                  <a:moveTo>
                    <a:pt x="1" y="0"/>
                  </a:moveTo>
                  <a:lnTo>
                    <a:pt x="1142" y="22198"/>
                  </a:lnTo>
                  <a:cubicBezTo>
                    <a:pt x="1142" y="22198"/>
                    <a:pt x="4228" y="20528"/>
                    <a:pt x="4628" y="16895"/>
                  </a:cubicBezTo>
                  <a:cubicBezTo>
                    <a:pt x="4703" y="16191"/>
                    <a:pt x="3311" y="5674"/>
                    <a:pt x="2437" y="3158"/>
                  </a:cubicBezTo>
                  <a:cubicBezTo>
                    <a:pt x="1558" y="6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6595100" y="2786225"/>
              <a:ext cx="117575" cy="554975"/>
            </a:xfrm>
            <a:custGeom>
              <a:avLst/>
              <a:gdLst/>
              <a:ahLst/>
              <a:cxnLst/>
              <a:rect l="l" t="t" r="r" b="b"/>
              <a:pathLst>
                <a:path w="4703" h="22199" extrusionOk="0">
                  <a:moveTo>
                    <a:pt x="1" y="0"/>
                  </a:moveTo>
                  <a:lnTo>
                    <a:pt x="1142" y="22198"/>
                  </a:lnTo>
                  <a:cubicBezTo>
                    <a:pt x="1142" y="22198"/>
                    <a:pt x="4228" y="20528"/>
                    <a:pt x="4628" y="16895"/>
                  </a:cubicBezTo>
                  <a:cubicBezTo>
                    <a:pt x="4703" y="16191"/>
                    <a:pt x="3311" y="5674"/>
                    <a:pt x="2437" y="3158"/>
                  </a:cubicBezTo>
                  <a:cubicBezTo>
                    <a:pt x="1558" y="6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6614275" y="3134650"/>
              <a:ext cx="42700" cy="206550"/>
            </a:xfrm>
            <a:custGeom>
              <a:avLst/>
              <a:gdLst/>
              <a:ahLst/>
              <a:cxnLst/>
              <a:rect l="l" t="t" r="r" b="b"/>
              <a:pathLst>
                <a:path w="1708" h="8262" extrusionOk="0">
                  <a:moveTo>
                    <a:pt x="0" y="1"/>
                  </a:moveTo>
                  <a:lnTo>
                    <a:pt x="375" y="8261"/>
                  </a:lnTo>
                  <a:cubicBezTo>
                    <a:pt x="375" y="8261"/>
                    <a:pt x="991" y="7927"/>
                    <a:pt x="1708" y="72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6115875" y="3093850"/>
              <a:ext cx="73325" cy="138000"/>
            </a:xfrm>
            <a:custGeom>
              <a:avLst/>
              <a:gdLst/>
              <a:ahLst/>
              <a:cxnLst/>
              <a:rect l="l" t="t" r="r" b="b"/>
              <a:pathLst>
                <a:path w="2933" h="5520" extrusionOk="0">
                  <a:moveTo>
                    <a:pt x="2933" y="0"/>
                  </a:moveTo>
                  <a:lnTo>
                    <a:pt x="1" y="5520"/>
                  </a:lnTo>
                  <a:lnTo>
                    <a:pt x="5" y="5520"/>
                  </a:lnTo>
                  <a:cubicBezTo>
                    <a:pt x="776" y="5361"/>
                    <a:pt x="1650" y="4965"/>
                    <a:pt x="2612" y="4270"/>
                  </a:cubicBezTo>
                  <a:lnTo>
                    <a:pt x="293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6144300" y="2767375"/>
              <a:ext cx="497350" cy="923800"/>
            </a:xfrm>
            <a:custGeom>
              <a:avLst/>
              <a:gdLst/>
              <a:ahLst/>
              <a:cxnLst/>
              <a:rect l="l" t="t" r="r" b="b"/>
              <a:pathLst>
                <a:path w="19894" h="36952" extrusionOk="0">
                  <a:moveTo>
                    <a:pt x="15233" y="1"/>
                  </a:moveTo>
                  <a:lnTo>
                    <a:pt x="5983" y="180"/>
                  </a:lnTo>
                  <a:lnTo>
                    <a:pt x="2696" y="1117"/>
                  </a:lnTo>
                  <a:lnTo>
                    <a:pt x="1" y="36952"/>
                  </a:lnTo>
                  <a:lnTo>
                    <a:pt x="19894" y="36952"/>
                  </a:lnTo>
                  <a:lnTo>
                    <a:pt x="18033" y="754"/>
                  </a:lnTo>
                  <a:lnTo>
                    <a:pt x="15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6308850" y="2615450"/>
              <a:ext cx="110800" cy="142675"/>
            </a:xfrm>
            <a:custGeom>
              <a:avLst/>
              <a:gdLst/>
              <a:ahLst/>
              <a:cxnLst/>
              <a:rect l="l" t="t" r="r" b="b"/>
              <a:pathLst>
                <a:path w="4432" h="5707" extrusionOk="0">
                  <a:moveTo>
                    <a:pt x="4432" y="1"/>
                  </a:moveTo>
                  <a:lnTo>
                    <a:pt x="0" y="2613"/>
                  </a:lnTo>
                  <a:lnTo>
                    <a:pt x="1083" y="2792"/>
                  </a:lnTo>
                  <a:lnTo>
                    <a:pt x="466" y="5078"/>
                  </a:lnTo>
                  <a:lnTo>
                    <a:pt x="4307" y="5707"/>
                  </a:lnTo>
                  <a:lnTo>
                    <a:pt x="4432" y="1"/>
                  </a:ln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6308850" y="2650250"/>
              <a:ext cx="83125" cy="77700"/>
            </a:xfrm>
            <a:custGeom>
              <a:avLst/>
              <a:gdLst/>
              <a:ahLst/>
              <a:cxnLst/>
              <a:rect l="l" t="t" r="r" b="b"/>
              <a:pathLst>
                <a:path w="3325" h="3108" extrusionOk="0">
                  <a:moveTo>
                    <a:pt x="3324" y="0"/>
                  </a:moveTo>
                  <a:lnTo>
                    <a:pt x="1266" y="475"/>
                  </a:lnTo>
                  <a:lnTo>
                    <a:pt x="0" y="1221"/>
                  </a:lnTo>
                  <a:lnTo>
                    <a:pt x="1083" y="1400"/>
                  </a:lnTo>
                  <a:lnTo>
                    <a:pt x="621" y="3107"/>
                  </a:lnTo>
                  <a:cubicBezTo>
                    <a:pt x="3307" y="2640"/>
                    <a:pt x="3324" y="0"/>
                    <a:pt x="3324" y="0"/>
                  </a:cubicBezTo>
                  <a:close/>
                </a:path>
              </a:pathLst>
            </a:custGeom>
            <a:solidFill>
              <a:srgbClr val="E5A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6293850" y="2733025"/>
              <a:ext cx="197025" cy="45950"/>
            </a:xfrm>
            <a:custGeom>
              <a:avLst/>
              <a:gdLst/>
              <a:ahLst/>
              <a:cxnLst/>
              <a:rect l="l" t="t" r="r" b="b"/>
              <a:pathLst>
                <a:path w="7881" h="1838" extrusionOk="0">
                  <a:moveTo>
                    <a:pt x="637" y="0"/>
                  </a:moveTo>
                  <a:lnTo>
                    <a:pt x="1" y="1554"/>
                  </a:lnTo>
                  <a:cubicBezTo>
                    <a:pt x="1" y="1554"/>
                    <a:pt x="1146" y="1838"/>
                    <a:pt x="3832" y="1838"/>
                  </a:cubicBezTo>
                  <a:cubicBezTo>
                    <a:pt x="6523" y="1838"/>
                    <a:pt x="7881" y="1554"/>
                    <a:pt x="7881" y="1554"/>
                  </a:cubicBezTo>
                  <a:lnTo>
                    <a:pt x="7585" y="188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6274575" y="2408000"/>
              <a:ext cx="315350" cy="410550"/>
            </a:xfrm>
            <a:custGeom>
              <a:avLst/>
              <a:gdLst/>
              <a:ahLst/>
              <a:cxnLst/>
              <a:rect l="l" t="t" r="r" b="b"/>
              <a:pathLst>
                <a:path w="12614" h="16422" extrusionOk="0">
                  <a:moveTo>
                    <a:pt x="6377" y="1"/>
                  </a:moveTo>
                  <a:cubicBezTo>
                    <a:pt x="4869" y="1"/>
                    <a:pt x="3986" y="964"/>
                    <a:pt x="3986" y="964"/>
                  </a:cubicBezTo>
                  <a:cubicBezTo>
                    <a:pt x="3986" y="964"/>
                    <a:pt x="3501" y="567"/>
                    <a:pt x="2721" y="567"/>
                  </a:cubicBezTo>
                  <a:cubicBezTo>
                    <a:pt x="2371" y="567"/>
                    <a:pt x="1961" y="648"/>
                    <a:pt x="1508" y="880"/>
                  </a:cubicBezTo>
                  <a:cubicBezTo>
                    <a:pt x="430" y="1439"/>
                    <a:pt x="1" y="2963"/>
                    <a:pt x="243" y="4579"/>
                  </a:cubicBezTo>
                  <a:cubicBezTo>
                    <a:pt x="480" y="6195"/>
                    <a:pt x="1429" y="6957"/>
                    <a:pt x="1429" y="6957"/>
                  </a:cubicBezTo>
                  <a:lnTo>
                    <a:pt x="5795" y="8728"/>
                  </a:lnTo>
                  <a:lnTo>
                    <a:pt x="2429" y="16421"/>
                  </a:lnTo>
                  <a:lnTo>
                    <a:pt x="11714" y="16421"/>
                  </a:lnTo>
                  <a:cubicBezTo>
                    <a:pt x="11714" y="16421"/>
                    <a:pt x="12614" y="10256"/>
                    <a:pt x="12314" y="7253"/>
                  </a:cubicBezTo>
                  <a:cubicBezTo>
                    <a:pt x="12001" y="4104"/>
                    <a:pt x="11484" y="2234"/>
                    <a:pt x="8460" y="580"/>
                  </a:cubicBezTo>
                  <a:cubicBezTo>
                    <a:pt x="7677" y="153"/>
                    <a:pt x="6978" y="1"/>
                    <a:pt x="6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253025" y="2466925"/>
              <a:ext cx="215800" cy="214550"/>
            </a:xfrm>
            <a:custGeom>
              <a:avLst/>
              <a:gdLst/>
              <a:ahLst/>
              <a:cxnLst/>
              <a:rect l="l" t="t" r="r" b="b"/>
              <a:pathLst>
                <a:path w="8632" h="8582" extrusionOk="0">
                  <a:moveTo>
                    <a:pt x="3984" y="0"/>
                  </a:moveTo>
                  <a:cubicBezTo>
                    <a:pt x="3290" y="0"/>
                    <a:pt x="2156" y="239"/>
                    <a:pt x="1908" y="1747"/>
                  </a:cubicBezTo>
                  <a:cubicBezTo>
                    <a:pt x="1621" y="3500"/>
                    <a:pt x="1425" y="4338"/>
                    <a:pt x="0" y="4630"/>
                  </a:cubicBezTo>
                  <a:lnTo>
                    <a:pt x="905" y="5405"/>
                  </a:lnTo>
                  <a:cubicBezTo>
                    <a:pt x="905" y="5405"/>
                    <a:pt x="271" y="7687"/>
                    <a:pt x="1384" y="8295"/>
                  </a:cubicBezTo>
                  <a:cubicBezTo>
                    <a:pt x="1715" y="8476"/>
                    <a:pt x="2158" y="8582"/>
                    <a:pt x="2654" y="8582"/>
                  </a:cubicBezTo>
                  <a:cubicBezTo>
                    <a:pt x="3825" y="8582"/>
                    <a:pt x="5293" y="7992"/>
                    <a:pt x="6303" y="6409"/>
                  </a:cubicBezTo>
                  <a:cubicBezTo>
                    <a:pt x="6303" y="6409"/>
                    <a:pt x="8631" y="6163"/>
                    <a:pt x="8468" y="4196"/>
                  </a:cubicBezTo>
                  <a:cubicBezTo>
                    <a:pt x="8403" y="3424"/>
                    <a:pt x="8018" y="3104"/>
                    <a:pt x="7598" y="3104"/>
                  </a:cubicBezTo>
                  <a:cubicBezTo>
                    <a:pt x="7189" y="3104"/>
                    <a:pt x="6748" y="3408"/>
                    <a:pt x="6536" y="3892"/>
                  </a:cubicBezTo>
                  <a:cubicBezTo>
                    <a:pt x="6536" y="3892"/>
                    <a:pt x="3912" y="3226"/>
                    <a:pt x="4533" y="52"/>
                  </a:cubicBezTo>
                  <a:cubicBezTo>
                    <a:pt x="4533" y="52"/>
                    <a:pt x="4305" y="0"/>
                    <a:pt x="3984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6308950" y="2539850"/>
              <a:ext cx="15225" cy="14200"/>
            </a:xfrm>
            <a:custGeom>
              <a:avLst/>
              <a:gdLst/>
              <a:ahLst/>
              <a:cxnLst/>
              <a:rect l="l" t="t" r="r" b="b"/>
              <a:pathLst>
                <a:path w="609" h="568" extrusionOk="0">
                  <a:moveTo>
                    <a:pt x="304" y="1"/>
                  </a:moveTo>
                  <a:cubicBezTo>
                    <a:pt x="168" y="1"/>
                    <a:pt x="48" y="99"/>
                    <a:pt x="25" y="239"/>
                  </a:cubicBezTo>
                  <a:cubicBezTo>
                    <a:pt x="0" y="393"/>
                    <a:pt x="104" y="539"/>
                    <a:pt x="258" y="564"/>
                  </a:cubicBezTo>
                  <a:cubicBezTo>
                    <a:pt x="274" y="566"/>
                    <a:pt x="289" y="567"/>
                    <a:pt x="304" y="567"/>
                  </a:cubicBezTo>
                  <a:cubicBezTo>
                    <a:pt x="440" y="567"/>
                    <a:pt x="561" y="468"/>
                    <a:pt x="583" y="330"/>
                  </a:cubicBezTo>
                  <a:cubicBezTo>
                    <a:pt x="608" y="176"/>
                    <a:pt x="504" y="30"/>
                    <a:pt x="350" y="5"/>
                  </a:cubicBezTo>
                  <a:cubicBezTo>
                    <a:pt x="335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308950" y="2506375"/>
              <a:ext cx="47800" cy="26825"/>
            </a:xfrm>
            <a:custGeom>
              <a:avLst/>
              <a:gdLst/>
              <a:ahLst/>
              <a:cxnLst/>
              <a:rect l="l" t="t" r="r" b="b"/>
              <a:pathLst>
                <a:path w="1912" h="1073" extrusionOk="0">
                  <a:moveTo>
                    <a:pt x="638" y="0"/>
                  </a:moveTo>
                  <a:cubicBezTo>
                    <a:pt x="237" y="0"/>
                    <a:pt x="0" y="386"/>
                    <a:pt x="0" y="386"/>
                  </a:cubicBezTo>
                  <a:lnTo>
                    <a:pt x="1912" y="1073"/>
                  </a:lnTo>
                  <a:cubicBezTo>
                    <a:pt x="1912" y="1073"/>
                    <a:pt x="1254" y="123"/>
                    <a:pt x="775" y="15"/>
                  </a:cubicBezTo>
                  <a:cubicBezTo>
                    <a:pt x="727" y="5"/>
                    <a:pt x="682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6290500" y="2615900"/>
              <a:ext cx="53125" cy="13325"/>
            </a:xfrm>
            <a:custGeom>
              <a:avLst/>
              <a:gdLst/>
              <a:ahLst/>
              <a:cxnLst/>
              <a:rect l="l" t="t" r="r" b="b"/>
              <a:pathLst>
                <a:path w="2125" h="533" extrusionOk="0">
                  <a:moveTo>
                    <a:pt x="2121" y="1"/>
                  </a:moveTo>
                  <a:cubicBezTo>
                    <a:pt x="2120" y="1"/>
                    <a:pt x="2119" y="2"/>
                    <a:pt x="2117" y="4"/>
                  </a:cubicBezTo>
                  <a:cubicBezTo>
                    <a:pt x="1559" y="416"/>
                    <a:pt x="1050" y="525"/>
                    <a:pt x="671" y="525"/>
                  </a:cubicBezTo>
                  <a:cubicBezTo>
                    <a:pt x="467" y="525"/>
                    <a:pt x="300" y="491"/>
                    <a:pt x="185" y="462"/>
                  </a:cubicBezTo>
                  <a:cubicBezTo>
                    <a:pt x="131" y="446"/>
                    <a:pt x="85" y="429"/>
                    <a:pt x="56" y="416"/>
                  </a:cubicBezTo>
                  <a:cubicBezTo>
                    <a:pt x="39" y="412"/>
                    <a:pt x="26" y="408"/>
                    <a:pt x="18" y="404"/>
                  </a:cubicBezTo>
                  <a:lnTo>
                    <a:pt x="10" y="400"/>
                  </a:lnTo>
                  <a:cubicBezTo>
                    <a:pt x="8" y="398"/>
                    <a:pt x="7" y="398"/>
                    <a:pt x="5" y="398"/>
                  </a:cubicBezTo>
                  <a:cubicBezTo>
                    <a:pt x="3" y="398"/>
                    <a:pt x="1" y="400"/>
                    <a:pt x="1" y="400"/>
                  </a:cubicBezTo>
                  <a:cubicBezTo>
                    <a:pt x="1" y="404"/>
                    <a:pt x="1" y="404"/>
                    <a:pt x="6" y="404"/>
                  </a:cubicBezTo>
                  <a:cubicBezTo>
                    <a:pt x="6" y="404"/>
                    <a:pt x="260" y="533"/>
                    <a:pt x="671" y="533"/>
                  </a:cubicBezTo>
                  <a:cubicBezTo>
                    <a:pt x="1050" y="533"/>
                    <a:pt x="1563" y="425"/>
                    <a:pt x="2121" y="8"/>
                  </a:cubicBezTo>
                  <a:cubicBezTo>
                    <a:pt x="2125" y="8"/>
                    <a:pt x="2125" y="4"/>
                    <a:pt x="2125" y="4"/>
                  </a:cubicBezTo>
                  <a:cubicBezTo>
                    <a:pt x="2123" y="2"/>
                    <a:pt x="2122" y="1"/>
                    <a:pt x="2121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948025" y="2589525"/>
              <a:ext cx="87475" cy="162350"/>
            </a:xfrm>
            <a:custGeom>
              <a:avLst/>
              <a:gdLst/>
              <a:ahLst/>
              <a:cxnLst/>
              <a:rect l="l" t="t" r="r" b="b"/>
              <a:pathLst>
                <a:path w="3499" h="6494" extrusionOk="0">
                  <a:moveTo>
                    <a:pt x="1205" y="1"/>
                  </a:moveTo>
                  <a:cubicBezTo>
                    <a:pt x="996" y="1"/>
                    <a:pt x="602" y="694"/>
                    <a:pt x="367" y="1138"/>
                  </a:cubicBezTo>
                  <a:cubicBezTo>
                    <a:pt x="246" y="1376"/>
                    <a:pt x="171" y="1629"/>
                    <a:pt x="142" y="1891"/>
                  </a:cubicBezTo>
                  <a:lnTo>
                    <a:pt x="42" y="2854"/>
                  </a:lnTo>
                  <a:cubicBezTo>
                    <a:pt x="0" y="3241"/>
                    <a:pt x="113" y="3633"/>
                    <a:pt x="359" y="3937"/>
                  </a:cubicBezTo>
                  <a:cubicBezTo>
                    <a:pt x="650" y="4295"/>
                    <a:pt x="2258" y="6265"/>
                    <a:pt x="2362" y="6494"/>
                  </a:cubicBezTo>
                  <a:lnTo>
                    <a:pt x="3499" y="1620"/>
                  </a:lnTo>
                  <a:lnTo>
                    <a:pt x="3499" y="1620"/>
                  </a:lnTo>
                  <a:cubicBezTo>
                    <a:pt x="3458" y="1658"/>
                    <a:pt x="1941" y="3483"/>
                    <a:pt x="1884" y="3500"/>
                  </a:cubicBezTo>
                  <a:cubicBezTo>
                    <a:pt x="1796" y="3525"/>
                    <a:pt x="1716" y="3538"/>
                    <a:pt x="1645" y="3538"/>
                  </a:cubicBezTo>
                  <a:cubicBezTo>
                    <a:pt x="1341" y="3538"/>
                    <a:pt x="1180" y="3316"/>
                    <a:pt x="1150" y="2929"/>
                  </a:cubicBezTo>
                  <a:lnTo>
                    <a:pt x="1121" y="2604"/>
                  </a:lnTo>
                  <a:cubicBezTo>
                    <a:pt x="1121" y="2604"/>
                    <a:pt x="1125" y="1833"/>
                    <a:pt x="1217" y="1488"/>
                  </a:cubicBezTo>
                  <a:cubicBezTo>
                    <a:pt x="1438" y="667"/>
                    <a:pt x="1521" y="151"/>
                    <a:pt x="1242" y="9"/>
                  </a:cubicBezTo>
                  <a:cubicBezTo>
                    <a:pt x="1230" y="3"/>
                    <a:pt x="1218" y="1"/>
                    <a:pt x="1205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5954275" y="2573075"/>
              <a:ext cx="56575" cy="124975"/>
            </a:xfrm>
            <a:custGeom>
              <a:avLst/>
              <a:gdLst/>
              <a:ahLst/>
              <a:cxnLst/>
              <a:rect l="l" t="t" r="r" b="b"/>
              <a:pathLst>
                <a:path w="2263" h="4999" extrusionOk="0">
                  <a:moveTo>
                    <a:pt x="1209" y="1"/>
                  </a:moveTo>
                  <a:cubicBezTo>
                    <a:pt x="1000" y="1"/>
                    <a:pt x="606" y="691"/>
                    <a:pt x="371" y="1138"/>
                  </a:cubicBezTo>
                  <a:cubicBezTo>
                    <a:pt x="250" y="1371"/>
                    <a:pt x="171" y="1629"/>
                    <a:pt x="146" y="1892"/>
                  </a:cubicBezTo>
                  <a:lnTo>
                    <a:pt x="42" y="2853"/>
                  </a:lnTo>
                  <a:cubicBezTo>
                    <a:pt x="0" y="3241"/>
                    <a:pt x="117" y="3628"/>
                    <a:pt x="363" y="3933"/>
                  </a:cubicBezTo>
                  <a:cubicBezTo>
                    <a:pt x="654" y="4291"/>
                    <a:pt x="1021" y="4770"/>
                    <a:pt x="1125" y="4999"/>
                  </a:cubicBezTo>
                  <a:lnTo>
                    <a:pt x="2262" y="3562"/>
                  </a:lnTo>
                  <a:lnTo>
                    <a:pt x="2262" y="3562"/>
                  </a:lnTo>
                  <a:cubicBezTo>
                    <a:pt x="2220" y="3595"/>
                    <a:pt x="2166" y="3620"/>
                    <a:pt x="2108" y="3637"/>
                  </a:cubicBezTo>
                  <a:cubicBezTo>
                    <a:pt x="2044" y="3656"/>
                    <a:pt x="1979" y="3665"/>
                    <a:pt x="1916" y="3665"/>
                  </a:cubicBezTo>
                  <a:cubicBezTo>
                    <a:pt x="1529" y="3665"/>
                    <a:pt x="1186" y="3336"/>
                    <a:pt x="1150" y="2928"/>
                  </a:cubicBezTo>
                  <a:lnTo>
                    <a:pt x="1125" y="2603"/>
                  </a:lnTo>
                  <a:cubicBezTo>
                    <a:pt x="1125" y="2603"/>
                    <a:pt x="1129" y="1834"/>
                    <a:pt x="1221" y="1484"/>
                  </a:cubicBezTo>
                  <a:cubicBezTo>
                    <a:pt x="1442" y="667"/>
                    <a:pt x="1525" y="146"/>
                    <a:pt x="1246" y="9"/>
                  </a:cubicBezTo>
                  <a:cubicBezTo>
                    <a:pt x="1234" y="4"/>
                    <a:pt x="1222" y="1"/>
                    <a:pt x="1209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6007075" y="2709900"/>
              <a:ext cx="73025" cy="79600"/>
            </a:xfrm>
            <a:custGeom>
              <a:avLst/>
              <a:gdLst/>
              <a:ahLst/>
              <a:cxnLst/>
              <a:rect l="l" t="t" r="r" b="b"/>
              <a:pathLst>
                <a:path w="2921" h="3184" extrusionOk="0">
                  <a:moveTo>
                    <a:pt x="2275" y="0"/>
                  </a:moveTo>
                  <a:lnTo>
                    <a:pt x="0" y="1679"/>
                  </a:lnTo>
                  <a:lnTo>
                    <a:pt x="83" y="3183"/>
                  </a:lnTo>
                  <a:lnTo>
                    <a:pt x="2920" y="2916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5978950" y="2541000"/>
              <a:ext cx="56550" cy="125100"/>
            </a:xfrm>
            <a:custGeom>
              <a:avLst/>
              <a:gdLst/>
              <a:ahLst/>
              <a:cxnLst/>
              <a:rect l="l" t="t" r="r" b="b"/>
              <a:pathLst>
                <a:path w="2262" h="5004" extrusionOk="0">
                  <a:moveTo>
                    <a:pt x="1209" y="0"/>
                  </a:moveTo>
                  <a:cubicBezTo>
                    <a:pt x="1001" y="0"/>
                    <a:pt x="607" y="695"/>
                    <a:pt x="372" y="1142"/>
                  </a:cubicBezTo>
                  <a:cubicBezTo>
                    <a:pt x="247" y="1375"/>
                    <a:pt x="172" y="1629"/>
                    <a:pt x="147" y="1892"/>
                  </a:cubicBezTo>
                  <a:lnTo>
                    <a:pt x="42" y="2854"/>
                  </a:lnTo>
                  <a:cubicBezTo>
                    <a:pt x="1" y="3246"/>
                    <a:pt x="117" y="3632"/>
                    <a:pt x="363" y="3936"/>
                  </a:cubicBezTo>
                  <a:cubicBezTo>
                    <a:pt x="655" y="4295"/>
                    <a:pt x="1021" y="4770"/>
                    <a:pt x="1125" y="5003"/>
                  </a:cubicBezTo>
                  <a:lnTo>
                    <a:pt x="2262" y="3561"/>
                  </a:lnTo>
                  <a:lnTo>
                    <a:pt x="2262" y="3561"/>
                  </a:lnTo>
                  <a:cubicBezTo>
                    <a:pt x="2221" y="3599"/>
                    <a:pt x="2166" y="3620"/>
                    <a:pt x="2108" y="3641"/>
                  </a:cubicBezTo>
                  <a:cubicBezTo>
                    <a:pt x="2044" y="3660"/>
                    <a:pt x="1979" y="3669"/>
                    <a:pt x="1916" y="3669"/>
                  </a:cubicBezTo>
                  <a:cubicBezTo>
                    <a:pt x="1529" y="3669"/>
                    <a:pt x="1186" y="3340"/>
                    <a:pt x="1150" y="2929"/>
                  </a:cubicBezTo>
                  <a:lnTo>
                    <a:pt x="1125" y="2608"/>
                  </a:lnTo>
                  <a:cubicBezTo>
                    <a:pt x="1125" y="2608"/>
                    <a:pt x="1129" y="1833"/>
                    <a:pt x="1221" y="1487"/>
                  </a:cubicBezTo>
                  <a:cubicBezTo>
                    <a:pt x="1441" y="667"/>
                    <a:pt x="1525" y="151"/>
                    <a:pt x="1246" y="9"/>
                  </a:cubicBezTo>
                  <a:cubicBezTo>
                    <a:pt x="1235" y="3"/>
                    <a:pt x="1223" y="0"/>
                    <a:pt x="1209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5964675" y="2555050"/>
              <a:ext cx="56575" cy="128850"/>
            </a:xfrm>
            <a:custGeom>
              <a:avLst/>
              <a:gdLst/>
              <a:ahLst/>
              <a:cxnLst/>
              <a:rect l="l" t="t" r="r" b="b"/>
              <a:pathLst>
                <a:path w="2263" h="5154" extrusionOk="0">
                  <a:moveTo>
                    <a:pt x="1205" y="0"/>
                  </a:moveTo>
                  <a:cubicBezTo>
                    <a:pt x="998" y="0"/>
                    <a:pt x="603" y="692"/>
                    <a:pt x="372" y="1138"/>
                  </a:cubicBezTo>
                  <a:cubicBezTo>
                    <a:pt x="247" y="1371"/>
                    <a:pt x="172" y="1625"/>
                    <a:pt x="143" y="1892"/>
                  </a:cubicBezTo>
                  <a:lnTo>
                    <a:pt x="43" y="2855"/>
                  </a:lnTo>
                  <a:cubicBezTo>
                    <a:pt x="1" y="3241"/>
                    <a:pt x="113" y="3629"/>
                    <a:pt x="359" y="3933"/>
                  </a:cubicBezTo>
                  <a:cubicBezTo>
                    <a:pt x="651" y="4291"/>
                    <a:pt x="1218" y="4920"/>
                    <a:pt x="1321" y="5154"/>
                  </a:cubicBezTo>
                  <a:lnTo>
                    <a:pt x="2262" y="3562"/>
                  </a:lnTo>
                  <a:lnTo>
                    <a:pt x="2262" y="3562"/>
                  </a:lnTo>
                  <a:cubicBezTo>
                    <a:pt x="2217" y="3595"/>
                    <a:pt x="2167" y="3620"/>
                    <a:pt x="2108" y="3637"/>
                  </a:cubicBezTo>
                  <a:cubicBezTo>
                    <a:pt x="2044" y="3656"/>
                    <a:pt x="1979" y="3665"/>
                    <a:pt x="1915" y="3665"/>
                  </a:cubicBezTo>
                  <a:cubicBezTo>
                    <a:pt x="1528" y="3665"/>
                    <a:pt x="1182" y="3337"/>
                    <a:pt x="1151" y="2930"/>
                  </a:cubicBezTo>
                  <a:lnTo>
                    <a:pt x="1122" y="2605"/>
                  </a:lnTo>
                  <a:cubicBezTo>
                    <a:pt x="1122" y="2605"/>
                    <a:pt x="1126" y="1830"/>
                    <a:pt x="1222" y="1484"/>
                  </a:cubicBezTo>
                  <a:cubicBezTo>
                    <a:pt x="1437" y="667"/>
                    <a:pt x="1521" y="146"/>
                    <a:pt x="1243" y="9"/>
                  </a:cubicBezTo>
                  <a:cubicBezTo>
                    <a:pt x="1231" y="3"/>
                    <a:pt x="1218" y="0"/>
                    <a:pt x="1205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5955000" y="2615150"/>
              <a:ext cx="27500" cy="83000"/>
            </a:xfrm>
            <a:custGeom>
              <a:avLst/>
              <a:gdLst/>
              <a:ahLst/>
              <a:cxnLst/>
              <a:rect l="l" t="t" r="r" b="b"/>
              <a:pathLst>
                <a:path w="1100" h="3320" extrusionOk="0">
                  <a:moveTo>
                    <a:pt x="146" y="1"/>
                  </a:moveTo>
                  <a:cubicBezTo>
                    <a:pt x="146" y="1"/>
                    <a:pt x="142" y="1"/>
                    <a:pt x="142" y="5"/>
                  </a:cubicBezTo>
                  <a:cubicBezTo>
                    <a:pt x="130" y="71"/>
                    <a:pt x="117" y="138"/>
                    <a:pt x="113" y="209"/>
                  </a:cubicBezTo>
                  <a:lnTo>
                    <a:pt x="9" y="1170"/>
                  </a:lnTo>
                  <a:cubicBezTo>
                    <a:pt x="5" y="1220"/>
                    <a:pt x="0" y="1275"/>
                    <a:pt x="0" y="1325"/>
                  </a:cubicBezTo>
                  <a:cubicBezTo>
                    <a:pt x="0" y="1662"/>
                    <a:pt x="117" y="1987"/>
                    <a:pt x="330" y="2254"/>
                  </a:cubicBezTo>
                  <a:cubicBezTo>
                    <a:pt x="621" y="2612"/>
                    <a:pt x="988" y="3087"/>
                    <a:pt x="1092" y="3316"/>
                  </a:cubicBezTo>
                  <a:cubicBezTo>
                    <a:pt x="1092" y="3320"/>
                    <a:pt x="1096" y="3320"/>
                    <a:pt x="1096" y="3320"/>
                  </a:cubicBezTo>
                  <a:cubicBezTo>
                    <a:pt x="1100" y="3320"/>
                    <a:pt x="1100" y="3316"/>
                    <a:pt x="1100" y="3316"/>
                  </a:cubicBezTo>
                  <a:cubicBezTo>
                    <a:pt x="996" y="3083"/>
                    <a:pt x="625" y="2608"/>
                    <a:pt x="338" y="2245"/>
                  </a:cubicBezTo>
                  <a:cubicBezTo>
                    <a:pt x="125" y="1983"/>
                    <a:pt x="9" y="1658"/>
                    <a:pt x="9" y="1325"/>
                  </a:cubicBezTo>
                  <a:cubicBezTo>
                    <a:pt x="9" y="1275"/>
                    <a:pt x="13" y="1220"/>
                    <a:pt x="17" y="1170"/>
                  </a:cubicBezTo>
                  <a:lnTo>
                    <a:pt x="121" y="209"/>
                  </a:lnTo>
                  <a:cubicBezTo>
                    <a:pt x="125" y="142"/>
                    <a:pt x="138" y="71"/>
                    <a:pt x="150" y="5"/>
                  </a:cubicBezTo>
                  <a:cubicBezTo>
                    <a:pt x="150" y="5"/>
                    <a:pt x="150" y="1"/>
                    <a:pt x="146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5965400" y="2583400"/>
              <a:ext cx="32425" cy="100600"/>
            </a:xfrm>
            <a:custGeom>
              <a:avLst/>
              <a:gdLst/>
              <a:ahLst/>
              <a:cxnLst/>
              <a:rect l="l" t="t" r="r" b="b"/>
              <a:pathLst>
                <a:path w="1297" h="4024" extrusionOk="0">
                  <a:moveTo>
                    <a:pt x="339" y="0"/>
                  </a:moveTo>
                  <a:cubicBezTo>
                    <a:pt x="214" y="237"/>
                    <a:pt x="139" y="491"/>
                    <a:pt x="109" y="758"/>
                  </a:cubicBezTo>
                  <a:lnTo>
                    <a:pt x="9" y="1716"/>
                  </a:lnTo>
                  <a:cubicBezTo>
                    <a:pt x="5" y="1771"/>
                    <a:pt x="1" y="1821"/>
                    <a:pt x="1" y="1874"/>
                  </a:cubicBezTo>
                  <a:cubicBezTo>
                    <a:pt x="1" y="2211"/>
                    <a:pt x="114" y="2536"/>
                    <a:pt x="330" y="2803"/>
                  </a:cubicBezTo>
                  <a:cubicBezTo>
                    <a:pt x="476" y="2982"/>
                    <a:pt x="689" y="3228"/>
                    <a:pt x="880" y="3461"/>
                  </a:cubicBezTo>
                  <a:cubicBezTo>
                    <a:pt x="1072" y="3690"/>
                    <a:pt x="1238" y="3907"/>
                    <a:pt x="1288" y="4020"/>
                  </a:cubicBezTo>
                  <a:cubicBezTo>
                    <a:pt x="1292" y="4024"/>
                    <a:pt x="1292" y="4024"/>
                    <a:pt x="1296" y="4024"/>
                  </a:cubicBezTo>
                  <a:lnTo>
                    <a:pt x="1296" y="4015"/>
                  </a:lnTo>
                  <a:cubicBezTo>
                    <a:pt x="1246" y="3899"/>
                    <a:pt x="1076" y="3686"/>
                    <a:pt x="884" y="3453"/>
                  </a:cubicBezTo>
                  <a:cubicBezTo>
                    <a:pt x="697" y="3224"/>
                    <a:pt x="480" y="2974"/>
                    <a:pt x="334" y="2795"/>
                  </a:cubicBezTo>
                  <a:cubicBezTo>
                    <a:pt x="122" y="2532"/>
                    <a:pt x="9" y="2207"/>
                    <a:pt x="9" y="1874"/>
                  </a:cubicBezTo>
                  <a:cubicBezTo>
                    <a:pt x="9" y="1821"/>
                    <a:pt x="14" y="1771"/>
                    <a:pt x="18" y="1721"/>
                  </a:cubicBezTo>
                  <a:lnTo>
                    <a:pt x="118" y="758"/>
                  </a:lnTo>
                  <a:cubicBezTo>
                    <a:pt x="147" y="496"/>
                    <a:pt x="222" y="237"/>
                    <a:pt x="343" y="4"/>
                  </a:cubicBezTo>
                  <a:cubicBezTo>
                    <a:pt x="347" y="4"/>
                    <a:pt x="347" y="0"/>
                    <a:pt x="343" y="0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979675" y="2555375"/>
              <a:ext cx="27525" cy="110825"/>
            </a:xfrm>
            <a:custGeom>
              <a:avLst/>
              <a:gdLst/>
              <a:ahLst/>
              <a:cxnLst/>
              <a:rect l="l" t="t" r="r" b="b"/>
              <a:pathLst>
                <a:path w="1101" h="4433" extrusionOk="0">
                  <a:moveTo>
                    <a:pt x="655" y="0"/>
                  </a:moveTo>
                  <a:cubicBezTo>
                    <a:pt x="538" y="192"/>
                    <a:pt x="426" y="396"/>
                    <a:pt x="338" y="562"/>
                  </a:cubicBezTo>
                  <a:cubicBezTo>
                    <a:pt x="218" y="796"/>
                    <a:pt x="138" y="1054"/>
                    <a:pt x="113" y="1317"/>
                  </a:cubicBezTo>
                  <a:lnTo>
                    <a:pt x="9" y="2279"/>
                  </a:lnTo>
                  <a:cubicBezTo>
                    <a:pt x="5" y="2333"/>
                    <a:pt x="1" y="2383"/>
                    <a:pt x="1" y="2437"/>
                  </a:cubicBezTo>
                  <a:cubicBezTo>
                    <a:pt x="1" y="2771"/>
                    <a:pt x="118" y="3099"/>
                    <a:pt x="330" y="3361"/>
                  </a:cubicBezTo>
                  <a:cubicBezTo>
                    <a:pt x="622" y="3724"/>
                    <a:pt x="987" y="4199"/>
                    <a:pt x="1092" y="4428"/>
                  </a:cubicBezTo>
                  <a:cubicBezTo>
                    <a:pt x="1092" y="4432"/>
                    <a:pt x="1096" y="4432"/>
                    <a:pt x="1096" y="4432"/>
                  </a:cubicBezTo>
                  <a:cubicBezTo>
                    <a:pt x="1100" y="4428"/>
                    <a:pt x="1100" y="4428"/>
                    <a:pt x="1100" y="4424"/>
                  </a:cubicBezTo>
                  <a:cubicBezTo>
                    <a:pt x="996" y="4195"/>
                    <a:pt x="626" y="3720"/>
                    <a:pt x="338" y="3357"/>
                  </a:cubicBezTo>
                  <a:cubicBezTo>
                    <a:pt x="126" y="3095"/>
                    <a:pt x="9" y="2771"/>
                    <a:pt x="9" y="2437"/>
                  </a:cubicBezTo>
                  <a:cubicBezTo>
                    <a:pt x="9" y="2383"/>
                    <a:pt x="13" y="2333"/>
                    <a:pt x="18" y="2279"/>
                  </a:cubicBezTo>
                  <a:lnTo>
                    <a:pt x="122" y="1321"/>
                  </a:lnTo>
                  <a:cubicBezTo>
                    <a:pt x="147" y="1054"/>
                    <a:pt x="222" y="800"/>
                    <a:pt x="347" y="567"/>
                  </a:cubicBezTo>
                  <a:cubicBezTo>
                    <a:pt x="434" y="400"/>
                    <a:pt x="547" y="196"/>
                    <a:pt x="662" y="4"/>
                  </a:cubicBezTo>
                  <a:cubicBezTo>
                    <a:pt x="662" y="4"/>
                    <a:pt x="662" y="0"/>
                    <a:pt x="658" y="0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6070800" y="2907825"/>
              <a:ext cx="56250" cy="176050"/>
            </a:xfrm>
            <a:custGeom>
              <a:avLst/>
              <a:gdLst/>
              <a:ahLst/>
              <a:cxnLst/>
              <a:rect l="l" t="t" r="r" b="b"/>
              <a:pathLst>
                <a:path w="2250" h="7042" extrusionOk="0">
                  <a:moveTo>
                    <a:pt x="2244" y="0"/>
                  </a:moveTo>
                  <a:cubicBezTo>
                    <a:pt x="2243" y="0"/>
                    <a:pt x="2241" y="2"/>
                    <a:pt x="2241" y="2"/>
                  </a:cubicBezTo>
                  <a:lnTo>
                    <a:pt x="1" y="7038"/>
                  </a:lnTo>
                  <a:cubicBezTo>
                    <a:pt x="1" y="7042"/>
                    <a:pt x="1" y="7042"/>
                    <a:pt x="5" y="7042"/>
                  </a:cubicBezTo>
                  <a:lnTo>
                    <a:pt x="9" y="7042"/>
                  </a:lnTo>
                  <a:lnTo>
                    <a:pt x="2250" y="6"/>
                  </a:lnTo>
                  <a:cubicBezTo>
                    <a:pt x="2250" y="2"/>
                    <a:pt x="2250" y="2"/>
                    <a:pt x="2246" y="2"/>
                  </a:cubicBezTo>
                  <a:cubicBezTo>
                    <a:pt x="2246" y="1"/>
                    <a:pt x="2245" y="0"/>
                    <a:pt x="224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6604775" y="2976900"/>
              <a:ext cx="19000" cy="364400"/>
            </a:xfrm>
            <a:custGeom>
              <a:avLst/>
              <a:gdLst/>
              <a:ahLst/>
              <a:cxnLst/>
              <a:rect l="l" t="t" r="r" b="b"/>
              <a:pathLst>
                <a:path w="760" h="14576" extrusionOk="0">
                  <a:moveTo>
                    <a:pt x="5" y="1"/>
                  </a:moveTo>
                  <a:lnTo>
                    <a:pt x="0" y="5"/>
                  </a:lnTo>
                  <a:lnTo>
                    <a:pt x="750" y="14571"/>
                  </a:lnTo>
                  <a:lnTo>
                    <a:pt x="755" y="14575"/>
                  </a:lnTo>
                  <a:cubicBezTo>
                    <a:pt x="759" y="14575"/>
                    <a:pt x="759" y="14571"/>
                    <a:pt x="759" y="14571"/>
                  </a:cubicBezTo>
                  <a:lnTo>
                    <a:pt x="9" y="5"/>
                  </a:lnTo>
                  <a:cubicBezTo>
                    <a:pt x="9" y="5"/>
                    <a:pt x="9" y="1"/>
                    <a:pt x="5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6298950" y="3185475"/>
              <a:ext cx="263250" cy="104050"/>
            </a:xfrm>
            <a:custGeom>
              <a:avLst/>
              <a:gdLst/>
              <a:ahLst/>
              <a:cxnLst/>
              <a:rect l="l" t="t" r="r" b="b"/>
              <a:pathLst>
                <a:path w="10530" h="4162" extrusionOk="0">
                  <a:moveTo>
                    <a:pt x="10522" y="0"/>
                  </a:moveTo>
                  <a:lnTo>
                    <a:pt x="0" y="4154"/>
                  </a:lnTo>
                  <a:lnTo>
                    <a:pt x="0" y="4158"/>
                  </a:lnTo>
                  <a:cubicBezTo>
                    <a:pt x="0" y="4162"/>
                    <a:pt x="4" y="4162"/>
                    <a:pt x="4" y="4162"/>
                  </a:cubicBezTo>
                  <a:lnTo>
                    <a:pt x="10526" y="9"/>
                  </a:lnTo>
                  <a:cubicBezTo>
                    <a:pt x="10526" y="9"/>
                    <a:pt x="10530" y="5"/>
                    <a:pt x="10526" y="5"/>
                  </a:cubicBezTo>
                  <a:cubicBezTo>
                    <a:pt x="10526" y="0"/>
                    <a:pt x="10526" y="0"/>
                    <a:pt x="10522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383600" y="3045750"/>
              <a:ext cx="144675" cy="165875"/>
            </a:xfrm>
            <a:custGeom>
              <a:avLst/>
              <a:gdLst/>
              <a:ahLst/>
              <a:cxnLst/>
              <a:rect l="l" t="t" r="r" b="b"/>
              <a:pathLst>
                <a:path w="5787" h="6635" extrusionOk="0">
                  <a:moveTo>
                    <a:pt x="5778" y="0"/>
                  </a:moveTo>
                  <a:lnTo>
                    <a:pt x="0" y="6631"/>
                  </a:lnTo>
                  <a:lnTo>
                    <a:pt x="0" y="6635"/>
                  </a:lnTo>
                  <a:lnTo>
                    <a:pt x="9" y="6635"/>
                  </a:lnTo>
                  <a:lnTo>
                    <a:pt x="5782" y="8"/>
                  </a:lnTo>
                  <a:cubicBezTo>
                    <a:pt x="5786" y="4"/>
                    <a:pt x="5786" y="4"/>
                    <a:pt x="5782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010500" y="3095625"/>
              <a:ext cx="130700" cy="138300"/>
            </a:xfrm>
            <a:custGeom>
              <a:avLst/>
              <a:gdLst/>
              <a:ahLst/>
              <a:cxnLst/>
              <a:rect l="l" t="t" r="r" b="b"/>
              <a:pathLst>
                <a:path w="5228" h="5532" extrusionOk="0">
                  <a:moveTo>
                    <a:pt x="4" y="0"/>
                  </a:moveTo>
                  <a:cubicBezTo>
                    <a:pt x="4" y="0"/>
                    <a:pt x="0" y="0"/>
                    <a:pt x="4" y="4"/>
                  </a:cubicBezTo>
                  <a:cubicBezTo>
                    <a:pt x="100" y="883"/>
                    <a:pt x="188" y="1620"/>
                    <a:pt x="259" y="2125"/>
                  </a:cubicBezTo>
                  <a:cubicBezTo>
                    <a:pt x="388" y="3099"/>
                    <a:pt x="734" y="3953"/>
                    <a:pt x="1275" y="4561"/>
                  </a:cubicBezTo>
                  <a:cubicBezTo>
                    <a:pt x="1817" y="5169"/>
                    <a:pt x="2549" y="5532"/>
                    <a:pt x="3453" y="5532"/>
                  </a:cubicBezTo>
                  <a:cubicBezTo>
                    <a:pt x="3987" y="5532"/>
                    <a:pt x="4578" y="5407"/>
                    <a:pt x="5224" y="5132"/>
                  </a:cubicBezTo>
                  <a:cubicBezTo>
                    <a:pt x="5228" y="5132"/>
                    <a:pt x="5228" y="5128"/>
                    <a:pt x="5228" y="5128"/>
                  </a:cubicBezTo>
                  <a:cubicBezTo>
                    <a:pt x="5224" y="5124"/>
                    <a:pt x="5224" y="5124"/>
                    <a:pt x="5220" y="5124"/>
                  </a:cubicBezTo>
                  <a:cubicBezTo>
                    <a:pt x="4574" y="5399"/>
                    <a:pt x="3987" y="5524"/>
                    <a:pt x="3453" y="5524"/>
                  </a:cubicBezTo>
                  <a:cubicBezTo>
                    <a:pt x="2549" y="5524"/>
                    <a:pt x="1821" y="5161"/>
                    <a:pt x="1284" y="4557"/>
                  </a:cubicBezTo>
                  <a:cubicBezTo>
                    <a:pt x="742" y="3949"/>
                    <a:pt x="396" y="3099"/>
                    <a:pt x="267" y="2120"/>
                  </a:cubicBezTo>
                  <a:cubicBezTo>
                    <a:pt x="196" y="1620"/>
                    <a:pt x="109" y="883"/>
                    <a:pt x="13" y="4"/>
                  </a:cubicBezTo>
                  <a:cubicBezTo>
                    <a:pt x="9" y="0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169100" y="2982725"/>
              <a:ext cx="28650" cy="378025"/>
            </a:xfrm>
            <a:custGeom>
              <a:avLst/>
              <a:gdLst/>
              <a:ahLst/>
              <a:cxnLst/>
              <a:rect l="l" t="t" r="r" b="b"/>
              <a:pathLst>
                <a:path w="1146" h="15121" extrusionOk="0">
                  <a:moveTo>
                    <a:pt x="1142" y="1"/>
                  </a:moveTo>
                  <a:cubicBezTo>
                    <a:pt x="1138" y="1"/>
                    <a:pt x="1138" y="1"/>
                    <a:pt x="1133" y="5"/>
                  </a:cubicBezTo>
                  <a:lnTo>
                    <a:pt x="0" y="15117"/>
                  </a:lnTo>
                  <a:cubicBezTo>
                    <a:pt x="0" y="15117"/>
                    <a:pt x="0" y="15121"/>
                    <a:pt x="4" y="15121"/>
                  </a:cubicBezTo>
                  <a:lnTo>
                    <a:pt x="8" y="15117"/>
                  </a:lnTo>
                  <a:lnTo>
                    <a:pt x="1142" y="5"/>
                  </a:lnTo>
                  <a:cubicBezTo>
                    <a:pt x="1146" y="1"/>
                    <a:pt x="1142" y="1"/>
                    <a:pt x="1142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085175" y="2826825"/>
              <a:ext cx="41775" cy="211850"/>
            </a:xfrm>
            <a:custGeom>
              <a:avLst/>
              <a:gdLst/>
              <a:ahLst/>
              <a:cxnLst/>
              <a:rect l="l" t="t" r="r" b="b"/>
              <a:pathLst>
                <a:path w="1671" h="8474" extrusionOk="0">
                  <a:moveTo>
                    <a:pt x="1112" y="1"/>
                  </a:moveTo>
                  <a:lnTo>
                    <a:pt x="0" y="8473"/>
                  </a:lnTo>
                  <a:lnTo>
                    <a:pt x="1666" y="3242"/>
                  </a:lnTo>
                  <a:lnTo>
                    <a:pt x="1671" y="3242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6085075" y="2907850"/>
              <a:ext cx="41875" cy="131450"/>
            </a:xfrm>
            <a:custGeom>
              <a:avLst/>
              <a:gdLst/>
              <a:ahLst/>
              <a:cxnLst/>
              <a:rect l="l" t="t" r="r" b="b"/>
              <a:pathLst>
                <a:path w="1675" h="5258" extrusionOk="0">
                  <a:moveTo>
                    <a:pt x="1670" y="1"/>
                  </a:moveTo>
                  <a:lnTo>
                    <a:pt x="4" y="5232"/>
                  </a:lnTo>
                  <a:lnTo>
                    <a:pt x="0" y="5257"/>
                  </a:lnTo>
                  <a:lnTo>
                    <a:pt x="1675" y="5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110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425450" y="2572975"/>
              <a:ext cx="20350" cy="16700"/>
            </a:xfrm>
            <a:custGeom>
              <a:avLst/>
              <a:gdLst/>
              <a:ahLst/>
              <a:cxnLst/>
              <a:rect l="l" t="t" r="r" b="b"/>
              <a:pathLst>
                <a:path w="814" h="668" extrusionOk="0">
                  <a:moveTo>
                    <a:pt x="806" y="0"/>
                  </a:moveTo>
                  <a:lnTo>
                    <a:pt x="6" y="663"/>
                  </a:lnTo>
                  <a:cubicBezTo>
                    <a:pt x="1" y="663"/>
                    <a:pt x="1" y="667"/>
                    <a:pt x="6" y="667"/>
                  </a:cubicBezTo>
                  <a:lnTo>
                    <a:pt x="10" y="667"/>
                  </a:lnTo>
                  <a:lnTo>
                    <a:pt x="810" y="8"/>
                  </a:lnTo>
                  <a:cubicBezTo>
                    <a:pt x="810" y="4"/>
                    <a:pt x="814" y="4"/>
                    <a:pt x="810" y="0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0"/>
          <p:cNvSpPr/>
          <p:nvPr/>
        </p:nvSpPr>
        <p:spPr>
          <a:xfrm>
            <a:off x="8015311" y="1149304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1128713" y="534986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715032" y="101040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1021613" y="4656038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1263975" y="4842413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508261" y="4663517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28" name="Google Shape;628;p35"/>
          <p:cNvSpPr txBox="1">
            <a:spLocks noGrp="1"/>
          </p:cNvSpPr>
          <p:nvPr>
            <p:ph type="body" idx="1"/>
          </p:nvPr>
        </p:nvSpPr>
        <p:spPr>
          <a:xfrm>
            <a:off x="715100" y="1449300"/>
            <a:ext cx="5020500" cy="22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Foi utilizado os seguintes </a:t>
            </a:r>
            <a:r>
              <a:rPr lang="pt-BR" b="1" dirty="0"/>
              <a:t>padrões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342900" indent="-342900"/>
            <a:r>
              <a:rPr lang="pt-BR" b="1" dirty="0"/>
              <a:t>MVC </a:t>
            </a:r>
          </a:p>
          <a:p>
            <a:pPr marL="342900" indent="-342900"/>
            <a:endParaRPr lang="pt-BR" b="1" dirty="0"/>
          </a:p>
          <a:p>
            <a:pPr marL="342900" indent="-342900"/>
            <a:r>
              <a:rPr lang="pt-BR" b="1" dirty="0"/>
              <a:t>Data Transfer Object (DTO)</a:t>
            </a:r>
          </a:p>
          <a:p>
            <a:pPr marL="342900" indent="-342900"/>
            <a:endParaRPr lang="pt-BR" b="1" dirty="0"/>
          </a:p>
          <a:p>
            <a:pPr marL="342900" indent="-342900"/>
            <a:endParaRPr lang="pt-B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35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</a:rPr>
              <a:t>PADRÕES DE PROJETO </a:t>
            </a:r>
            <a:r>
              <a:rPr lang="en-US" sz="2800" dirty="0"/>
              <a:t>UTILIZADO</a:t>
            </a:r>
          </a:p>
        </p:txBody>
      </p:sp>
      <p:sp>
        <p:nvSpPr>
          <p:cNvPr id="630" name="Google Shape;630;p35"/>
          <p:cNvSpPr/>
          <p:nvPr/>
        </p:nvSpPr>
        <p:spPr>
          <a:xfrm>
            <a:off x="8015311" y="41947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5"/>
          <p:cNvSpPr/>
          <p:nvPr/>
        </p:nvSpPr>
        <p:spPr>
          <a:xfrm>
            <a:off x="8222000" y="328111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5"/>
          <p:cNvSpPr/>
          <p:nvPr/>
        </p:nvSpPr>
        <p:spPr>
          <a:xfrm>
            <a:off x="508219" y="4401563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5"/>
          <p:cNvSpPr/>
          <p:nvPr/>
        </p:nvSpPr>
        <p:spPr>
          <a:xfrm>
            <a:off x="7625200" y="4401575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83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>
            <a:off x="2361450" y="3158725"/>
            <a:ext cx="4421100" cy="50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ANOTAÇÕES</a:t>
            </a:r>
            <a:r>
              <a:rPr lang="en" dirty="0"/>
              <a:t> DO PROJETO</a:t>
            </a:r>
            <a:endParaRPr dirty="0"/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2"/>
          </p:nvPr>
        </p:nvSpPr>
        <p:spPr>
          <a:xfrm>
            <a:off x="3976200" y="1471675"/>
            <a:ext cx="1191600" cy="663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18" name="Google Shape;618;p34"/>
          <p:cNvSpPr txBox="1">
            <a:spLocks noGrp="1"/>
          </p:cNvSpPr>
          <p:nvPr>
            <p:ph type="subTitle" idx="1"/>
          </p:nvPr>
        </p:nvSpPr>
        <p:spPr>
          <a:xfrm>
            <a:off x="2550300" y="3213635"/>
            <a:ext cx="404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ODONTOLÓGICO</a:t>
            </a:r>
            <a:endParaRPr dirty="0"/>
          </a:p>
        </p:txBody>
      </p:sp>
      <p:sp>
        <p:nvSpPr>
          <p:cNvPr id="619" name="Google Shape;61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8015311" y="41947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1128713" y="534986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715032" y="101040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30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/>
          <p:nvPr/>
        </p:nvSpPr>
        <p:spPr>
          <a:xfrm>
            <a:off x="1026300" y="1525378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5"/>
          <p:cNvSpPr/>
          <p:nvPr/>
        </p:nvSpPr>
        <p:spPr>
          <a:xfrm>
            <a:off x="3710100" y="1525378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5"/>
          <p:cNvSpPr/>
          <p:nvPr/>
        </p:nvSpPr>
        <p:spPr>
          <a:xfrm>
            <a:off x="6393888" y="1525378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5"/>
          <p:cNvSpPr/>
          <p:nvPr/>
        </p:nvSpPr>
        <p:spPr>
          <a:xfrm>
            <a:off x="1026300" y="3477003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5"/>
          <p:cNvSpPr/>
          <p:nvPr/>
        </p:nvSpPr>
        <p:spPr>
          <a:xfrm>
            <a:off x="3710100" y="3477003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5"/>
          <p:cNvSpPr/>
          <p:nvPr/>
        </p:nvSpPr>
        <p:spPr>
          <a:xfrm>
            <a:off x="6393888" y="3477003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89" name="Google Shape;889;p45"/>
          <p:cNvSpPr txBox="1">
            <a:spLocks noGrp="1"/>
          </p:cNvSpPr>
          <p:nvPr>
            <p:ph type="subTitle" idx="1"/>
          </p:nvPr>
        </p:nvSpPr>
        <p:spPr>
          <a:xfrm>
            <a:off x="720000" y="1894919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métodos que processam requests dentro de uma aplicação web</a:t>
            </a:r>
            <a:endParaRPr dirty="0"/>
          </a:p>
        </p:txBody>
      </p:sp>
      <p:sp>
        <p:nvSpPr>
          <p:cNvPr id="890" name="Google Shape;890;p45"/>
          <p:cNvSpPr txBox="1">
            <a:spLocks noGrp="1"/>
          </p:cNvSpPr>
          <p:nvPr>
            <p:ph type="subTitle" idx="2"/>
          </p:nvPr>
        </p:nvSpPr>
        <p:spPr>
          <a:xfrm>
            <a:off x="3403800" y="1894919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Anotação utilizada para marcar o ponto de injeção na sua classe.</a:t>
            </a:r>
            <a:endParaRPr lang="en-US" dirty="0"/>
          </a:p>
        </p:txBody>
      </p:sp>
      <p:sp>
        <p:nvSpPr>
          <p:cNvPr id="891" name="Google Shape;891;p45"/>
          <p:cNvSpPr txBox="1">
            <a:spLocks noGrp="1"/>
          </p:cNvSpPr>
          <p:nvPr>
            <p:ph type="subTitle" idx="3"/>
          </p:nvPr>
        </p:nvSpPr>
        <p:spPr>
          <a:xfrm>
            <a:off x="6087600" y="1894919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Serve para você colocar os endereços da sua aplicação</a:t>
            </a:r>
            <a:endParaRPr lang="en-US" dirty="0"/>
          </a:p>
        </p:txBody>
      </p:sp>
      <p:sp>
        <p:nvSpPr>
          <p:cNvPr id="892" name="Google Shape;892;p45"/>
          <p:cNvSpPr txBox="1">
            <a:spLocks noGrp="1"/>
          </p:cNvSpPr>
          <p:nvPr>
            <p:ph type="subTitle" idx="4"/>
          </p:nvPr>
        </p:nvSpPr>
        <p:spPr>
          <a:xfrm>
            <a:off x="720000" y="3851098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Utilizado quando o valor da variável é passada diretamente na URL</a:t>
            </a:r>
            <a:endParaRPr lang="en-US"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subTitle" idx="5"/>
          </p:nvPr>
        </p:nvSpPr>
        <p:spPr>
          <a:xfrm>
            <a:off x="3403800" y="3851098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Garante a validação</a:t>
            </a:r>
            <a:endParaRPr dirty="0"/>
          </a:p>
        </p:txBody>
      </p:sp>
      <p:sp>
        <p:nvSpPr>
          <p:cNvPr id="894" name="Google Shape;894;p45"/>
          <p:cNvSpPr txBox="1">
            <a:spLocks noGrp="1"/>
          </p:cNvSpPr>
          <p:nvPr>
            <p:ph type="subTitle" idx="6"/>
          </p:nvPr>
        </p:nvSpPr>
        <p:spPr>
          <a:xfrm>
            <a:off x="6087600" y="3851098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Usada para informar que uma classe também é uma entidade</a:t>
            </a:r>
            <a:endParaRPr dirty="0"/>
          </a:p>
        </p:txBody>
      </p:sp>
      <p:sp>
        <p:nvSpPr>
          <p:cNvPr id="895" name="Google Shape;895;p45"/>
          <p:cNvSpPr txBox="1">
            <a:spLocks noGrp="1"/>
          </p:cNvSpPr>
          <p:nvPr>
            <p:ph type="subTitle" idx="7"/>
          </p:nvPr>
        </p:nvSpPr>
        <p:spPr>
          <a:xfrm>
            <a:off x="1201200" y="1503775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@Controller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96" name="Google Shape;896;p45"/>
          <p:cNvSpPr txBox="1">
            <a:spLocks noGrp="1"/>
          </p:cNvSpPr>
          <p:nvPr>
            <p:ph type="subTitle" idx="8"/>
          </p:nvPr>
        </p:nvSpPr>
        <p:spPr>
          <a:xfrm>
            <a:off x="3885000" y="1503775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@Autowired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97" name="Google Shape;897;p45"/>
          <p:cNvSpPr txBox="1">
            <a:spLocks noGrp="1"/>
          </p:cNvSpPr>
          <p:nvPr>
            <p:ph type="subTitle" idx="9"/>
          </p:nvPr>
        </p:nvSpPr>
        <p:spPr>
          <a:xfrm>
            <a:off x="6568800" y="1503775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@RequestMapping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98" name="Google Shape;898;p45"/>
          <p:cNvSpPr txBox="1">
            <a:spLocks noGrp="1"/>
          </p:cNvSpPr>
          <p:nvPr>
            <p:ph type="subTitle" idx="13"/>
          </p:nvPr>
        </p:nvSpPr>
        <p:spPr>
          <a:xfrm>
            <a:off x="1201200" y="3455400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</a:rPr>
              <a:t>@PathVariable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899" name="Google Shape;899;p45"/>
          <p:cNvSpPr txBox="1">
            <a:spLocks noGrp="1"/>
          </p:cNvSpPr>
          <p:nvPr>
            <p:ph type="subTitle" idx="14"/>
          </p:nvPr>
        </p:nvSpPr>
        <p:spPr>
          <a:xfrm>
            <a:off x="3885000" y="3455400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@Valid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00" name="Google Shape;900;p45"/>
          <p:cNvSpPr txBox="1">
            <a:spLocks noGrp="1"/>
          </p:cNvSpPr>
          <p:nvPr>
            <p:ph type="subTitle" idx="15"/>
          </p:nvPr>
        </p:nvSpPr>
        <p:spPr>
          <a:xfrm>
            <a:off x="6568800" y="3455400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@Entity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01" name="Google Shape;901;p45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ANOTAÇÕES</a:t>
            </a:r>
            <a:endParaRPr dirty="0"/>
          </a:p>
        </p:txBody>
      </p:sp>
      <p:sp>
        <p:nvSpPr>
          <p:cNvPr id="902" name="Google Shape;902;p45"/>
          <p:cNvSpPr/>
          <p:nvPr/>
        </p:nvSpPr>
        <p:spPr>
          <a:xfrm>
            <a:off x="8222013" y="328111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5"/>
          <p:cNvSpPr/>
          <p:nvPr/>
        </p:nvSpPr>
        <p:spPr>
          <a:xfrm>
            <a:off x="8024500" y="682625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/>
          <p:nvPr/>
        </p:nvSpPr>
        <p:spPr>
          <a:xfrm>
            <a:off x="1026300" y="1525378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5"/>
          <p:cNvSpPr/>
          <p:nvPr/>
        </p:nvSpPr>
        <p:spPr>
          <a:xfrm>
            <a:off x="3710100" y="1525378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5"/>
          <p:cNvSpPr/>
          <p:nvPr/>
        </p:nvSpPr>
        <p:spPr>
          <a:xfrm>
            <a:off x="6393888" y="1525378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5"/>
          <p:cNvSpPr/>
          <p:nvPr/>
        </p:nvSpPr>
        <p:spPr>
          <a:xfrm>
            <a:off x="1026300" y="3477003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5"/>
          <p:cNvSpPr/>
          <p:nvPr/>
        </p:nvSpPr>
        <p:spPr>
          <a:xfrm>
            <a:off x="3710100" y="3477003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5"/>
          <p:cNvSpPr/>
          <p:nvPr/>
        </p:nvSpPr>
        <p:spPr>
          <a:xfrm>
            <a:off x="6393888" y="3477003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89" name="Google Shape;889;p45"/>
          <p:cNvSpPr txBox="1">
            <a:spLocks noGrp="1"/>
          </p:cNvSpPr>
          <p:nvPr>
            <p:ph type="subTitle" idx="1"/>
          </p:nvPr>
        </p:nvSpPr>
        <p:spPr>
          <a:xfrm>
            <a:off x="718800" y="1814250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Informa ao JPA qual atributo estará relacionado com a chave primaria na tabela do BD</a:t>
            </a:r>
          </a:p>
        </p:txBody>
      </p:sp>
      <p:sp>
        <p:nvSpPr>
          <p:cNvPr id="890" name="Google Shape;890;p45"/>
          <p:cNvSpPr txBox="1">
            <a:spLocks noGrp="1"/>
          </p:cNvSpPr>
          <p:nvPr>
            <p:ph type="subTitle" idx="2"/>
          </p:nvPr>
        </p:nvSpPr>
        <p:spPr>
          <a:xfrm>
            <a:off x="3403800" y="1894919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Usado informar que a geração do valor do identificador</a:t>
            </a:r>
            <a:endParaRPr lang="en-US" dirty="0"/>
          </a:p>
        </p:txBody>
      </p:sp>
      <p:sp>
        <p:nvSpPr>
          <p:cNvPr id="891" name="Google Shape;891;p45"/>
          <p:cNvSpPr txBox="1">
            <a:spLocks noGrp="1"/>
          </p:cNvSpPr>
          <p:nvPr>
            <p:ph type="subTitle" idx="3"/>
          </p:nvPr>
        </p:nvSpPr>
        <p:spPr>
          <a:xfrm>
            <a:off x="6087600" y="1894919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Valida se o campo está vazio</a:t>
            </a:r>
            <a:endParaRPr lang="en-US" dirty="0"/>
          </a:p>
        </p:txBody>
      </p:sp>
      <p:sp>
        <p:nvSpPr>
          <p:cNvPr id="892" name="Google Shape;892;p45"/>
          <p:cNvSpPr txBox="1">
            <a:spLocks noGrp="1"/>
          </p:cNvSpPr>
          <p:nvPr>
            <p:ph type="subTitle" idx="4"/>
          </p:nvPr>
        </p:nvSpPr>
        <p:spPr>
          <a:xfrm>
            <a:off x="720000" y="3851098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Muitos para um</a:t>
            </a:r>
            <a:endParaRPr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subTitle" idx="5"/>
          </p:nvPr>
        </p:nvSpPr>
        <p:spPr>
          <a:xfrm>
            <a:off x="3403800" y="3851098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Utilizado com o @Configuration, ele cria o objeto e deixa disponivel para usarem ele como dependência </a:t>
            </a:r>
            <a:endParaRPr dirty="0"/>
          </a:p>
        </p:txBody>
      </p:sp>
      <p:sp>
        <p:nvSpPr>
          <p:cNvPr id="894" name="Google Shape;894;p45"/>
          <p:cNvSpPr txBox="1">
            <a:spLocks noGrp="1"/>
          </p:cNvSpPr>
          <p:nvPr>
            <p:ph type="subTitle" idx="6"/>
          </p:nvPr>
        </p:nvSpPr>
        <p:spPr>
          <a:xfrm>
            <a:off x="6087600" y="3851098"/>
            <a:ext cx="2336400" cy="7575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Classe fonte de beans</a:t>
            </a:r>
            <a:endParaRPr dirty="0"/>
          </a:p>
        </p:txBody>
      </p:sp>
      <p:sp>
        <p:nvSpPr>
          <p:cNvPr id="895" name="Google Shape;895;p45"/>
          <p:cNvSpPr txBox="1">
            <a:spLocks noGrp="1"/>
          </p:cNvSpPr>
          <p:nvPr>
            <p:ph type="subTitle" idx="7"/>
          </p:nvPr>
        </p:nvSpPr>
        <p:spPr>
          <a:xfrm>
            <a:off x="1201200" y="1503775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@Id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96" name="Google Shape;896;p45"/>
          <p:cNvSpPr txBox="1">
            <a:spLocks noGrp="1"/>
          </p:cNvSpPr>
          <p:nvPr>
            <p:ph type="subTitle" idx="8"/>
          </p:nvPr>
        </p:nvSpPr>
        <p:spPr>
          <a:xfrm>
            <a:off x="3885000" y="1503775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@</a:t>
            </a:r>
            <a:r>
              <a:rPr lang="pt-BR" sz="1400" dirty="0">
                <a:solidFill>
                  <a:schemeClr val="dk1"/>
                </a:solidFill>
              </a:rPr>
              <a:t>GeneratedValue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97" name="Google Shape;897;p45"/>
          <p:cNvSpPr txBox="1">
            <a:spLocks noGrp="1"/>
          </p:cNvSpPr>
          <p:nvPr>
            <p:ph type="subTitle" idx="9"/>
          </p:nvPr>
        </p:nvSpPr>
        <p:spPr>
          <a:xfrm>
            <a:off x="6568800" y="1503775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@NotEmpty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98" name="Google Shape;898;p45"/>
          <p:cNvSpPr txBox="1">
            <a:spLocks noGrp="1"/>
          </p:cNvSpPr>
          <p:nvPr>
            <p:ph type="subTitle" idx="13"/>
          </p:nvPr>
        </p:nvSpPr>
        <p:spPr>
          <a:xfrm>
            <a:off x="1201200" y="3455400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</a:rPr>
              <a:t>@ManyToOne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899" name="Google Shape;899;p45"/>
          <p:cNvSpPr txBox="1">
            <a:spLocks noGrp="1"/>
          </p:cNvSpPr>
          <p:nvPr>
            <p:ph type="subTitle" idx="14"/>
          </p:nvPr>
        </p:nvSpPr>
        <p:spPr>
          <a:xfrm>
            <a:off x="3885000" y="3455400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@Bean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00" name="Google Shape;900;p45"/>
          <p:cNvSpPr txBox="1">
            <a:spLocks noGrp="1"/>
          </p:cNvSpPr>
          <p:nvPr>
            <p:ph type="subTitle" idx="15"/>
          </p:nvPr>
        </p:nvSpPr>
        <p:spPr>
          <a:xfrm>
            <a:off x="6568800" y="3455400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@</a:t>
            </a:r>
            <a:r>
              <a:rPr lang="pt-BR" sz="1200" dirty="0">
                <a:solidFill>
                  <a:schemeClr val="dk1"/>
                </a:solidFill>
              </a:rPr>
              <a:t>Configuration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901" name="Google Shape;901;p45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ANOTAÇÕES</a:t>
            </a:r>
            <a:endParaRPr dirty="0"/>
          </a:p>
        </p:txBody>
      </p:sp>
      <p:sp>
        <p:nvSpPr>
          <p:cNvPr id="902" name="Google Shape;902;p45"/>
          <p:cNvSpPr/>
          <p:nvPr/>
        </p:nvSpPr>
        <p:spPr>
          <a:xfrm>
            <a:off x="8222013" y="328111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5"/>
          <p:cNvSpPr/>
          <p:nvPr/>
        </p:nvSpPr>
        <p:spPr>
          <a:xfrm>
            <a:off x="8024500" y="682625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82;p45">
            <a:extLst>
              <a:ext uri="{FF2B5EF4-FFF2-40B4-BE49-F238E27FC236}">
                <a16:creationId xmlns:a16="http://schemas.microsoft.com/office/drawing/2014/main" id="{16989141-07A2-8E95-24D4-5BA80FC461CA}"/>
              </a:ext>
            </a:extLst>
          </p:cNvPr>
          <p:cNvSpPr/>
          <p:nvPr/>
        </p:nvSpPr>
        <p:spPr>
          <a:xfrm>
            <a:off x="3710100" y="500769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95;p45">
            <a:extLst>
              <a:ext uri="{FF2B5EF4-FFF2-40B4-BE49-F238E27FC236}">
                <a16:creationId xmlns:a16="http://schemas.microsoft.com/office/drawing/2014/main" id="{766868C9-EA2A-0F5B-07AD-C7F703D32CAE}"/>
              </a:ext>
            </a:extLst>
          </p:cNvPr>
          <p:cNvSpPr txBox="1">
            <a:spLocks/>
          </p:cNvSpPr>
          <p:nvPr/>
        </p:nvSpPr>
        <p:spPr>
          <a:xfrm>
            <a:off x="3885000" y="479166"/>
            <a:ext cx="137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600" dirty="0">
                <a:solidFill>
                  <a:schemeClr val="dk1"/>
                </a:solidFill>
              </a:rPr>
              <a:t>@Service</a:t>
            </a:r>
          </a:p>
        </p:txBody>
      </p:sp>
    </p:spTree>
    <p:extLst>
      <p:ext uri="{BB962C8B-B14F-4D97-AF65-F5344CB8AC3E}">
        <p14:creationId xmlns:p14="http://schemas.microsoft.com/office/powerpoint/2010/main" val="123265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>
            <a:off x="2361450" y="3158725"/>
            <a:ext cx="4421100" cy="50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CONEXÃO</a:t>
            </a:r>
            <a:r>
              <a:rPr lang="en" dirty="0"/>
              <a:t> BANCO DE DADOS</a:t>
            </a:r>
            <a:endParaRPr dirty="0"/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2"/>
          </p:nvPr>
        </p:nvSpPr>
        <p:spPr>
          <a:xfrm>
            <a:off x="3976200" y="1471675"/>
            <a:ext cx="1191600" cy="663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18" name="Google Shape;618;p34"/>
          <p:cNvSpPr txBox="1">
            <a:spLocks noGrp="1"/>
          </p:cNvSpPr>
          <p:nvPr>
            <p:ph type="subTitle" idx="1"/>
          </p:nvPr>
        </p:nvSpPr>
        <p:spPr>
          <a:xfrm>
            <a:off x="2550300" y="3213635"/>
            <a:ext cx="404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ODONTOLÓGICO</a:t>
            </a:r>
            <a:endParaRPr dirty="0"/>
          </a:p>
        </p:txBody>
      </p:sp>
      <p:sp>
        <p:nvSpPr>
          <p:cNvPr id="619" name="Google Shape;61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8015311" y="41947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1128713" y="534986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715032" y="101040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7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45" name="Google Shape;645;p36"/>
          <p:cNvSpPr txBox="1">
            <a:spLocks noGrp="1"/>
          </p:cNvSpPr>
          <p:nvPr>
            <p:ph type="title"/>
          </p:nvPr>
        </p:nvSpPr>
        <p:spPr>
          <a:xfrm>
            <a:off x="720000" y="451231"/>
            <a:ext cx="77040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CONECTANDO</a:t>
            </a:r>
            <a:r>
              <a:rPr lang="en" dirty="0"/>
              <a:t> O BD</a:t>
            </a:r>
            <a:endParaRPr dirty="0"/>
          </a:p>
        </p:txBody>
      </p:sp>
      <p:sp>
        <p:nvSpPr>
          <p:cNvPr id="649" name="Google Shape;649;p36"/>
          <p:cNvSpPr/>
          <p:nvPr/>
        </p:nvSpPr>
        <p:spPr>
          <a:xfrm rot="10800000">
            <a:off x="508257" y="4401561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6"/>
          <p:cNvSpPr/>
          <p:nvPr/>
        </p:nvSpPr>
        <p:spPr>
          <a:xfrm rot="10800000">
            <a:off x="7880756" y="4494102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6"/>
          <p:cNvSpPr/>
          <p:nvPr/>
        </p:nvSpPr>
        <p:spPr>
          <a:xfrm rot="10800000">
            <a:off x="8294438" y="401859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D92DD1A-619A-B8DB-A835-5646508D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43231"/>
            <a:ext cx="8762169" cy="39820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>
            <a:off x="2361450" y="3158725"/>
            <a:ext cx="4421100" cy="50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4"/>
                </a:solidFill>
              </a:rPr>
              <a:t>PROJETO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2"/>
          </p:nvPr>
        </p:nvSpPr>
        <p:spPr>
          <a:xfrm>
            <a:off x="3976200" y="1471675"/>
            <a:ext cx="1191600" cy="663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18" name="Google Shape;618;p34"/>
          <p:cNvSpPr txBox="1">
            <a:spLocks noGrp="1"/>
          </p:cNvSpPr>
          <p:nvPr>
            <p:ph type="subTitle" idx="1"/>
          </p:nvPr>
        </p:nvSpPr>
        <p:spPr>
          <a:xfrm>
            <a:off x="2550300" y="3213635"/>
            <a:ext cx="404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ODONTOLÓGICO</a:t>
            </a:r>
            <a:endParaRPr dirty="0"/>
          </a:p>
        </p:txBody>
      </p:sp>
      <p:sp>
        <p:nvSpPr>
          <p:cNvPr id="619" name="Google Shape;61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8015311" y="41947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1128713" y="534986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715032" y="101040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84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73" name="Google Shape;773;p41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5621000" y="1179053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Jost ExtraBold"/>
                <a:ea typeface="Jost ExtraBold"/>
                <a:cs typeface="Jost ExtraBold"/>
                <a:sym typeface="Jost ExtraBold"/>
              </a:rPr>
              <a:t>GITHUB DO PROJETO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780" name="Google Shape;780;p41"/>
          <p:cNvSpPr/>
          <p:nvPr/>
        </p:nvSpPr>
        <p:spPr>
          <a:xfrm>
            <a:off x="1906425" y="1179053"/>
            <a:ext cx="1723800" cy="350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1"/>
          <p:cNvSpPr txBox="1">
            <a:spLocks noGrp="1"/>
          </p:cNvSpPr>
          <p:nvPr>
            <p:ph type="subTitle" idx="4294967295"/>
          </p:nvPr>
        </p:nvSpPr>
        <p:spPr>
          <a:xfrm>
            <a:off x="2050425" y="1119889"/>
            <a:ext cx="1457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Jost ExtraBold"/>
                <a:ea typeface="Jost ExtraBold"/>
                <a:cs typeface="Jost ExtraBold"/>
                <a:sym typeface="Jost ExtraBold"/>
              </a:rPr>
              <a:t>COMMITS</a:t>
            </a:r>
            <a:endParaRPr sz="1800" dirty="0">
              <a:latin typeface="Jost ExtraBold"/>
              <a:ea typeface="Jost ExtraBold"/>
              <a:cs typeface="Jost ExtraBold"/>
              <a:sym typeface="Jost Extra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10F8DF-BFC3-097D-19DA-97BC1BCF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0" y="1659513"/>
            <a:ext cx="4091700" cy="23815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6CD459-9C31-2E0F-4853-048131693BF8}"/>
              </a:ext>
            </a:extLst>
          </p:cNvPr>
          <p:cNvSpPr txBox="1"/>
          <p:nvPr/>
        </p:nvSpPr>
        <p:spPr>
          <a:xfrm>
            <a:off x="5349502" y="1721146"/>
            <a:ext cx="305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Jost ExtraBold" panose="020B0604020202020204" charset="0"/>
                <a:ea typeface="Jost ExtraBold" panose="020B0604020202020204" charset="0"/>
              </a:rPr>
              <a:t>github.com/lipefreire/projectw2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81" name="Google Shape;1181;p51"/>
          <p:cNvSpPr txBox="1">
            <a:spLocks noGrp="1"/>
          </p:cNvSpPr>
          <p:nvPr>
            <p:ph type="title"/>
          </p:nvPr>
        </p:nvSpPr>
        <p:spPr>
          <a:xfrm>
            <a:off x="700384" y="227404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MOSTRANDO O PROJETO NA PRÁTICA</a:t>
            </a:r>
            <a:endParaRPr sz="2400" dirty="0"/>
          </a:p>
        </p:txBody>
      </p:sp>
      <p:sp>
        <p:nvSpPr>
          <p:cNvPr id="1188" name="Google Shape;1188;p51"/>
          <p:cNvSpPr/>
          <p:nvPr/>
        </p:nvSpPr>
        <p:spPr>
          <a:xfrm>
            <a:off x="8197494" y="227404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51"/>
          <p:cNvSpPr/>
          <p:nvPr/>
        </p:nvSpPr>
        <p:spPr>
          <a:xfrm>
            <a:off x="907838" y="4673650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51"/>
          <p:cNvSpPr/>
          <p:nvPr/>
        </p:nvSpPr>
        <p:spPr>
          <a:xfrm>
            <a:off x="8307713" y="4487275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1"/>
          <p:cNvSpPr/>
          <p:nvPr/>
        </p:nvSpPr>
        <p:spPr>
          <a:xfrm>
            <a:off x="508200" y="4401611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F77D97D-0EF3-45D5-42FD-16B238ED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" y="697687"/>
            <a:ext cx="9016006" cy="425856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>
            <a:off x="2361450" y="3158725"/>
            <a:ext cx="4421100" cy="50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r>
              <a:rPr lang="pt-BR" sz="1600" dirty="0"/>
              <a:t>CONCLUSÕES</a:t>
            </a:r>
            <a:endParaRPr sz="2800" dirty="0"/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2"/>
          </p:nvPr>
        </p:nvSpPr>
        <p:spPr>
          <a:xfrm>
            <a:off x="3976200" y="1471675"/>
            <a:ext cx="1191600" cy="663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18" name="Google Shape;618;p34"/>
          <p:cNvSpPr txBox="1">
            <a:spLocks noGrp="1"/>
          </p:cNvSpPr>
          <p:nvPr>
            <p:ph type="subTitle" idx="1"/>
          </p:nvPr>
        </p:nvSpPr>
        <p:spPr>
          <a:xfrm>
            <a:off x="2550300" y="3213635"/>
            <a:ext cx="404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ODONTOLÓGICO</a:t>
            </a:r>
            <a:endParaRPr dirty="0"/>
          </a:p>
        </p:txBody>
      </p:sp>
      <p:sp>
        <p:nvSpPr>
          <p:cNvPr id="619" name="Google Shape;61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8015311" y="41947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1128713" y="534986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715032" y="101040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54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77" name="Google Shape;677;p37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DEV</a:t>
            </a:r>
            <a:r>
              <a:rPr lang="pt-BR" dirty="0"/>
              <a:t> JOSÉ RAFAEL</a:t>
            </a:r>
          </a:p>
        </p:txBody>
      </p:sp>
      <p:sp>
        <p:nvSpPr>
          <p:cNvPr id="678" name="Google Shape;678;p37"/>
          <p:cNvSpPr/>
          <p:nvPr/>
        </p:nvSpPr>
        <p:spPr>
          <a:xfrm>
            <a:off x="841570" y="1698573"/>
            <a:ext cx="4896000" cy="99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7"/>
          <p:cNvSpPr txBox="1"/>
          <p:nvPr/>
        </p:nvSpPr>
        <p:spPr>
          <a:xfrm>
            <a:off x="2374275" y="1789025"/>
            <a:ext cx="29754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IDADE: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20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INSTITUTO</a:t>
            </a:r>
            <a:r>
              <a:rPr lang="pt-B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pt-BR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IFSertão-PE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LOCAL:</a:t>
            </a:r>
            <a:r>
              <a:rPr lang="pt-B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Salgueiro, PE</a:t>
            </a:r>
          </a:p>
        </p:txBody>
      </p:sp>
      <p:sp>
        <p:nvSpPr>
          <p:cNvPr id="680" name="Google Shape;680;p37"/>
          <p:cNvSpPr txBox="1"/>
          <p:nvPr/>
        </p:nvSpPr>
        <p:spPr>
          <a:xfrm>
            <a:off x="2579251" y="3128075"/>
            <a:ext cx="758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rPr>
              <a:t>2022</a:t>
            </a:r>
            <a:endParaRPr sz="1800" dirty="0">
              <a:solidFill>
                <a:schemeClr val="accent4"/>
              </a:solidFill>
              <a:latin typeface="Jost ExtraBold"/>
              <a:ea typeface="Jost ExtraBold"/>
              <a:cs typeface="Jost ExtraBold"/>
              <a:sym typeface="Jost ExtraBold"/>
            </a:endParaRPr>
          </a:p>
        </p:txBody>
      </p:sp>
      <p:sp>
        <p:nvSpPr>
          <p:cNvPr id="684" name="Google Shape;684;p37"/>
          <p:cNvSpPr txBox="1"/>
          <p:nvPr/>
        </p:nvSpPr>
        <p:spPr>
          <a:xfrm>
            <a:off x="2374275" y="3863977"/>
            <a:ext cx="2495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github.com/JosRafael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2266925" y="3426875"/>
            <a:ext cx="2495400" cy="379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4223275" y="3426875"/>
            <a:ext cx="2495400" cy="379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6185700" y="3426875"/>
            <a:ext cx="3224100" cy="379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9" name="Google Shape;689;p37"/>
          <p:cNvPicPr preferRelativeResize="0"/>
          <p:nvPr/>
        </p:nvPicPr>
        <p:blipFill>
          <a:blip r:embed="rId3"/>
          <a:srcRect t="21170" b="21170"/>
          <a:stretch/>
        </p:blipFill>
        <p:spPr>
          <a:xfrm>
            <a:off x="720000" y="1434000"/>
            <a:ext cx="1484400" cy="1521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0" name="Google Shape;690;p37"/>
          <p:cNvSpPr/>
          <p:nvPr/>
        </p:nvSpPr>
        <p:spPr>
          <a:xfrm>
            <a:off x="8222000" y="328111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508219" y="4401563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8017000" y="658375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62" name="Google Shape;1562;p59"/>
          <p:cNvSpPr txBox="1">
            <a:spLocks noGrp="1"/>
          </p:cNvSpPr>
          <p:nvPr>
            <p:ph type="title"/>
          </p:nvPr>
        </p:nvSpPr>
        <p:spPr>
          <a:xfrm>
            <a:off x="720000" y="1940750"/>
            <a:ext cx="3584700" cy="456900"/>
          </a:xfrm>
          <a:prstGeom prst="rect">
            <a:avLst/>
          </a:prstGeom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CONCLUSÕES DA EQUIPE</a:t>
            </a:r>
            <a:endParaRPr dirty="0"/>
          </a:p>
        </p:txBody>
      </p:sp>
      <p:grpSp>
        <p:nvGrpSpPr>
          <p:cNvPr id="1563" name="Google Shape;1563;p59"/>
          <p:cNvGrpSpPr/>
          <p:nvPr/>
        </p:nvGrpSpPr>
        <p:grpSpPr>
          <a:xfrm>
            <a:off x="5373427" y="1940752"/>
            <a:ext cx="3659164" cy="3247588"/>
            <a:chOff x="5373427" y="1940752"/>
            <a:chExt cx="3659164" cy="3247588"/>
          </a:xfrm>
        </p:grpSpPr>
        <p:grpSp>
          <p:nvGrpSpPr>
            <p:cNvPr id="1564" name="Google Shape;1564;p59"/>
            <p:cNvGrpSpPr/>
            <p:nvPr/>
          </p:nvGrpSpPr>
          <p:grpSpPr>
            <a:xfrm>
              <a:off x="5373427" y="1940752"/>
              <a:ext cx="2590944" cy="1600608"/>
              <a:chOff x="5373575" y="3389713"/>
              <a:chExt cx="985075" cy="608550"/>
            </a:xfrm>
          </p:grpSpPr>
          <p:sp>
            <p:nvSpPr>
              <p:cNvPr id="1565" name="Google Shape;1565;p59"/>
              <p:cNvSpPr/>
              <p:nvPr/>
            </p:nvSpPr>
            <p:spPr>
              <a:xfrm>
                <a:off x="5373575" y="3389713"/>
                <a:ext cx="985075" cy="608550"/>
              </a:xfrm>
              <a:custGeom>
                <a:avLst/>
                <a:gdLst/>
                <a:ahLst/>
                <a:cxnLst/>
                <a:rect l="l" t="t" r="r" b="b"/>
                <a:pathLst>
                  <a:path w="39403" h="24342" extrusionOk="0">
                    <a:moveTo>
                      <a:pt x="190" y="1"/>
                    </a:moveTo>
                    <a:cubicBezTo>
                      <a:pt x="87" y="1"/>
                      <a:pt x="0" y="88"/>
                      <a:pt x="0" y="190"/>
                    </a:cubicBezTo>
                    <a:lnTo>
                      <a:pt x="0" y="24147"/>
                    </a:lnTo>
                    <a:cubicBezTo>
                      <a:pt x="0" y="24255"/>
                      <a:pt x="87" y="24342"/>
                      <a:pt x="190" y="24342"/>
                    </a:cubicBezTo>
                    <a:lnTo>
                      <a:pt x="39208" y="24342"/>
                    </a:lnTo>
                    <a:cubicBezTo>
                      <a:pt x="39317" y="24342"/>
                      <a:pt x="39403" y="24255"/>
                      <a:pt x="39403" y="24147"/>
                    </a:cubicBezTo>
                    <a:lnTo>
                      <a:pt x="39403" y="190"/>
                    </a:lnTo>
                    <a:cubicBezTo>
                      <a:pt x="39403" y="88"/>
                      <a:pt x="39317" y="1"/>
                      <a:pt x="39208" y="1"/>
                    </a:cubicBezTo>
                    <a:close/>
                  </a:path>
                </a:pathLst>
              </a:custGeom>
              <a:solidFill>
                <a:srgbClr val="F9CA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9"/>
              <p:cNvSpPr/>
              <p:nvPr/>
            </p:nvSpPr>
            <p:spPr>
              <a:xfrm>
                <a:off x="5408200" y="3438288"/>
                <a:ext cx="915700" cy="539150"/>
              </a:xfrm>
              <a:custGeom>
                <a:avLst/>
                <a:gdLst/>
                <a:ahLst/>
                <a:cxnLst/>
                <a:rect l="l" t="t" r="r" b="b"/>
                <a:pathLst>
                  <a:path w="36628" h="21566" extrusionOk="0">
                    <a:moveTo>
                      <a:pt x="108" y="0"/>
                    </a:moveTo>
                    <a:cubicBezTo>
                      <a:pt x="50" y="0"/>
                      <a:pt x="1" y="48"/>
                      <a:pt x="1" y="108"/>
                    </a:cubicBezTo>
                    <a:lnTo>
                      <a:pt x="1" y="21457"/>
                    </a:lnTo>
                    <a:cubicBezTo>
                      <a:pt x="1" y="21517"/>
                      <a:pt x="50" y="21565"/>
                      <a:pt x="108" y="21565"/>
                    </a:cubicBezTo>
                    <a:lnTo>
                      <a:pt x="36520" y="21565"/>
                    </a:lnTo>
                    <a:cubicBezTo>
                      <a:pt x="36579" y="21565"/>
                      <a:pt x="36627" y="21517"/>
                      <a:pt x="36627" y="21457"/>
                    </a:cubicBezTo>
                    <a:lnTo>
                      <a:pt x="36627" y="108"/>
                    </a:lnTo>
                    <a:cubicBezTo>
                      <a:pt x="36627" y="48"/>
                      <a:pt x="36579" y="0"/>
                      <a:pt x="365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9"/>
              <p:cNvSpPr/>
              <p:nvPr/>
            </p:nvSpPr>
            <p:spPr>
              <a:xfrm>
                <a:off x="5408200" y="3699740"/>
                <a:ext cx="915729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38283" h="11504" extrusionOk="0">
                    <a:moveTo>
                      <a:pt x="38282" y="1"/>
                    </a:moveTo>
                    <a:cubicBezTo>
                      <a:pt x="38282" y="1"/>
                      <a:pt x="33126" y="7803"/>
                      <a:pt x="18368" y="8116"/>
                    </a:cubicBezTo>
                    <a:cubicBezTo>
                      <a:pt x="17730" y="8130"/>
                      <a:pt x="17113" y="8136"/>
                      <a:pt x="16516" y="8136"/>
                    </a:cubicBezTo>
                    <a:cubicBezTo>
                      <a:pt x="3303" y="8136"/>
                      <a:pt x="0" y="4952"/>
                      <a:pt x="0" y="4952"/>
                    </a:cubicBezTo>
                    <a:lnTo>
                      <a:pt x="0" y="11504"/>
                    </a:lnTo>
                    <a:lnTo>
                      <a:pt x="38282" y="11504"/>
                    </a:lnTo>
                    <a:lnTo>
                      <a:pt x="3828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9"/>
              <p:cNvSpPr/>
              <p:nvPr/>
            </p:nvSpPr>
            <p:spPr>
              <a:xfrm>
                <a:off x="5933275" y="3489538"/>
                <a:ext cx="3464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13856" h="3334" extrusionOk="0">
                    <a:moveTo>
                      <a:pt x="0" y="1"/>
                    </a:moveTo>
                    <a:lnTo>
                      <a:pt x="0" y="3334"/>
                    </a:lnTo>
                    <a:lnTo>
                      <a:pt x="13856" y="3334"/>
                    </a:lnTo>
                    <a:lnTo>
                      <a:pt x="13856" y="1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9"/>
              <p:cNvSpPr/>
              <p:nvPr/>
            </p:nvSpPr>
            <p:spPr>
              <a:xfrm>
                <a:off x="5933275" y="3608013"/>
                <a:ext cx="1132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1095" extrusionOk="0">
                    <a:moveTo>
                      <a:pt x="0" y="1"/>
                    </a:moveTo>
                    <a:lnTo>
                      <a:pt x="0" y="1094"/>
                    </a:lnTo>
                    <a:lnTo>
                      <a:pt x="4529" y="1094"/>
                    </a:lnTo>
                    <a:lnTo>
                      <a:pt x="4529" y="1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9"/>
              <p:cNvSpPr/>
              <p:nvPr/>
            </p:nvSpPr>
            <p:spPr>
              <a:xfrm>
                <a:off x="5933275" y="3651038"/>
                <a:ext cx="136775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5471" h="1094" extrusionOk="0">
                    <a:moveTo>
                      <a:pt x="0" y="0"/>
                    </a:moveTo>
                    <a:lnTo>
                      <a:pt x="0" y="1094"/>
                    </a:lnTo>
                    <a:lnTo>
                      <a:pt x="5470" y="1094"/>
                    </a:lnTo>
                    <a:lnTo>
                      <a:pt x="5470" y="0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9"/>
              <p:cNvSpPr/>
              <p:nvPr/>
            </p:nvSpPr>
            <p:spPr>
              <a:xfrm>
                <a:off x="5933275" y="3693913"/>
                <a:ext cx="8685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1093" extrusionOk="0">
                    <a:moveTo>
                      <a:pt x="0" y="1"/>
                    </a:moveTo>
                    <a:lnTo>
                      <a:pt x="0" y="1093"/>
                    </a:lnTo>
                    <a:lnTo>
                      <a:pt x="3473" y="1093"/>
                    </a:lnTo>
                    <a:lnTo>
                      <a:pt x="3473" y="1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9"/>
              <p:cNvSpPr/>
              <p:nvPr/>
            </p:nvSpPr>
            <p:spPr>
              <a:xfrm>
                <a:off x="5933275" y="3736938"/>
                <a:ext cx="1367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5471" h="1093" extrusionOk="0">
                    <a:moveTo>
                      <a:pt x="0" y="0"/>
                    </a:moveTo>
                    <a:lnTo>
                      <a:pt x="0" y="1092"/>
                    </a:lnTo>
                    <a:lnTo>
                      <a:pt x="5470" y="1092"/>
                    </a:lnTo>
                    <a:lnTo>
                      <a:pt x="5470" y="0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9"/>
              <p:cNvSpPr/>
              <p:nvPr/>
            </p:nvSpPr>
            <p:spPr>
              <a:xfrm>
                <a:off x="6137775" y="3817663"/>
                <a:ext cx="868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1094" extrusionOk="0">
                    <a:moveTo>
                      <a:pt x="0" y="0"/>
                    </a:moveTo>
                    <a:lnTo>
                      <a:pt x="0" y="1094"/>
                    </a:lnTo>
                    <a:lnTo>
                      <a:pt x="3474" y="1094"/>
                    </a:lnTo>
                    <a:lnTo>
                      <a:pt x="3474" y="0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9"/>
              <p:cNvSpPr/>
              <p:nvPr/>
            </p:nvSpPr>
            <p:spPr>
              <a:xfrm>
                <a:off x="6137775" y="3860663"/>
                <a:ext cx="1367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5471" h="1095" extrusionOk="0">
                    <a:moveTo>
                      <a:pt x="0" y="1"/>
                    </a:moveTo>
                    <a:lnTo>
                      <a:pt x="0" y="1094"/>
                    </a:lnTo>
                    <a:lnTo>
                      <a:pt x="5471" y="1094"/>
                    </a:lnTo>
                    <a:lnTo>
                      <a:pt x="5471" y="1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9"/>
              <p:cNvSpPr/>
              <p:nvPr/>
            </p:nvSpPr>
            <p:spPr>
              <a:xfrm>
                <a:off x="6099900" y="3608013"/>
                <a:ext cx="1797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7191" h="1095" extrusionOk="0">
                    <a:moveTo>
                      <a:pt x="0" y="1"/>
                    </a:moveTo>
                    <a:lnTo>
                      <a:pt x="0" y="1094"/>
                    </a:lnTo>
                    <a:lnTo>
                      <a:pt x="7191" y="1094"/>
                    </a:lnTo>
                    <a:lnTo>
                      <a:pt x="7191" y="1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9"/>
              <p:cNvSpPr/>
              <p:nvPr/>
            </p:nvSpPr>
            <p:spPr>
              <a:xfrm>
                <a:off x="6099900" y="3651038"/>
                <a:ext cx="89975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094" extrusionOk="0">
                    <a:moveTo>
                      <a:pt x="0" y="0"/>
                    </a:moveTo>
                    <a:lnTo>
                      <a:pt x="0" y="1094"/>
                    </a:lnTo>
                    <a:lnTo>
                      <a:pt x="3598" y="1094"/>
                    </a:lnTo>
                    <a:lnTo>
                      <a:pt x="3598" y="0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9"/>
              <p:cNvSpPr/>
              <p:nvPr/>
            </p:nvSpPr>
            <p:spPr>
              <a:xfrm>
                <a:off x="6099900" y="3693913"/>
                <a:ext cx="17465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1093" extrusionOk="0">
                    <a:moveTo>
                      <a:pt x="0" y="1"/>
                    </a:moveTo>
                    <a:lnTo>
                      <a:pt x="0" y="1093"/>
                    </a:lnTo>
                    <a:lnTo>
                      <a:pt x="6986" y="1093"/>
                    </a:lnTo>
                    <a:lnTo>
                      <a:pt x="6986" y="1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9"/>
              <p:cNvSpPr/>
              <p:nvPr/>
            </p:nvSpPr>
            <p:spPr>
              <a:xfrm>
                <a:off x="6099900" y="3736938"/>
                <a:ext cx="15275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093" extrusionOk="0">
                    <a:moveTo>
                      <a:pt x="0" y="0"/>
                    </a:moveTo>
                    <a:lnTo>
                      <a:pt x="0" y="1092"/>
                    </a:lnTo>
                    <a:lnTo>
                      <a:pt x="6109" y="1092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9"/>
              <p:cNvSpPr/>
              <p:nvPr/>
            </p:nvSpPr>
            <p:spPr>
              <a:xfrm>
                <a:off x="5502125" y="3496288"/>
                <a:ext cx="342925" cy="339650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3586" extrusionOk="0">
                    <a:moveTo>
                      <a:pt x="3188" y="0"/>
                    </a:moveTo>
                    <a:cubicBezTo>
                      <a:pt x="1157" y="0"/>
                      <a:pt x="0" y="1458"/>
                      <a:pt x="0" y="3680"/>
                    </a:cubicBezTo>
                    <a:cubicBezTo>
                      <a:pt x="0" y="7017"/>
                      <a:pt x="1823" y="7915"/>
                      <a:pt x="2917" y="9338"/>
                    </a:cubicBezTo>
                    <a:cubicBezTo>
                      <a:pt x="3766" y="10442"/>
                      <a:pt x="3458" y="13586"/>
                      <a:pt x="4637" y="13586"/>
                    </a:cubicBezTo>
                    <a:cubicBezTo>
                      <a:pt x="5816" y="13586"/>
                      <a:pt x="6168" y="10502"/>
                      <a:pt x="6855" y="10502"/>
                    </a:cubicBezTo>
                    <a:cubicBezTo>
                      <a:pt x="7548" y="10502"/>
                      <a:pt x="7900" y="13586"/>
                      <a:pt x="9079" y="13586"/>
                    </a:cubicBezTo>
                    <a:cubicBezTo>
                      <a:pt x="10258" y="13586"/>
                      <a:pt x="9951" y="10442"/>
                      <a:pt x="10800" y="9338"/>
                    </a:cubicBezTo>
                    <a:cubicBezTo>
                      <a:pt x="11893" y="7915"/>
                      <a:pt x="13716" y="7017"/>
                      <a:pt x="13716" y="3680"/>
                    </a:cubicBezTo>
                    <a:cubicBezTo>
                      <a:pt x="13716" y="1458"/>
                      <a:pt x="12560" y="0"/>
                      <a:pt x="10527" y="0"/>
                    </a:cubicBezTo>
                    <a:cubicBezTo>
                      <a:pt x="9510" y="0"/>
                      <a:pt x="8275" y="365"/>
                      <a:pt x="6855" y="1180"/>
                    </a:cubicBezTo>
                    <a:cubicBezTo>
                      <a:pt x="5437" y="365"/>
                      <a:pt x="4203" y="0"/>
                      <a:pt x="3188" y="0"/>
                    </a:cubicBezTo>
                    <a:close/>
                  </a:path>
                </a:pathLst>
              </a:custGeom>
              <a:solidFill>
                <a:srgbClr val="F9CA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59"/>
            <p:cNvGrpSpPr/>
            <p:nvPr/>
          </p:nvGrpSpPr>
          <p:grpSpPr>
            <a:xfrm>
              <a:off x="7240501" y="2442345"/>
              <a:ext cx="1792089" cy="2745994"/>
              <a:chOff x="5875250" y="2408000"/>
              <a:chExt cx="837425" cy="1283175"/>
            </a:xfrm>
          </p:grpSpPr>
          <p:sp>
            <p:nvSpPr>
              <p:cNvPr id="1581" name="Google Shape;1581;p59"/>
              <p:cNvSpPr/>
              <p:nvPr/>
            </p:nvSpPr>
            <p:spPr>
              <a:xfrm>
                <a:off x="5875250" y="3107800"/>
                <a:ext cx="388825" cy="252850"/>
              </a:xfrm>
              <a:custGeom>
                <a:avLst/>
                <a:gdLst/>
                <a:ahLst/>
                <a:cxnLst/>
                <a:rect l="l" t="t" r="r" b="b"/>
                <a:pathLst>
                  <a:path w="15553" h="10114" extrusionOk="0">
                    <a:moveTo>
                      <a:pt x="604" y="0"/>
                    </a:moveTo>
                    <a:cubicBezTo>
                      <a:pt x="225" y="0"/>
                      <a:pt x="0" y="425"/>
                      <a:pt x="212" y="738"/>
                    </a:cubicBezTo>
                    <a:lnTo>
                      <a:pt x="6052" y="9385"/>
                    </a:lnTo>
                    <a:cubicBezTo>
                      <a:pt x="6360" y="9839"/>
                      <a:pt x="6877" y="10114"/>
                      <a:pt x="7427" y="10114"/>
                    </a:cubicBezTo>
                    <a:lnTo>
                      <a:pt x="14949" y="10114"/>
                    </a:lnTo>
                    <a:cubicBezTo>
                      <a:pt x="15328" y="10114"/>
                      <a:pt x="15553" y="9689"/>
                      <a:pt x="15341" y="9376"/>
                    </a:cubicBezTo>
                    <a:lnTo>
                      <a:pt x="9497" y="729"/>
                    </a:lnTo>
                    <a:cubicBezTo>
                      <a:pt x="9188" y="275"/>
                      <a:pt x="8676" y="0"/>
                      <a:pt x="8126" y="0"/>
                    </a:cubicBezTo>
                    <a:close/>
                  </a:path>
                </a:pathLst>
              </a:custGeom>
              <a:solidFill>
                <a:srgbClr val="22A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59"/>
              <p:cNvSpPr/>
              <p:nvPr/>
            </p:nvSpPr>
            <p:spPr>
              <a:xfrm>
                <a:off x="5878475" y="3106550"/>
                <a:ext cx="58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530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233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A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59"/>
              <p:cNvSpPr/>
              <p:nvPr/>
            </p:nvSpPr>
            <p:spPr>
              <a:xfrm>
                <a:off x="6253975" y="3336475"/>
                <a:ext cx="67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579" extrusionOk="0">
                    <a:moveTo>
                      <a:pt x="271" y="0"/>
                    </a:moveTo>
                    <a:lnTo>
                      <a:pt x="0" y="433"/>
                    </a:lnTo>
                    <a:lnTo>
                      <a:pt x="271" y="57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22A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59"/>
              <p:cNvSpPr/>
              <p:nvPr/>
            </p:nvSpPr>
            <p:spPr>
              <a:xfrm>
                <a:off x="5875250" y="3095725"/>
                <a:ext cx="388825" cy="252750"/>
              </a:xfrm>
              <a:custGeom>
                <a:avLst/>
                <a:gdLst/>
                <a:ahLst/>
                <a:cxnLst/>
                <a:rect l="l" t="t" r="r" b="b"/>
                <a:pathLst>
                  <a:path w="15553" h="10110" extrusionOk="0">
                    <a:moveTo>
                      <a:pt x="604" y="0"/>
                    </a:moveTo>
                    <a:cubicBezTo>
                      <a:pt x="225" y="0"/>
                      <a:pt x="0" y="421"/>
                      <a:pt x="212" y="737"/>
                    </a:cubicBezTo>
                    <a:lnTo>
                      <a:pt x="6052" y="9380"/>
                    </a:lnTo>
                    <a:cubicBezTo>
                      <a:pt x="6360" y="9838"/>
                      <a:pt x="6877" y="10109"/>
                      <a:pt x="7427" y="10109"/>
                    </a:cubicBezTo>
                    <a:lnTo>
                      <a:pt x="14949" y="10109"/>
                    </a:lnTo>
                    <a:cubicBezTo>
                      <a:pt x="15328" y="10109"/>
                      <a:pt x="15553" y="9688"/>
                      <a:pt x="15341" y="9372"/>
                    </a:cubicBezTo>
                    <a:lnTo>
                      <a:pt x="9497" y="729"/>
                    </a:lnTo>
                    <a:cubicBezTo>
                      <a:pt x="9188" y="271"/>
                      <a:pt x="8676" y="0"/>
                      <a:pt x="8126" y="0"/>
                    </a:cubicBez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9"/>
              <p:cNvSpPr/>
              <p:nvPr/>
            </p:nvSpPr>
            <p:spPr>
              <a:xfrm>
                <a:off x="5892625" y="3102700"/>
                <a:ext cx="336800" cy="211200"/>
              </a:xfrm>
              <a:custGeom>
                <a:avLst/>
                <a:gdLst/>
                <a:ahLst/>
                <a:cxnLst/>
                <a:rect l="l" t="t" r="r" b="b"/>
                <a:pathLst>
                  <a:path w="13472" h="8448" extrusionOk="0">
                    <a:moveTo>
                      <a:pt x="1" y="0"/>
                    </a:moveTo>
                    <a:lnTo>
                      <a:pt x="4319" y="6394"/>
                    </a:lnTo>
                    <a:lnTo>
                      <a:pt x="6049" y="7606"/>
                    </a:lnTo>
                    <a:cubicBezTo>
                      <a:pt x="6049" y="7606"/>
                      <a:pt x="7082" y="8423"/>
                      <a:pt x="7860" y="8423"/>
                    </a:cubicBezTo>
                    <a:cubicBezTo>
                      <a:pt x="8639" y="8423"/>
                      <a:pt x="13471" y="8447"/>
                      <a:pt x="13471" y="8447"/>
                    </a:cubicBezTo>
                    <a:lnTo>
                      <a:pt x="7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9"/>
              <p:cNvSpPr/>
              <p:nvPr/>
            </p:nvSpPr>
            <p:spPr>
              <a:xfrm>
                <a:off x="5990600" y="3247650"/>
                <a:ext cx="1063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4255" h="26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50" y="2105"/>
                      <a:pt x="3140" y="2538"/>
                      <a:pt x="3936" y="2627"/>
                    </a:cubicBezTo>
                    <a:lnTo>
                      <a:pt x="3936" y="2627"/>
                    </a:lnTo>
                    <a:cubicBezTo>
                      <a:pt x="2752" y="2441"/>
                      <a:pt x="3162" y="1196"/>
                      <a:pt x="3163" y="1196"/>
                    </a:cubicBezTo>
                    <a:lnTo>
                      <a:pt x="3163" y="1196"/>
                    </a:lnTo>
                    <a:cubicBezTo>
                      <a:pt x="2870" y="1317"/>
                      <a:pt x="2589" y="1368"/>
                      <a:pt x="2324" y="1368"/>
                    </a:cubicBezTo>
                    <a:cubicBezTo>
                      <a:pt x="950" y="1368"/>
                      <a:pt x="1" y="1"/>
                      <a:pt x="1" y="0"/>
                    </a:cubicBezTo>
                    <a:close/>
                    <a:moveTo>
                      <a:pt x="3936" y="2627"/>
                    </a:moveTo>
                    <a:cubicBezTo>
                      <a:pt x="4032" y="2641"/>
                      <a:pt x="4137" y="2649"/>
                      <a:pt x="4254" y="2649"/>
                    </a:cubicBezTo>
                    <a:cubicBezTo>
                      <a:pt x="4254" y="2649"/>
                      <a:pt x="4136" y="2649"/>
                      <a:pt x="3936" y="2627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9"/>
              <p:cNvSpPr/>
              <p:nvPr/>
            </p:nvSpPr>
            <p:spPr>
              <a:xfrm>
                <a:off x="5951575" y="3095575"/>
                <a:ext cx="1022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235" extrusionOk="0">
                    <a:moveTo>
                      <a:pt x="5" y="0"/>
                    </a:moveTo>
                    <a:cubicBezTo>
                      <a:pt x="5" y="0"/>
                      <a:pt x="4" y="1"/>
                      <a:pt x="4" y="2"/>
                    </a:cubicBezTo>
                    <a:cubicBezTo>
                      <a:pt x="0" y="2"/>
                      <a:pt x="0" y="6"/>
                      <a:pt x="0" y="6"/>
                    </a:cubicBezTo>
                    <a:lnTo>
                      <a:pt x="508" y="756"/>
                    </a:lnTo>
                    <a:cubicBezTo>
                      <a:pt x="708" y="1056"/>
                      <a:pt x="1046" y="1235"/>
                      <a:pt x="1404" y="1235"/>
                    </a:cubicBezTo>
                    <a:lnTo>
                      <a:pt x="3757" y="1235"/>
                    </a:lnTo>
                    <a:cubicBezTo>
                      <a:pt x="3853" y="1235"/>
                      <a:pt x="3936" y="1193"/>
                      <a:pt x="3995" y="1131"/>
                    </a:cubicBezTo>
                    <a:cubicBezTo>
                      <a:pt x="4053" y="1068"/>
                      <a:pt x="4091" y="985"/>
                      <a:pt x="4091" y="902"/>
                    </a:cubicBezTo>
                    <a:cubicBezTo>
                      <a:pt x="4091" y="839"/>
                      <a:pt x="4070" y="772"/>
                      <a:pt x="4032" y="714"/>
                    </a:cubicBezTo>
                    <a:lnTo>
                      <a:pt x="3549" y="2"/>
                    </a:lnTo>
                    <a:cubicBezTo>
                      <a:pt x="3549" y="2"/>
                      <a:pt x="3547" y="0"/>
                      <a:pt x="3546" y="0"/>
                    </a:cubicBezTo>
                    <a:cubicBezTo>
                      <a:pt x="3545" y="0"/>
                      <a:pt x="3545" y="1"/>
                      <a:pt x="3545" y="2"/>
                    </a:cubicBezTo>
                    <a:cubicBezTo>
                      <a:pt x="3541" y="2"/>
                      <a:pt x="3541" y="6"/>
                      <a:pt x="3541" y="6"/>
                    </a:cubicBezTo>
                    <a:lnTo>
                      <a:pt x="4024" y="718"/>
                    </a:lnTo>
                    <a:cubicBezTo>
                      <a:pt x="4061" y="777"/>
                      <a:pt x="4082" y="839"/>
                      <a:pt x="4082" y="902"/>
                    </a:cubicBezTo>
                    <a:cubicBezTo>
                      <a:pt x="4082" y="985"/>
                      <a:pt x="4049" y="1064"/>
                      <a:pt x="3991" y="1127"/>
                    </a:cubicBezTo>
                    <a:cubicBezTo>
                      <a:pt x="3932" y="1185"/>
                      <a:pt x="3853" y="1227"/>
                      <a:pt x="3757" y="1227"/>
                    </a:cubicBezTo>
                    <a:lnTo>
                      <a:pt x="1404" y="1227"/>
                    </a:lnTo>
                    <a:cubicBezTo>
                      <a:pt x="1050" y="1227"/>
                      <a:pt x="717" y="1047"/>
                      <a:pt x="517" y="752"/>
                    </a:cubicBezTo>
                    <a:lnTo>
                      <a:pt x="8" y="2"/>
                    </a:lnTo>
                    <a:cubicBezTo>
                      <a:pt x="8" y="2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9"/>
              <p:cNvSpPr/>
              <p:nvPr/>
            </p:nvSpPr>
            <p:spPr>
              <a:xfrm>
                <a:off x="6117025" y="3194925"/>
                <a:ext cx="179350" cy="84075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3363" extrusionOk="0">
                    <a:moveTo>
                      <a:pt x="3587" y="0"/>
                    </a:moveTo>
                    <a:cubicBezTo>
                      <a:pt x="2685" y="0"/>
                      <a:pt x="181" y="500"/>
                      <a:pt x="92" y="639"/>
                    </a:cubicBezTo>
                    <a:cubicBezTo>
                      <a:pt x="1" y="789"/>
                      <a:pt x="867" y="1239"/>
                      <a:pt x="1625" y="1277"/>
                    </a:cubicBezTo>
                    <a:cubicBezTo>
                      <a:pt x="1752" y="1283"/>
                      <a:pt x="1876" y="1285"/>
                      <a:pt x="1993" y="1285"/>
                    </a:cubicBezTo>
                    <a:cubicBezTo>
                      <a:pt x="2579" y="1285"/>
                      <a:pt x="3021" y="1222"/>
                      <a:pt x="3021" y="1222"/>
                    </a:cubicBezTo>
                    <a:lnTo>
                      <a:pt x="7174" y="3363"/>
                    </a:lnTo>
                    <a:lnTo>
                      <a:pt x="6174" y="922"/>
                    </a:lnTo>
                    <a:cubicBezTo>
                      <a:pt x="5465" y="743"/>
                      <a:pt x="4436" y="102"/>
                      <a:pt x="3771" y="10"/>
                    </a:cubicBezTo>
                    <a:cubicBezTo>
                      <a:pt x="3721" y="3"/>
                      <a:pt x="3659" y="0"/>
                      <a:pt x="3587" y="0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9"/>
              <p:cNvSpPr/>
              <p:nvPr/>
            </p:nvSpPr>
            <p:spPr>
              <a:xfrm>
                <a:off x="6007075" y="2550200"/>
                <a:ext cx="6687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067" extrusionOk="0">
                    <a:moveTo>
                      <a:pt x="963" y="1"/>
                    </a:moveTo>
                    <a:cubicBezTo>
                      <a:pt x="782" y="1"/>
                      <a:pt x="563" y="985"/>
                      <a:pt x="716" y="1761"/>
                    </a:cubicBezTo>
                    <a:cubicBezTo>
                      <a:pt x="879" y="2557"/>
                      <a:pt x="1137" y="3193"/>
                      <a:pt x="1137" y="3193"/>
                    </a:cubicBezTo>
                    <a:lnTo>
                      <a:pt x="0" y="8067"/>
                    </a:lnTo>
                    <a:lnTo>
                      <a:pt x="2275" y="6388"/>
                    </a:lnTo>
                    <a:cubicBezTo>
                      <a:pt x="2275" y="5614"/>
                      <a:pt x="2674" y="4373"/>
                      <a:pt x="2595" y="3656"/>
                    </a:cubicBezTo>
                    <a:cubicBezTo>
                      <a:pt x="2516" y="2936"/>
                      <a:pt x="1158" y="62"/>
                      <a:pt x="979" y="4"/>
                    </a:cubicBezTo>
                    <a:cubicBezTo>
                      <a:pt x="974" y="2"/>
                      <a:pt x="968" y="1"/>
                      <a:pt x="963" y="1"/>
                    </a:cubicBezTo>
                    <a:close/>
                  </a:path>
                </a:pathLst>
              </a:custGeom>
              <a:solidFill>
                <a:srgbClr val="FFC2BD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9"/>
              <p:cNvSpPr/>
              <p:nvPr/>
            </p:nvSpPr>
            <p:spPr>
              <a:xfrm>
                <a:off x="6595100" y="2786225"/>
                <a:ext cx="117575" cy="554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22199" extrusionOk="0">
                    <a:moveTo>
                      <a:pt x="1" y="0"/>
                    </a:moveTo>
                    <a:lnTo>
                      <a:pt x="1142" y="22198"/>
                    </a:lnTo>
                    <a:cubicBezTo>
                      <a:pt x="1142" y="22198"/>
                      <a:pt x="4228" y="20528"/>
                      <a:pt x="4628" y="16895"/>
                    </a:cubicBezTo>
                    <a:cubicBezTo>
                      <a:pt x="4703" y="16191"/>
                      <a:pt x="3311" y="5674"/>
                      <a:pt x="2437" y="3158"/>
                    </a:cubicBezTo>
                    <a:cubicBezTo>
                      <a:pt x="1558" y="64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9"/>
              <p:cNvSpPr/>
              <p:nvPr/>
            </p:nvSpPr>
            <p:spPr>
              <a:xfrm>
                <a:off x="6595100" y="2786225"/>
                <a:ext cx="117575" cy="554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22199" extrusionOk="0">
                    <a:moveTo>
                      <a:pt x="1" y="0"/>
                    </a:moveTo>
                    <a:lnTo>
                      <a:pt x="1142" y="22198"/>
                    </a:lnTo>
                    <a:cubicBezTo>
                      <a:pt x="1142" y="22198"/>
                      <a:pt x="4228" y="20528"/>
                      <a:pt x="4628" y="16895"/>
                    </a:cubicBezTo>
                    <a:cubicBezTo>
                      <a:pt x="4703" y="16191"/>
                      <a:pt x="3311" y="5674"/>
                      <a:pt x="2437" y="3158"/>
                    </a:cubicBezTo>
                    <a:cubicBezTo>
                      <a:pt x="1558" y="64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9"/>
              <p:cNvSpPr/>
              <p:nvPr/>
            </p:nvSpPr>
            <p:spPr>
              <a:xfrm>
                <a:off x="6614275" y="3134650"/>
                <a:ext cx="42700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8262" extrusionOk="0">
                    <a:moveTo>
                      <a:pt x="0" y="1"/>
                    </a:moveTo>
                    <a:lnTo>
                      <a:pt x="375" y="8261"/>
                    </a:lnTo>
                    <a:cubicBezTo>
                      <a:pt x="375" y="8261"/>
                      <a:pt x="991" y="7927"/>
                      <a:pt x="1708" y="723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9"/>
              <p:cNvSpPr/>
              <p:nvPr/>
            </p:nvSpPr>
            <p:spPr>
              <a:xfrm>
                <a:off x="6115875" y="3093850"/>
                <a:ext cx="73325" cy="138000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5520" extrusionOk="0">
                    <a:moveTo>
                      <a:pt x="2933" y="0"/>
                    </a:moveTo>
                    <a:lnTo>
                      <a:pt x="1" y="5520"/>
                    </a:lnTo>
                    <a:lnTo>
                      <a:pt x="5" y="5520"/>
                    </a:lnTo>
                    <a:cubicBezTo>
                      <a:pt x="776" y="5361"/>
                      <a:pt x="1650" y="4965"/>
                      <a:pt x="2612" y="4270"/>
                    </a:cubicBezTo>
                    <a:lnTo>
                      <a:pt x="2933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9"/>
              <p:cNvSpPr/>
              <p:nvPr/>
            </p:nvSpPr>
            <p:spPr>
              <a:xfrm>
                <a:off x="6144300" y="2767375"/>
                <a:ext cx="497350" cy="923800"/>
              </a:xfrm>
              <a:custGeom>
                <a:avLst/>
                <a:gdLst/>
                <a:ahLst/>
                <a:cxnLst/>
                <a:rect l="l" t="t" r="r" b="b"/>
                <a:pathLst>
                  <a:path w="19894" h="36952" extrusionOk="0">
                    <a:moveTo>
                      <a:pt x="15233" y="1"/>
                    </a:moveTo>
                    <a:lnTo>
                      <a:pt x="5983" y="180"/>
                    </a:lnTo>
                    <a:lnTo>
                      <a:pt x="2696" y="1117"/>
                    </a:lnTo>
                    <a:lnTo>
                      <a:pt x="1" y="36952"/>
                    </a:lnTo>
                    <a:lnTo>
                      <a:pt x="19894" y="36952"/>
                    </a:lnTo>
                    <a:lnTo>
                      <a:pt x="18033" y="754"/>
                    </a:lnTo>
                    <a:lnTo>
                      <a:pt x="1523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9"/>
              <p:cNvSpPr/>
              <p:nvPr/>
            </p:nvSpPr>
            <p:spPr>
              <a:xfrm>
                <a:off x="6308850" y="2615450"/>
                <a:ext cx="110800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5707" extrusionOk="0">
                    <a:moveTo>
                      <a:pt x="4432" y="1"/>
                    </a:moveTo>
                    <a:lnTo>
                      <a:pt x="0" y="2613"/>
                    </a:lnTo>
                    <a:lnTo>
                      <a:pt x="1083" y="2792"/>
                    </a:lnTo>
                    <a:lnTo>
                      <a:pt x="466" y="5078"/>
                    </a:lnTo>
                    <a:lnTo>
                      <a:pt x="4307" y="5707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9"/>
              <p:cNvSpPr/>
              <p:nvPr/>
            </p:nvSpPr>
            <p:spPr>
              <a:xfrm>
                <a:off x="6308850" y="2650250"/>
                <a:ext cx="83125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3108" extrusionOk="0">
                    <a:moveTo>
                      <a:pt x="3324" y="0"/>
                    </a:moveTo>
                    <a:lnTo>
                      <a:pt x="1266" y="475"/>
                    </a:lnTo>
                    <a:lnTo>
                      <a:pt x="0" y="1221"/>
                    </a:lnTo>
                    <a:lnTo>
                      <a:pt x="1083" y="1400"/>
                    </a:lnTo>
                    <a:lnTo>
                      <a:pt x="621" y="3107"/>
                    </a:lnTo>
                    <a:cubicBezTo>
                      <a:pt x="3307" y="2640"/>
                      <a:pt x="3324" y="0"/>
                      <a:pt x="3324" y="0"/>
                    </a:cubicBezTo>
                    <a:close/>
                  </a:path>
                </a:pathLst>
              </a:custGeom>
              <a:solidFill>
                <a:srgbClr val="E5AE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9"/>
              <p:cNvSpPr/>
              <p:nvPr/>
            </p:nvSpPr>
            <p:spPr>
              <a:xfrm>
                <a:off x="6293850" y="2733025"/>
                <a:ext cx="197025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1838" extrusionOk="0">
                    <a:moveTo>
                      <a:pt x="637" y="0"/>
                    </a:moveTo>
                    <a:lnTo>
                      <a:pt x="1" y="1554"/>
                    </a:lnTo>
                    <a:cubicBezTo>
                      <a:pt x="1" y="1554"/>
                      <a:pt x="1146" y="1838"/>
                      <a:pt x="3832" y="1838"/>
                    </a:cubicBezTo>
                    <a:cubicBezTo>
                      <a:pt x="6523" y="1838"/>
                      <a:pt x="7881" y="1554"/>
                      <a:pt x="7881" y="1554"/>
                    </a:cubicBezTo>
                    <a:lnTo>
                      <a:pt x="7585" y="188"/>
                    </a:lnTo>
                    <a:lnTo>
                      <a:pt x="2979" y="0"/>
                    </a:ln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9"/>
              <p:cNvSpPr/>
              <p:nvPr/>
            </p:nvSpPr>
            <p:spPr>
              <a:xfrm>
                <a:off x="6274575" y="2408000"/>
                <a:ext cx="315350" cy="41055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16422" extrusionOk="0">
                    <a:moveTo>
                      <a:pt x="6377" y="1"/>
                    </a:moveTo>
                    <a:cubicBezTo>
                      <a:pt x="4869" y="1"/>
                      <a:pt x="3986" y="964"/>
                      <a:pt x="3986" y="964"/>
                    </a:cubicBezTo>
                    <a:cubicBezTo>
                      <a:pt x="3986" y="964"/>
                      <a:pt x="3501" y="567"/>
                      <a:pt x="2721" y="567"/>
                    </a:cubicBezTo>
                    <a:cubicBezTo>
                      <a:pt x="2371" y="567"/>
                      <a:pt x="1961" y="648"/>
                      <a:pt x="1508" y="880"/>
                    </a:cubicBezTo>
                    <a:cubicBezTo>
                      <a:pt x="430" y="1439"/>
                      <a:pt x="1" y="2963"/>
                      <a:pt x="243" y="4579"/>
                    </a:cubicBezTo>
                    <a:cubicBezTo>
                      <a:pt x="480" y="6195"/>
                      <a:pt x="1429" y="6957"/>
                      <a:pt x="1429" y="6957"/>
                    </a:cubicBezTo>
                    <a:lnTo>
                      <a:pt x="5795" y="8728"/>
                    </a:lnTo>
                    <a:lnTo>
                      <a:pt x="2429" y="16421"/>
                    </a:lnTo>
                    <a:lnTo>
                      <a:pt x="11714" y="16421"/>
                    </a:lnTo>
                    <a:cubicBezTo>
                      <a:pt x="11714" y="16421"/>
                      <a:pt x="12614" y="10256"/>
                      <a:pt x="12314" y="7253"/>
                    </a:cubicBezTo>
                    <a:cubicBezTo>
                      <a:pt x="12001" y="4104"/>
                      <a:pt x="11484" y="2234"/>
                      <a:pt x="8460" y="580"/>
                    </a:cubicBezTo>
                    <a:cubicBezTo>
                      <a:pt x="7677" y="153"/>
                      <a:pt x="6978" y="1"/>
                      <a:pt x="6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9"/>
              <p:cNvSpPr/>
              <p:nvPr/>
            </p:nvSpPr>
            <p:spPr>
              <a:xfrm>
                <a:off x="6253025" y="2466925"/>
                <a:ext cx="215800" cy="214550"/>
              </a:xfrm>
              <a:custGeom>
                <a:avLst/>
                <a:gdLst/>
                <a:ahLst/>
                <a:cxnLst/>
                <a:rect l="l" t="t" r="r" b="b"/>
                <a:pathLst>
                  <a:path w="8632" h="8582" extrusionOk="0">
                    <a:moveTo>
                      <a:pt x="3984" y="0"/>
                    </a:moveTo>
                    <a:cubicBezTo>
                      <a:pt x="3290" y="0"/>
                      <a:pt x="2156" y="239"/>
                      <a:pt x="1908" y="1747"/>
                    </a:cubicBezTo>
                    <a:cubicBezTo>
                      <a:pt x="1621" y="3500"/>
                      <a:pt x="1425" y="4338"/>
                      <a:pt x="0" y="4630"/>
                    </a:cubicBezTo>
                    <a:lnTo>
                      <a:pt x="905" y="5405"/>
                    </a:lnTo>
                    <a:cubicBezTo>
                      <a:pt x="905" y="5405"/>
                      <a:pt x="271" y="7687"/>
                      <a:pt x="1384" y="8295"/>
                    </a:cubicBezTo>
                    <a:cubicBezTo>
                      <a:pt x="1715" y="8476"/>
                      <a:pt x="2158" y="8582"/>
                      <a:pt x="2654" y="8582"/>
                    </a:cubicBezTo>
                    <a:cubicBezTo>
                      <a:pt x="3825" y="8582"/>
                      <a:pt x="5293" y="7992"/>
                      <a:pt x="6303" y="6409"/>
                    </a:cubicBezTo>
                    <a:cubicBezTo>
                      <a:pt x="6303" y="6409"/>
                      <a:pt x="8631" y="6163"/>
                      <a:pt x="8468" y="4196"/>
                    </a:cubicBezTo>
                    <a:cubicBezTo>
                      <a:pt x="8403" y="3424"/>
                      <a:pt x="8018" y="3104"/>
                      <a:pt x="7598" y="3104"/>
                    </a:cubicBezTo>
                    <a:cubicBezTo>
                      <a:pt x="7189" y="3104"/>
                      <a:pt x="6748" y="3408"/>
                      <a:pt x="6536" y="3892"/>
                    </a:cubicBezTo>
                    <a:cubicBezTo>
                      <a:pt x="6536" y="3892"/>
                      <a:pt x="3912" y="3226"/>
                      <a:pt x="4533" y="52"/>
                    </a:cubicBezTo>
                    <a:cubicBezTo>
                      <a:pt x="4533" y="52"/>
                      <a:pt x="4305" y="0"/>
                      <a:pt x="3984" y="0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9"/>
              <p:cNvSpPr/>
              <p:nvPr/>
            </p:nvSpPr>
            <p:spPr>
              <a:xfrm>
                <a:off x="6308950" y="2539850"/>
                <a:ext cx="15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68" extrusionOk="0">
                    <a:moveTo>
                      <a:pt x="304" y="1"/>
                    </a:moveTo>
                    <a:cubicBezTo>
                      <a:pt x="168" y="1"/>
                      <a:pt x="48" y="99"/>
                      <a:pt x="25" y="239"/>
                    </a:cubicBezTo>
                    <a:cubicBezTo>
                      <a:pt x="0" y="393"/>
                      <a:pt x="104" y="539"/>
                      <a:pt x="258" y="564"/>
                    </a:cubicBezTo>
                    <a:cubicBezTo>
                      <a:pt x="274" y="566"/>
                      <a:pt x="289" y="567"/>
                      <a:pt x="304" y="567"/>
                    </a:cubicBezTo>
                    <a:cubicBezTo>
                      <a:pt x="440" y="567"/>
                      <a:pt x="561" y="468"/>
                      <a:pt x="583" y="330"/>
                    </a:cubicBezTo>
                    <a:cubicBezTo>
                      <a:pt x="608" y="176"/>
                      <a:pt x="504" y="30"/>
                      <a:pt x="350" y="5"/>
                    </a:cubicBezTo>
                    <a:cubicBezTo>
                      <a:pt x="335" y="2"/>
                      <a:pt x="320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9"/>
              <p:cNvSpPr/>
              <p:nvPr/>
            </p:nvSpPr>
            <p:spPr>
              <a:xfrm>
                <a:off x="6308950" y="2506375"/>
                <a:ext cx="478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073" extrusionOk="0">
                    <a:moveTo>
                      <a:pt x="638" y="0"/>
                    </a:moveTo>
                    <a:cubicBezTo>
                      <a:pt x="237" y="0"/>
                      <a:pt x="0" y="386"/>
                      <a:pt x="0" y="386"/>
                    </a:cubicBezTo>
                    <a:lnTo>
                      <a:pt x="1912" y="1073"/>
                    </a:lnTo>
                    <a:cubicBezTo>
                      <a:pt x="1912" y="1073"/>
                      <a:pt x="1254" y="123"/>
                      <a:pt x="775" y="15"/>
                    </a:cubicBezTo>
                    <a:cubicBezTo>
                      <a:pt x="727" y="5"/>
                      <a:pt x="682" y="0"/>
                      <a:pt x="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9"/>
              <p:cNvSpPr/>
              <p:nvPr/>
            </p:nvSpPr>
            <p:spPr>
              <a:xfrm>
                <a:off x="6290500" y="2615900"/>
                <a:ext cx="531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533" extrusionOk="0">
                    <a:moveTo>
                      <a:pt x="2121" y="1"/>
                    </a:moveTo>
                    <a:cubicBezTo>
                      <a:pt x="2120" y="1"/>
                      <a:pt x="2119" y="2"/>
                      <a:pt x="2117" y="4"/>
                    </a:cubicBezTo>
                    <a:cubicBezTo>
                      <a:pt x="1559" y="416"/>
                      <a:pt x="1050" y="525"/>
                      <a:pt x="671" y="525"/>
                    </a:cubicBezTo>
                    <a:cubicBezTo>
                      <a:pt x="467" y="525"/>
                      <a:pt x="300" y="491"/>
                      <a:pt x="185" y="462"/>
                    </a:cubicBezTo>
                    <a:cubicBezTo>
                      <a:pt x="131" y="446"/>
                      <a:pt x="85" y="429"/>
                      <a:pt x="56" y="416"/>
                    </a:cubicBezTo>
                    <a:cubicBezTo>
                      <a:pt x="39" y="412"/>
                      <a:pt x="26" y="408"/>
                      <a:pt x="18" y="404"/>
                    </a:cubicBezTo>
                    <a:lnTo>
                      <a:pt x="10" y="400"/>
                    </a:lnTo>
                    <a:cubicBezTo>
                      <a:pt x="8" y="398"/>
                      <a:pt x="7" y="398"/>
                      <a:pt x="5" y="398"/>
                    </a:cubicBezTo>
                    <a:cubicBezTo>
                      <a:pt x="3" y="398"/>
                      <a:pt x="1" y="400"/>
                      <a:pt x="1" y="400"/>
                    </a:cubicBezTo>
                    <a:cubicBezTo>
                      <a:pt x="1" y="404"/>
                      <a:pt x="1" y="404"/>
                      <a:pt x="6" y="404"/>
                    </a:cubicBezTo>
                    <a:cubicBezTo>
                      <a:pt x="6" y="404"/>
                      <a:pt x="260" y="533"/>
                      <a:pt x="671" y="533"/>
                    </a:cubicBezTo>
                    <a:cubicBezTo>
                      <a:pt x="1050" y="533"/>
                      <a:pt x="1563" y="425"/>
                      <a:pt x="2121" y="8"/>
                    </a:cubicBezTo>
                    <a:cubicBezTo>
                      <a:pt x="2125" y="8"/>
                      <a:pt x="2125" y="4"/>
                      <a:pt x="2125" y="4"/>
                    </a:cubicBezTo>
                    <a:cubicBezTo>
                      <a:pt x="2123" y="2"/>
                      <a:pt x="2122" y="1"/>
                      <a:pt x="2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9"/>
              <p:cNvSpPr/>
              <p:nvPr/>
            </p:nvSpPr>
            <p:spPr>
              <a:xfrm>
                <a:off x="5948025" y="2589525"/>
                <a:ext cx="87475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6494" extrusionOk="0">
                    <a:moveTo>
                      <a:pt x="1205" y="1"/>
                    </a:moveTo>
                    <a:cubicBezTo>
                      <a:pt x="996" y="1"/>
                      <a:pt x="602" y="694"/>
                      <a:pt x="367" y="1138"/>
                    </a:cubicBezTo>
                    <a:cubicBezTo>
                      <a:pt x="246" y="1376"/>
                      <a:pt x="171" y="1629"/>
                      <a:pt x="142" y="1891"/>
                    </a:cubicBezTo>
                    <a:lnTo>
                      <a:pt x="42" y="2854"/>
                    </a:lnTo>
                    <a:cubicBezTo>
                      <a:pt x="0" y="3241"/>
                      <a:pt x="113" y="3633"/>
                      <a:pt x="359" y="3937"/>
                    </a:cubicBezTo>
                    <a:cubicBezTo>
                      <a:pt x="650" y="4295"/>
                      <a:pt x="2258" y="6265"/>
                      <a:pt x="2362" y="6494"/>
                    </a:cubicBezTo>
                    <a:lnTo>
                      <a:pt x="3499" y="1620"/>
                    </a:lnTo>
                    <a:lnTo>
                      <a:pt x="3499" y="1620"/>
                    </a:lnTo>
                    <a:cubicBezTo>
                      <a:pt x="3458" y="1658"/>
                      <a:pt x="1941" y="3483"/>
                      <a:pt x="1884" y="3500"/>
                    </a:cubicBezTo>
                    <a:cubicBezTo>
                      <a:pt x="1796" y="3525"/>
                      <a:pt x="1716" y="3538"/>
                      <a:pt x="1645" y="3538"/>
                    </a:cubicBezTo>
                    <a:cubicBezTo>
                      <a:pt x="1341" y="3538"/>
                      <a:pt x="1180" y="3316"/>
                      <a:pt x="1150" y="2929"/>
                    </a:cubicBezTo>
                    <a:lnTo>
                      <a:pt x="1121" y="2604"/>
                    </a:lnTo>
                    <a:cubicBezTo>
                      <a:pt x="1121" y="2604"/>
                      <a:pt x="1125" y="1833"/>
                      <a:pt x="1217" y="1488"/>
                    </a:cubicBezTo>
                    <a:cubicBezTo>
                      <a:pt x="1438" y="667"/>
                      <a:pt x="1521" y="151"/>
                      <a:pt x="1242" y="9"/>
                    </a:cubicBezTo>
                    <a:cubicBezTo>
                      <a:pt x="1230" y="3"/>
                      <a:pt x="1218" y="1"/>
                      <a:pt x="1205" y="1"/>
                    </a:cubicBezTo>
                    <a:close/>
                  </a:path>
                </a:pathLst>
              </a:custGeom>
              <a:solidFill>
                <a:srgbClr val="FFC2BD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9"/>
              <p:cNvSpPr/>
              <p:nvPr/>
            </p:nvSpPr>
            <p:spPr>
              <a:xfrm>
                <a:off x="5954275" y="2573075"/>
                <a:ext cx="56575" cy="1249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999" extrusionOk="0">
                    <a:moveTo>
                      <a:pt x="1209" y="1"/>
                    </a:moveTo>
                    <a:cubicBezTo>
                      <a:pt x="1000" y="1"/>
                      <a:pt x="606" y="691"/>
                      <a:pt x="371" y="1138"/>
                    </a:cubicBezTo>
                    <a:cubicBezTo>
                      <a:pt x="250" y="1371"/>
                      <a:pt x="171" y="1629"/>
                      <a:pt x="146" y="1892"/>
                    </a:cubicBezTo>
                    <a:lnTo>
                      <a:pt x="42" y="2853"/>
                    </a:lnTo>
                    <a:cubicBezTo>
                      <a:pt x="0" y="3241"/>
                      <a:pt x="117" y="3628"/>
                      <a:pt x="363" y="3933"/>
                    </a:cubicBezTo>
                    <a:cubicBezTo>
                      <a:pt x="654" y="4291"/>
                      <a:pt x="1021" y="4770"/>
                      <a:pt x="1125" y="4999"/>
                    </a:cubicBezTo>
                    <a:lnTo>
                      <a:pt x="2262" y="3562"/>
                    </a:lnTo>
                    <a:lnTo>
                      <a:pt x="2262" y="3562"/>
                    </a:lnTo>
                    <a:cubicBezTo>
                      <a:pt x="2220" y="3595"/>
                      <a:pt x="2166" y="3620"/>
                      <a:pt x="2108" y="3637"/>
                    </a:cubicBezTo>
                    <a:cubicBezTo>
                      <a:pt x="2044" y="3656"/>
                      <a:pt x="1979" y="3665"/>
                      <a:pt x="1916" y="3665"/>
                    </a:cubicBezTo>
                    <a:cubicBezTo>
                      <a:pt x="1529" y="3665"/>
                      <a:pt x="1186" y="3336"/>
                      <a:pt x="1150" y="2928"/>
                    </a:cubicBezTo>
                    <a:lnTo>
                      <a:pt x="1125" y="2603"/>
                    </a:lnTo>
                    <a:cubicBezTo>
                      <a:pt x="1125" y="2603"/>
                      <a:pt x="1129" y="1834"/>
                      <a:pt x="1221" y="1484"/>
                    </a:cubicBezTo>
                    <a:cubicBezTo>
                      <a:pt x="1442" y="667"/>
                      <a:pt x="1525" y="146"/>
                      <a:pt x="1246" y="9"/>
                    </a:cubicBezTo>
                    <a:cubicBezTo>
                      <a:pt x="1234" y="4"/>
                      <a:pt x="1222" y="1"/>
                      <a:pt x="1209" y="1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9"/>
              <p:cNvSpPr/>
              <p:nvPr/>
            </p:nvSpPr>
            <p:spPr>
              <a:xfrm>
                <a:off x="6007075" y="2709900"/>
                <a:ext cx="730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3184" extrusionOk="0">
                    <a:moveTo>
                      <a:pt x="2275" y="0"/>
                    </a:moveTo>
                    <a:lnTo>
                      <a:pt x="0" y="1679"/>
                    </a:lnTo>
                    <a:lnTo>
                      <a:pt x="83" y="3183"/>
                    </a:lnTo>
                    <a:lnTo>
                      <a:pt x="2920" y="2916"/>
                    </a:lnTo>
                    <a:lnTo>
                      <a:pt x="2275" y="0"/>
                    </a:ln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9"/>
              <p:cNvSpPr/>
              <p:nvPr/>
            </p:nvSpPr>
            <p:spPr>
              <a:xfrm>
                <a:off x="5964675" y="2555050"/>
                <a:ext cx="5657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154" extrusionOk="0">
                    <a:moveTo>
                      <a:pt x="1205" y="0"/>
                    </a:moveTo>
                    <a:cubicBezTo>
                      <a:pt x="998" y="0"/>
                      <a:pt x="603" y="692"/>
                      <a:pt x="372" y="1138"/>
                    </a:cubicBezTo>
                    <a:cubicBezTo>
                      <a:pt x="247" y="1371"/>
                      <a:pt x="172" y="1625"/>
                      <a:pt x="143" y="1892"/>
                    </a:cubicBezTo>
                    <a:lnTo>
                      <a:pt x="43" y="2855"/>
                    </a:lnTo>
                    <a:cubicBezTo>
                      <a:pt x="1" y="3241"/>
                      <a:pt x="113" y="3629"/>
                      <a:pt x="359" y="3933"/>
                    </a:cubicBezTo>
                    <a:cubicBezTo>
                      <a:pt x="651" y="4291"/>
                      <a:pt x="1218" y="4920"/>
                      <a:pt x="1321" y="5154"/>
                    </a:cubicBezTo>
                    <a:lnTo>
                      <a:pt x="2262" y="3562"/>
                    </a:lnTo>
                    <a:lnTo>
                      <a:pt x="2262" y="3562"/>
                    </a:lnTo>
                    <a:cubicBezTo>
                      <a:pt x="2217" y="3595"/>
                      <a:pt x="2167" y="3620"/>
                      <a:pt x="2108" y="3637"/>
                    </a:cubicBezTo>
                    <a:cubicBezTo>
                      <a:pt x="2044" y="3656"/>
                      <a:pt x="1979" y="3665"/>
                      <a:pt x="1915" y="3665"/>
                    </a:cubicBezTo>
                    <a:cubicBezTo>
                      <a:pt x="1528" y="3665"/>
                      <a:pt x="1182" y="3337"/>
                      <a:pt x="1151" y="2930"/>
                    </a:cubicBezTo>
                    <a:lnTo>
                      <a:pt x="1122" y="2605"/>
                    </a:lnTo>
                    <a:cubicBezTo>
                      <a:pt x="1122" y="2605"/>
                      <a:pt x="1126" y="1830"/>
                      <a:pt x="1222" y="1484"/>
                    </a:cubicBezTo>
                    <a:cubicBezTo>
                      <a:pt x="1437" y="667"/>
                      <a:pt x="1521" y="146"/>
                      <a:pt x="1243" y="9"/>
                    </a:cubicBezTo>
                    <a:cubicBezTo>
                      <a:pt x="1231" y="3"/>
                      <a:pt x="1218" y="0"/>
                      <a:pt x="1205" y="0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9"/>
              <p:cNvSpPr/>
              <p:nvPr/>
            </p:nvSpPr>
            <p:spPr>
              <a:xfrm>
                <a:off x="5955000" y="2615150"/>
                <a:ext cx="27500" cy="830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3320" extrusionOk="0">
                    <a:moveTo>
                      <a:pt x="146" y="1"/>
                    </a:moveTo>
                    <a:cubicBezTo>
                      <a:pt x="146" y="1"/>
                      <a:pt x="142" y="1"/>
                      <a:pt x="142" y="5"/>
                    </a:cubicBezTo>
                    <a:cubicBezTo>
                      <a:pt x="130" y="71"/>
                      <a:pt x="117" y="138"/>
                      <a:pt x="113" y="209"/>
                    </a:cubicBezTo>
                    <a:lnTo>
                      <a:pt x="9" y="1170"/>
                    </a:lnTo>
                    <a:cubicBezTo>
                      <a:pt x="5" y="1220"/>
                      <a:pt x="0" y="1275"/>
                      <a:pt x="0" y="1325"/>
                    </a:cubicBezTo>
                    <a:cubicBezTo>
                      <a:pt x="0" y="1662"/>
                      <a:pt x="117" y="1987"/>
                      <a:pt x="330" y="2254"/>
                    </a:cubicBezTo>
                    <a:cubicBezTo>
                      <a:pt x="621" y="2612"/>
                      <a:pt x="988" y="3087"/>
                      <a:pt x="1092" y="3316"/>
                    </a:cubicBezTo>
                    <a:cubicBezTo>
                      <a:pt x="1092" y="3320"/>
                      <a:pt x="1096" y="3320"/>
                      <a:pt x="1096" y="3320"/>
                    </a:cubicBezTo>
                    <a:cubicBezTo>
                      <a:pt x="1100" y="3320"/>
                      <a:pt x="1100" y="3316"/>
                      <a:pt x="1100" y="3316"/>
                    </a:cubicBezTo>
                    <a:cubicBezTo>
                      <a:pt x="996" y="3083"/>
                      <a:pt x="625" y="2608"/>
                      <a:pt x="338" y="2245"/>
                    </a:cubicBezTo>
                    <a:cubicBezTo>
                      <a:pt x="125" y="1983"/>
                      <a:pt x="9" y="1658"/>
                      <a:pt x="9" y="1325"/>
                    </a:cubicBezTo>
                    <a:cubicBezTo>
                      <a:pt x="9" y="1275"/>
                      <a:pt x="13" y="1220"/>
                      <a:pt x="17" y="1170"/>
                    </a:cubicBezTo>
                    <a:lnTo>
                      <a:pt x="121" y="209"/>
                    </a:lnTo>
                    <a:cubicBezTo>
                      <a:pt x="125" y="142"/>
                      <a:pt x="138" y="71"/>
                      <a:pt x="150" y="5"/>
                    </a:cubicBezTo>
                    <a:cubicBezTo>
                      <a:pt x="150" y="5"/>
                      <a:pt x="150" y="1"/>
                      <a:pt x="146" y="1"/>
                    </a:cubicBezTo>
                    <a:close/>
                  </a:path>
                </a:pathLst>
              </a:custGeom>
              <a:solidFill>
                <a:srgbClr val="FF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9"/>
              <p:cNvSpPr/>
              <p:nvPr/>
            </p:nvSpPr>
            <p:spPr>
              <a:xfrm>
                <a:off x="5965400" y="2583400"/>
                <a:ext cx="32425" cy="10060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4024" extrusionOk="0">
                    <a:moveTo>
                      <a:pt x="339" y="0"/>
                    </a:moveTo>
                    <a:cubicBezTo>
                      <a:pt x="214" y="237"/>
                      <a:pt x="139" y="491"/>
                      <a:pt x="109" y="758"/>
                    </a:cubicBezTo>
                    <a:lnTo>
                      <a:pt x="9" y="1716"/>
                    </a:lnTo>
                    <a:cubicBezTo>
                      <a:pt x="5" y="1771"/>
                      <a:pt x="1" y="1821"/>
                      <a:pt x="1" y="1874"/>
                    </a:cubicBezTo>
                    <a:cubicBezTo>
                      <a:pt x="1" y="2211"/>
                      <a:pt x="114" y="2536"/>
                      <a:pt x="330" y="2803"/>
                    </a:cubicBezTo>
                    <a:cubicBezTo>
                      <a:pt x="476" y="2982"/>
                      <a:pt x="689" y="3228"/>
                      <a:pt x="880" y="3461"/>
                    </a:cubicBezTo>
                    <a:cubicBezTo>
                      <a:pt x="1072" y="3690"/>
                      <a:pt x="1238" y="3907"/>
                      <a:pt x="1288" y="4020"/>
                    </a:cubicBezTo>
                    <a:cubicBezTo>
                      <a:pt x="1292" y="4024"/>
                      <a:pt x="1292" y="4024"/>
                      <a:pt x="1296" y="4024"/>
                    </a:cubicBezTo>
                    <a:lnTo>
                      <a:pt x="1296" y="4015"/>
                    </a:lnTo>
                    <a:cubicBezTo>
                      <a:pt x="1246" y="3899"/>
                      <a:pt x="1076" y="3686"/>
                      <a:pt x="884" y="3453"/>
                    </a:cubicBezTo>
                    <a:cubicBezTo>
                      <a:pt x="697" y="3224"/>
                      <a:pt x="480" y="2974"/>
                      <a:pt x="334" y="2795"/>
                    </a:cubicBezTo>
                    <a:cubicBezTo>
                      <a:pt x="122" y="2532"/>
                      <a:pt x="9" y="2207"/>
                      <a:pt x="9" y="1874"/>
                    </a:cubicBezTo>
                    <a:cubicBezTo>
                      <a:pt x="9" y="1821"/>
                      <a:pt x="14" y="1771"/>
                      <a:pt x="18" y="1721"/>
                    </a:cubicBezTo>
                    <a:lnTo>
                      <a:pt x="118" y="758"/>
                    </a:lnTo>
                    <a:cubicBezTo>
                      <a:pt x="147" y="496"/>
                      <a:pt x="222" y="237"/>
                      <a:pt x="343" y="4"/>
                    </a:cubicBezTo>
                    <a:cubicBezTo>
                      <a:pt x="347" y="4"/>
                      <a:pt x="347" y="0"/>
                      <a:pt x="343" y="0"/>
                    </a:cubicBezTo>
                    <a:close/>
                  </a:path>
                </a:pathLst>
              </a:custGeom>
              <a:solidFill>
                <a:srgbClr val="FF7979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9"/>
              <p:cNvSpPr/>
              <p:nvPr/>
            </p:nvSpPr>
            <p:spPr>
              <a:xfrm>
                <a:off x="6070800" y="2907825"/>
                <a:ext cx="5625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7042" extrusionOk="0">
                    <a:moveTo>
                      <a:pt x="2244" y="0"/>
                    </a:moveTo>
                    <a:cubicBezTo>
                      <a:pt x="2243" y="0"/>
                      <a:pt x="2241" y="2"/>
                      <a:pt x="2241" y="2"/>
                    </a:cubicBezTo>
                    <a:lnTo>
                      <a:pt x="1" y="7038"/>
                    </a:lnTo>
                    <a:cubicBezTo>
                      <a:pt x="1" y="7042"/>
                      <a:pt x="1" y="7042"/>
                      <a:pt x="5" y="7042"/>
                    </a:cubicBezTo>
                    <a:lnTo>
                      <a:pt x="9" y="7042"/>
                    </a:lnTo>
                    <a:lnTo>
                      <a:pt x="2250" y="6"/>
                    </a:lnTo>
                    <a:cubicBezTo>
                      <a:pt x="2250" y="2"/>
                      <a:pt x="2250" y="2"/>
                      <a:pt x="2246" y="2"/>
                    </a:cubicBezTo>
                    <a:cubicBezTo>
                      <a:pt x="2246" y="1"/>
                      <a:pt x="2245" y="0"/>
                      <a:pt x="2244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9"/>
              <p:cNvSpPr/>
              <p:nvPr/>
            </p:nvSpPr>
            <p:spPr>
              <a:xfrm>
                <a:off x="6604775" y="2976900"/>
                <a:ext cx="19000" cy="3644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4576" extrusionOk="0">
                    <a:moveTo>
                      <a:pt x="5" y="1"/>
                    </a:moveTo>
                    <a:lnTo>
                      <a:pt x="0" y="5"/>
                    </a:lnTo>
                    <a:lnTo>
                      <a:pt x="750" y="14571"/>
                    </a:lnTo>
                    <a:lnTo>
                      <a:pt x="755" y="14575"/>
                    </a:lnTo>
                    <a:cubicBezTo>
                      <a:pt x="759" y="14575"/>
                      <a:pt x="759" y="14571"/>
                      <a:pt x="759" y="14571"/>
                    </a:cubicBezTo>
                    <a:lnTo>
                      <a:pt x="9" y="5"/>
                    </a:lnTo>
                    <a:cubicBezTo>
                      <a:pt x="9" y="5"/>
                      <a:pt x="9" y="1"/>
                      <a:pt x="5" y="1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9"/>
              <p:cNvSpPr/>
              <p:nvPr/>
            </p:nvSpPr>
            <p:spPr>
              <a:xfrm>
                <a:off x="6298950" y="3185475"/>
                <a:ext cx="26325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4162" extrusionOk="0">
                    <a:moveTo>
                      <a:pt x="10522" y="0"/>
                    </a:moveTo>
                    <a:lnTo>
                      <a:pt x="0" y="4154"/>
                    </a:lnTo>
                    <a:lnTo>
                      <a:pt x="0" y="4158"/>
                    </a:lnTo>
                    <a:cubicBezTo>
                      <a:pt x="0" y="4162"/>
                      <a:pt x="4" y="4162"/>
                      <a:pt x="4" y="4162"/>
                    </a:cubicBezTo>
                    <a:lnTo>
                      <a:pt x="10526" y="9"/>
                    </a:lnTo>
                    <a:cubicBezTo>
                      <a:pt x="10526" y="9"/>
                      <a:pt x="10530" y="5"/>
                      <a:pt x="10526" y="5"/>
                    </a:cubicBezTo>
                    <a:cubicBezTo>
                      <a:pt x="10526" y="0"/>
                      <a:pt x="10526" y="0"/>
                      <a:pt x="10522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9"/>
              <p:cNvSpPr/>
              <p:nvPr/>
            </p:nvSpPr>
            <p:spPr>
              <a:xfrm>
                <a:off x="6383600" y="3045750"/>
                <a:ext cx="144675" cy="16587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6635" extrusionOk="0">
                    <a:moveTo>
                      <a:pt x="5778" y="0"/>
                    </a:moveTo>
                    <a:lnTo>
                      <a:pt x="0" y="6631"/>
                    </a:lnTo>
                    <a:lnTo>
                      <a:pt x="0" y="6635"/>
                    </a:lnTo>
                    <a:lnTo>
                      <a:pt x="9" y="6635"/>
                    </a:lnTo>
                    <a:lnTo>
                      <a:pt x="5782" y="8"/>
                    </a:lnTo>
                    <a:cubicBezTo>
                      <a:pt x="5786" y="4"/>
                      <a:pt x="5786" y="4"/>
                      <a:pt x="5782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9"/>
              <p:cNvSpPr/>
              <p:nvPr/>
            </p:nvSpPr>
            <p:spPr>
              <a:xfrm>
                <a:off x="6010500" y="3095625"/>
                <a:ext cx="130700" cy="138300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5532" extrusionOk="0">
                    <a:moveTo>
                      <a:pt x="4" y="0"/>
                    </a:moveTo>
                    <a:cubicBezTo>
                      <a:pt x="4" y="0"/>
                      <a:pt x="0" y="0"/>
                      <a:pt x="4" y="4"/>
                    </a:cubicBezTo>
                    <a:cubicBezTo>
                      <a:pt x="100" y="883"/>
                      <a:pt x="188" y="1620"/>
                      <a:pt x="259" y="2125"/>
                    </a:cubicBezTo>
                    <a:cubicBezTo>
                      <a:pt x="388" y="3099"/>
                      <a:pt x="734" y="3953"/>
                      <a:pt x="1275" y="4561"/>
                    </a:cubicBezTo>
                    <a:cubicBezTo>
                      <a:pt x="1817" y="5169"/>
                      <a:pt x="2549" y="5532"/>
                      <a:pt x="3453" y="5532"/>
                    </a:cubicBezTo>
                    <a:cubicBezTo>
                      <a:pt x="3987" y="5532"/>
                      <a:pt x="4578" y="5407"/>
                      <a:pt x="5224" y="5132"/>
                    </a:cubicBezTo>
                    <a:cubicBezTo>
                      <a:pt x="5228" y="5132"/>
                      <a:pt x="5228" y="5128"/>
                      <a:pt x="5228" y="5128"/>
                    </a:cubicBezTo>
                    <a:cubicBezTo>
                      <a:pt x="5224" y="5124"/>
                      <a:pt x="5224" y="5124"/>
                      <a:pt x="5220" y="5124"/>
                    </a:cubicBezTo>
                    <a:cubicBezTo>
                      <a:pt x="4574" y="5399"/>
                      <a:pt x="3987" y="5524"/>
                      <a:pt x="3453" y="5524"/>
                    </a:cubicBezTo>
                    <a:cubicBezTo>
                      <a:pt x="2549" y="5524"/>
                      <a:pt x="1821" y="5161"/>
                      <a:pt x="1284" y="4557"/>
                    </a:cubicBezTo>
                    <a:cubicBezTo>
                      <a:pt x="742" y="3949"/>
                      <a:pt x="396" y="3099"/>
                      <a:pt x="267" y="2120"/>
                    </a:cubicBezTo>
                    <a:cubicBezTo>
                      <a:pt x="196" y="1620"/>
                      <a:pt x="109" y="883"/>
                      <a:pt x="13" y="4"/>
                    </a:cubicBezTo>
                    <a:cubicBezTo>
                      <a:pt x="9" y="0"/>
                      <a:pt x="9" y="0"/>
                      <a:pt x="4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9"/>
              <p:cNvSpPr/>
              <p:nvPr/>
            </p:nvSpPr>
            <p:spPr>
              <a:xfrm>
                <a:off x="6169100" y="2982725"/>
                <a:ext cx="28650" cy="3780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5121" extrusionOk="0">
                    <a:moveTo>
                      <a:pt x="1142" y="1"/>
                    </a:moveTo>
                    <a:cubicBezTo>
                      <a:pt x="1138" y="1"/>
                      <a:pt x="1138" y="1"/>
                      <a:pt x="1133" y="5"/>
                    </a:cubicBezTo>
                    <a:lnTo>
                      <a:pt x="0" y="15117"/>
                    </a:lnTo>
                    <a:cubicBezTo>
                      <a:pt x="0" y="15117"/>
                      <a:pt x="0" y="15121"/>
                      <a:pt x="4" y="15121"/>
                    </a:cubicBezTo>
                    <a:lnTo>
                      <a:pt x="8" y="15117"/>
                    </a:lnTo>
                    <a:lnTo>
                      <a:pt x="1142" y="5"/>
                    </a:lnTo>
                    <a:cubicBezTo>
                      <a:pt x="1146" y="1"/>
                      <a:pt x="1142" y="1"/>
                      <a:pt x="1142" y="1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9"/>
              <p:cNvSpPr/>
              <p:nvPr/>
            </p:nvSpPr>
            <p:spPr>
              <a:xfrm>
                <a:off x="6085175" y="2826825"/>
                <a:ext cx="41775" cy="21185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8474" extrusionOk="0">
                    <a:moveTo>
                      <a:pt x="1112" y="1"/>
                    </a:moveTo>
                    <a:lnTo>
                      <a:pt x="0" y="8473"/>
                    </a:lnTo>
                    <a:lnTo>
                      <a:pt x="1666" y="3242"/>
                    </a:lnTo>
                    <a:lnTo>
                      <a:pt x="1671" y="3242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9"/>
              <p:cNvSpPr/>
              <p:nvPr/>
            </p:nvSpPr>
            <p:spPr>
              <a:xfrm>
                <a:off x="6085075" y="2907850"/>
                <a:ext cx="41875" cy="1314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5258" extrusionOk="0">
                    <a:moveTo>
                      <a:pt x="1670" y="1"/>
                    </a:moveTo>
                    <a:lnTo>
                      <a:pt x="4" y="5232"/>
                    </a:lnTo>
                    <a:lnTo>
                      <a:pt x="0" y="5257"/>
                    </a:lnTo>
                    <a:lnTo>
                      <a:pt x="1675" y="5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110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9"/>
              <p:cNvSpPr/>
              <p:nvPr/>
            </p:nvSpPr>
            <p:spPr>
              <a:xfrm>
                <a:off x="6425450" y="2572975"/>
                <a:ext cx="2035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68" extrusionOk="0">
                    <a:moveTo>
                      <a:pt x="806" y="0"/>
                    </a:moveTo>
                    <a:lnTo>
                      <a:pt x="6" y="663"/>
                    </a:lnTo>
                    <a:cubicBezTo>
                      <a:pt x="1" y="663"/>
                      <a:pt x="1" y="667"/>
                      <a:pt x="6" y="667"/>
                    </a:cubicBezTo>
                    <a:lnTo>
                      <a:pt x="10" y="667"/>
                    </a:lnTo>
                    <a:lnTo>
                      <a:pt x="810" y="8"/>
                    </a:lnTo>
                    <a:cubicBezTo>
                      <a:pt x="810" y="4"/>
                      <a:pt x="814" y="4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9"/>
              <p:cNvSpPr/>
              <p:nvPr/>
            </p:nvSpPr>
            <p:spPr>
              <a:xfrm>
                <a:off x="5979050" y="2780400"/>
                <a:ext cx="232650" cy="45347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18139" extrusionOk="0">
                    <a:moveTo>
                      <a:pt x="5036" y="1"/>
                    </a:moveTo>
                    <a:lnTo>
                      <a:pt x="1" y="475"/>
                    </a:lnTo>
                    <a:cubicBezTo>
                      <a:pt x="1" y="475"/>
                      <a:pt x="1121" y="11755"/>
                      <a:pt x="1521" y="14729"/>
                    </a:cubicBezTo>
                    <a:cubicBezTo>
                      <a:pt x="1781" y="16684"/>
                      <a:pt x="2904" y="18139"/>
                      <a:pt x="4712" y="18139"/>
                    </a:cubicBezTo>
                    <a:cubicBezTo>
                      <a:pt x="5658" y="18139"/>
                      <a:pt x="6791" y="17741"/>
                      <a:pt x="8085" y="16808"/>
                    </a:cubicBezTo>
                    <a:lnTo>
                      <a:pt x="9306" y="596"/>
                    </a:lnTo>
                    <a:lnTo>
                      <a:pt x="9306" y="596"/>
                    </a:lnTo>
                    <a:cubicBezTo>
                      <a:pt x="9305" y="596"/>
                      <a:pt x="7231" y="1708"/>
                      <a:pt x="5916" y="5103"/>
                    </a:cubicBezTo>
                    <a:lnTo>
                      <a:pt x="50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9" name="Google Shape;1619;p59"/>
          <p:cNvSpPr/>
          <p:nvPr/>
        </p:nvSpPr>
        <p:spPr>
          <a:xfrm>
            <a:off x="8096138" y="925850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59"/>
          <p:cNvSpPr/>
          <p:nvPr/>
        </p:nvSpPr>
        <p:spPr>
          <a:xfrm>
            <a:off x="508200" y="328111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59"/>
          <p:cNvSpPr/>
          <p:nvPr/>
        </p:nvSpPr>
        <p:spPr>
          <a:xfrm>
            <a:off x="848063" y="658350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9"/>
          <p:cNvSpPr/>
          <p:nvPr/>
        </p:nvSpPr>
        <p:spPr>
          <a:xfrm>
            <a:off x="8307713" y="1184675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6"/>
          <p:cNvSpPr txBox="1">
            <a:spLocks noGrp="1"/>
          </p:cNvSpPr>
          <p:nvPr>
            <p:ph type="title"/>
          </p:nvPr>
        </p:nvSpPr>
        <p:spPr>
          <a:xfrm>
            <a:off x="3210725" y="1307100"/>
            <a:ext cx="5218200" cy="2529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ADQUIRA</a:t>
            </a:r>
            <a:r>
              <a:rPr lang="en" dirty="0"/>
              <a:t> O NOSSO SERVIÇO!</a:t>
            </a:r>
            <a:endParaRPr dirty="0"/>
          </a:p>
        </p:txBody>
      </p:sp>
      <p:sp>
        <p:nvSpPr>
          <p:cNvPr id="909" name="Google Shape;909;p4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910" name="Google Shape;910;p46"/>
          <p:cNvGrpSpPr/>
          <p:nvPr/>
        </p:nvGrpSpPr>
        <p:grpSpPr>
          <a:xfrm>
            <a:off x="826643" y="972172"/>
            <a:ext cx="1717311" cy="3473433"/>
            <a:chOff x="2125950" y="2531050"/>
            <a:chExt cx="1400400" cy="2832450"/>
          </a:xfrm>
        </p:grpSpPr>
        <p:sp>
          <p:nvSpPr>
            <p:cNvPr id="911" name="Google Shape;911;p46"/>
            <p:cNvSpPr/>
            <p:nvPr/>
          </p:nvSpPr>
          <p:spPr>
            <a:xfrm>
              <a:off x="2125950" y="3164475"/>
              <a:ext cx="1400400" cy="2199025"/>
            </a:xfrm>
            <a:custGeom>
              <a:avLst/>
              <a:gdLst/>
              <a:ahLst/>
              <a:cxnLst/>
              <a:rect l="l" t="t" r="r" b="b"/>
              <a:pathLst>
                <a:path w="56016" h="87961" extrusionOk="0">
                  <a:moveTo>
                    <a:pt x="17736" y="1"/>
                  </a:moveTo>
                  <a:lnTo>
                    <a:pt x="5602" y="13440"/>
                  </a:lnTo>
                  <a:lnTo>
                    <a:pt x="2849" y="13440"/>
                  </a:lnTo>
                  <a:cubicBezTo>
                    <a:pt x="1278" y="13440"/>
                    <a:pt x="0" y="14718"/>
                    <a:pt x="0" y="16294"/>
                  </a:cubicBezTo>
                  <a:lnTo>
                    <a:pt x="0" y="27463"/>
                  </a:lnTo>
                  <a:cubicBezTo>
                    <a:pt x="0" y="29198"/>
                    <a:pt x="882" y="30815"/>
                    <a:pt x="2340" y="31747"/>
                  </a:cubicBezTo>
                  <a:lnTo>
                    <a:pt x="5602" y="33833"/>
                  </a:lnTo>
                  <a:lnTo>
                    <a:pt x="5602" y="71247"/>
                  </a:lnTo>
                  <a:lnTo>
                    <a:pt x="2374" y="74785"/>
                  </a:lnTo>
                  <a:cubicBezTo>
                    <a:pt x="1425" y="75825"/>
                    <a:pt x="900" y="77182"/>
                    <a:pt x="900" y="78588"/>
                  </a:cubicBezTo>
                  <a:lnTo>
                    <a:pt x="900" y="84812"/>
                  </a:lnTo>
                  <a:cubicBezTo>
                    <a:pt x="900" y="86547"/>
                    <a:pt x="2313" y="87960"/>
                    <a:pt x="4048" y="87960"/>
                  </a:cubicBezTo>
                  <a:lnTo>
                    <a:pt x="51964" y="87960"/>
                  </a:lnTo>
                  <a:cubicBezTo>
                    <a:pt x="53699" y="87960"/>
                    <a:pt x="55112" y="86547"/>
                    <a:pt x="55112" y="84812"/>
                  </a:cubicBezTo>
                  <a:lnTo>
                    <a:pt x="55112" y="78588"/>
                  </a:lnTo>
                  <a:cubicBezTo>
                    <a:pt x="55112" y="77182"/>
                    <a:pt x="54586" y="75825"/>
                    <a:pt x="53636" y="74785"/>
                  </a:cubicBezTo>
                  <a:lnTo>
                    <a:pt x="50409" y="71247"/>
                  </a:lnTo>
                  <a:lnTo>
                    <a:pt x="50409" y="33833"/>
                  </a:lnTo>
                  <a:lnTo>
                    <a:pt x="53670" y="31747"/>
                  </a:lnTo>
                  <a:cubicBezTo>
                    <a:pt x="55128" y="30815"/>
                    <a:pt x="56015" y="29198"/>
                    <a:pt x="56015" y="27463"/>
                  </a:cubicBezTo>
                  <a:lnTo>
                    <a:pt x="56015" y="16294"/>
                  </a:lnTo>
                  <a:cubicBezTo>
                    <a:pt x="56015" y="14718"/>
                    <a:pt x="54739" y="13440"/>
                    <a:pt x="53162" y="13440"/>
                  </a:cubicBezTo>
                  <a:lnTo>
                    <a:pt x="50409" y="13440"/>
                  </a:lnTo>
                  <a:lnTo>
                    <a:pt x="38275" y="1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2223875" y="3262825"/>
              <a:ext cx="1204450" cy="2050500"/>
            </a:xfrm>
            <a:custGeom>
              <a:avLst/>
              <a:gdLst/>
              <a:ahLst/>
              <a:cxnLst/>
              <a:rect l="l" t="t" r="r" b="b"/>
              <a:pathLst>
                <a:path w="48178" h="82020" extrusionOk="0">
                  <a:moveTo>
                    <a:pt x="16911" y="0"/>
                  </a:moveTo>
                  <a:cubicBezTo>
                    <a:pt x="15860" y="0"/>
                    <a:pt x="14859" y="447"/>
                    <a:pt x="14152" y="1227"/>
                  </a:cubicBezTo>
                  <a:lnTo>
                    <a:pt x="4821" y="11564"/>
                  </a:lnTo>
                  <a:lnTo>
                    <a:pt x="2453" y="11564"/>
                  </a:lnTo>
                  <a:cubicBezTo>
                    <a:pt x="1102" y="11564"/>
                    <a:pt x="1" y="12665"/>
                    <a:pt x="1" y="14016"/>
                  </a:cubicBezTo>
                  <a:lnTo>
                    <a:pt x="1" y="23625"/>
                  </a:lnTo>
                  <a:cubicBezTo>
                    <a:pt x="1" y="25118"/>
                    <a:pt x="763" y="26501"/>
                    <a:pt x="2018" y="27310"/>
                  </a:cubicBezTo>
                  <a:lnTo>
                    <a:pt x="4821" y="29101"/>
                  </a:lnTo>
                  <a:lnTo>
                    <a:pt x="4821" y="67653"/>
                  </a:lnTo>
                  <a:lnTo>
                    <a:pt x="2046" y="70694"/>
                  </a:lnTo>
                  <a:cubicBezTo>
                    <a:pt x="1232" y="71586"/>
                    <a:pt x="781" y="72755"/>
                    <a:pt x="781" y="73965"/>
                  </a:cubicBezTo>
                  <a:lnTo>
                    <a:pt x="781" y="79312"/>
                  </a:lnTo>
                  <a:cubicBezTo>
                    <a:pt x="781" y="80810"/>
                    <a:pt x="1991" y="82020"/>
                    <a:pt x="3488" y="82020"/>
                  </a:cubicBezTo>
                  <a:lnTo>
                    <a:pt x="44690" y="82020"/>
                  </a:lnTo>
                  <a:cubicBezTo>
                    <a:pt x="46187" y="82020"/>
                    <a:pt x="47397" y="80810"/>
                    <a:pt x="47397" y="79312"/>
                  </a:cubicBezTo>
                  <a:lnTo>
                    <a:pt x="47397" y="73965"/>
                  </a:lnTo>
                  <a:cubicBezTo>
                    <a:pt x="47397" y="72755"/>
                    <a:pt x="46944" y="71586"/>
                    <a:pt x="46130" y="70694"/>
                  </a:cubicBezTo>
                  <a:lnTo>
                    <a:pt x="43355" y="67838"/>
                  </a:lnTo>
                  <a:lnTo>
                    <a:pt x="43355" y="29101"/>
                  </a:lnTo>
                  <a:lnTo>
                    <a:pt x="46159" y="27310"/>
                  </a:lnTo>
                  <a:cubicBezTo>
                    <a:pt x="47413" y="26501"/>
                    <a:pt x="48177" y="25118"/>
                    <a:pt x="48177" y="23625"/>
                  </a:cubicBezTo>
                  <a:lnTo>
                    <a:pt x="48177" y="14016"/>
                  </a:lnTo>
                  <a:cubicBezTo>
                    <a:pt x="48177" y="12665"/>
                    <a:pt x="47080" y="11564"/>
                    <a:pt x="45723" y="11564"/>
                  </a:cubicBezTo>
                  <a:lnTo>
                    <a:pt x="43355" y="11564"/>
                  </a:lnTo>
                  <a:lnTo>
                    <a:pt x="34024" y="1227"/>
                  </a:lnTo>
                  <a:cubicBezTo>
                    <a:pt x="33317" y="447"/>
                    <a:pt x="32318" y="0"/>
                    <a:pt x="31266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2568925" y="2970925"/>
              <a:ext cx="514350" cy="193575"/>
            </a:xfrm>
            <a:custGeom>
              <a:avLst/>
              <a:gdLst/>
              <a:ahLst/>
              <a:cxnLst/>
              <a:rect l="l" t="t" r="r" b="b"/>
              <a:pathLst>
                <a:path w="20574" h="7743" extrusionOk="0">
                  <a:moveTo>
                    <a:pt x="84" y="0"/>
                  </a:moveTo>
                  <a:cubicBezTo>
                    <a:pt x="40" y="0"/>
                    <a:pt x="0" y="40"/>
                    <a:pt x="0" y="84"/>
                  </a:cubicBezTo>
                  <a:lnTo>
                    <a:pt x="0" y="7743"/>
                  </a:lnTo>
                  <a:lnTo>
                    <a:pt x="20573" y="7743"/>
                  </a:lnTo>
                  <a:lnTo>
                    <a:pt x="20573" y="84"/>
                  </a:lnTo>
                  <a:cubicBezTo>
                    <a:pt x="20573" y="40"/>
                    <a:pt x="20533" y="0"/>
                    <a:pt x="20488" y="0"/>
                  </a:cubicBezTo>
                  <a:close/>
                </a:path>
              </a:pathLst>
            </a:custGeom>
            <a:solidFill>
              <a:srgbClr val="A2A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2568925" y="2970925"/>
              <a:ext cx="251100" cy="193575"/>
            </a:xfrm>
            <a:custGeom>
              <a:avLst/>
              <a:gdLst/>
              <a:ahLst/>
              <a:cxnLst/>
              <a:rect l="l" t="t" r="r" b="b"/>
              <a:pathLst>
                <a:path w="10044" h="7743" extrusionOk="0">
                  <a:moveTo>
                    <a:pt x="2126" y="0"/>
                  </a:moveTo>
                  <a:cubicBezTo>
                    <a:pt x="950" y="0"/>
                    <a:pt x="0" y="955"/>
                    <a:pt x="0" y="2130"/>
                  </a:cubicBezTo>
                  <a:lnTo>
                    <a:pt x="0" y="7743"/>
                  </a:lnTo>
                  <a:lnTo>
                    <a:pt x="7918" y="7743"/>
                  </a:lnTo>
                  <a:lnTo>
                    <a:pt x="7918" y="2130"/>
                  </a:lnTo>
                  <a:cubicBezTo>
                    <a:pt x="7918" y="955"/>
                    <a:pt x="8867" y="0"/>
                    <a:pt x="10043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2647175" y="2531050"/>
              <a:ext cx="357800" cy="439900"/>
            </a:xfrm>
            <a:custGeom>
              <a:avLst/>
              <a:gdLst/>
              <a:ahLst/>
              <a:cxnLst/>
              <a:rect l="l" t="t" r="r" b="b"/>
              <a:pathLst>
                <a:path w="14312" h="17596" extrusionOk="0">
                  <a:moveTo>
                    <a:pt x="137" y="1"/>
                  </a:moveTo>
                  <a:cubicBezTo>
                    <a:pt x="63" y="1"/>
                    <a:pt x="1" y="57"/>
                    <a:pt x="1" y="137"/>
                  </a:cubicBezTo>
                  <a:lnTo>
                    <a:pt x="1" y="17595"/>
                  </a:lnTo>
                  <a:lnTo>
                    <a:pt x="14311" y="17595"/>
                  </a:lnTo>
                  <a:lnTo>
                    <a:pt x="14311" y="137"/>
                  </a:lnTo>
                  <a:cubicBezTo>
                    <a:pt x="14311" y="57"/>
                    <a:pt x="14249" y="1"/>
                    <a:pt x="14176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2684350" y="2594925"/>
              <a:ext cx="27425" cy="376025"/>
            </a:xfrm>
            <a:custGeom>
              <a:avLst/>
              <a:gdLst/>
              <a:ahLst/>
              <a:cxnLst/>
              <a:rect l="l" t="t" r="r" b="b"/>
              <a:pathLst>
                <a:path w="1097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097" y="15040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2748375" y="2594925"/>
              <a:ext cx="27550" cy="376025"/>
            </a:xfrm>
            <a:custGeom>
              <a:avLst/>
              <a:gdLst/>
              <a:ahLst/>
              <a:cxnLst/>
              <a:rect l="l" t="t" r="r" b="b"/>
              <a:pathLst>
                <a:path w="1102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102" y="15040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2812500" y="2594925"/>
              <a:ext cx="27450" cy="376025"/>
            </a:xfrm>
            <a:custGeom>
              <a:avLst/>
              <a:gdLst/>
              <a:ahLst/>
              <a:cxnLst/>
              <a:rect l="l" t="t" r="r" b="b"/>
              <a:pathLst>
                <a:path w="1098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098" y="15040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2876525" y="2594925"/>
              <a:ext cx="27550" cy="376025"/>
            </a:xfrm>
            <a:custGeom>
              <a:avLst/>
              <a:gdLst/>
              <a:ahLst/>
              <a:cxnLst/>
              <a:rect l="l" t="t" r="r" b="b"/>
              <a:pathLst>
                <a:path w="1102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102" y="15040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2940650" y="2594925"/>
              <a:ext cx="27450" cy="376025"/>
            </a:xfrm>
            <a:custGeom>
              <a:avLst/>
              <a:gdLst/>
              <a:ahLst/>
              <a:cxnLst/>
              <a:rect l="l" t="t" r="r" b="b"/>
              <a:pathLst>
                <a:path w="1098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098" y="15040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2434125" y="4032600"/>
              <a:ext cx="795375" cy="831950"/>
            </a:xfrm>
            <a:custGeom>
              <a:avLst/>
              <a:gdLst/>
              <a:ahLst/>
              <a:cxnLst/>
              <a:rect l="l" t="t" r="r" b="b"/>
              <a:pathLst>
                <a:path w="31815" h="33278" extrusionOk="0">
                  <a:moveTo>
                    <a:pt x="170" y="1"/>
                  </a:moveTo>
                  <a:cubicBezTo>
                    <a:pt x="74" y="1"/>
                    <a:pt x="1" y="79"/>
                    <a:pt x="1" y="170"/>
                  </a:cubicBezTo>
                  <a:lnTo>
                    <a:pt x="1" y="33108"/>
                  </a:lnTo>
                  <a:cubicBezTo>
                    <a:pt x="1" y="33205"/>
                    <a:pt x="74" y="33278"/>
                    <a:pt x="170" y="33278"/>
                  </a:cubicBezTo>
                  <a:lnTo>
                    <a:pt x="31645" y="33278"/>
                  </a:lnTo>
                  <a:cubicBezTo>
                    <a:pt x="31741" y="33278"/>
                    <a:pt x="31814" y="33205"/>
                    <a:pt x="31814" y="33108"/>
                  </a:cubicBezTo>
                  <a:lnTo>
                    <a:pt x="31814" y="170"/>
                  </a:lnTo>
                  <a:cubicBezTo>
                    <a:pt x="31814" y="79"/>
                    <a:pt x="31741" y="1"/>
                    <a:pt x="31645" y="1"/>
                  </a:cubicBezTo>
                  <a:close/>
                </a:path>
              </a:pathLst>
            </a:custGeom>
            <a:solidFill>
              <a:srgbClr val="F9C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2579800" y="4187175"/>
              <a:ext cx="487375" cy="207300"/>
            </a:xfrm>
            <a:custGeom>
              <a:avLst/>
              <a:gdLst/>
              <a:ahLst/>
              <a:cxnLst/>
              <a:rect l="l" t="t" r="r" b="b"/>
              <a:pathLst>
                <a:path w="19495" h="8292" extrusionOk="0">
                  <a:moveTo>
                    <a:pt x="69" y="0"/>
                  </a:moveTo>
                  <a:cubicBezTo>
                    <a:pt x="29" y="0"/>
                    <a:pt x="1" y="34"/>
                    <a:pt x="1" y="73"/>
                  </a:cubicBezTo>
                  <a:lnTo>
                    <a:pt x="1" y="8224"/>
                  </a:lnTo>
                  <a:cubicBezTo>
                    <a:pt x="1" y="8258"/>
                    <a:pt x="29" y="8292"/>
                    <a:pt x="69" y="8292"/>
                  </a:cubicBezTo>
                  <a:lnTo>
                    <a:pt x="19419" y="8292"/>
                  </a:lnTo>
                  <a:cubicBezTo>
                    <a:pt x="19460" y="8292"/>
                    <a:pt x="19494" y="8258"/>
                    <a:pt x="19494" y="8224"/>
                  </a:cubicBezTo>
                  <a:lnTo>
                    <a:pt x="19494" y="73"/>
                  </a:lnTo>
                  <a:cubicBezTo>
                    <a:pt x="19494" y="34"/>
                    <a:pt x="19460" y="0"/>
                    <a:pt x="19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2579800" y="4523875"/>
              <a:ext cx="487375" cy="57825"/>
            </a:xfrm>
            <a:custGeom>
              <a:avLst/>
              <a:gdLst/>
              <a:ahLst/>
              <a:cxnLst/>
              <a:rect l="l" t="t" r="r" b="b"/>
              <a:pathLst>
                <a:path w="19495" h="2313" extrusionOk="0">
                  <a:moveTo>
                    <a:pt x="1" y="0"/>
                  </a:moveTo>
                  <a:lnTo>
                    <a:pt x="1" y="2313"/>
                  </a:lnTo>
                  <a:lnTo>
                    <a:pt x="19494" y="2313"/>
                  </a:lnTo>
                  <a:lnTo>
                    <a:pt x="194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568925" y="3781400"/>
              <a:ext cx="115450" cy="115450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306" y="0"/>
                  </a:moveTo>
                  <a:cubicBezTo>
                    <a:pt x="1034" y="0"/>
                    <a:pt x="0" y="1034"/>
                    <a:pt x="0" y="2306"/>
                  </a:cubicBezTo>
                  <a:cubicBezTo>
                    <a:pt x="0" y="3582"/>
                    <a:pt x="1034" y="4617"/>
                    <a:pt x="2306" y="4617"/>
                  </a:cubicBezTo>
                  <a:cubicBezTo>
                    <a:pt x="3584" y="4617"/>
                    <a:pt x="4618" y="3582"/>
                    <a:pt x="4618" y="2306"/>
                  </a:cubicBezTo>
                  <a:cubicBezTo>
                    <a:pt x="4618" y="1034"/>
                    <a:pt x="3584" y="0"/>
                    <a:pt x="2306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2589550" y="3618300"/>
              <a:ext cx="49050" cy="49075"/>
            </a:xfrm>
            <a:custGeom>
              <a:avLst/>
              <a:gdLst/>
              <a:ahLst/>
              <a:cxnLst/>
              <a:rect l="l" t="t" r="r" b="b"/>
              <a:pathLst>
                <a:path w="1962" h="1963" extrusionOk="0">
                  <a:moveTo>
                    <a:pt x="978" y="1"/>
                  </a:moveTo>
                  <a:cubicBezTo>
                    <a:pt x="441" y="1"/>
                    <a:pt x="0" y="442"/>
                    <a:pt x="0" y="979"/>
                  </a:cubicBezTo>
                  <a:cubicBezTo>
                    <a:pt x="0" y="1522"/>
                    <a:pt x="441" y="1962"/>
                    <a:pt x="978" y="1962"/>
                  </a:cubicBezTo>
                  <a:cubicBezTo>
                    <a:pt x="1521" y="1962"/>
                    <a:pt x="1961" y="1522"/>
                    <a:pt x="1961" y="979"/>
                  </a:cubicBezTo>
                  <a:cubicBezTo>
                    <a:pt x="1961" y="442"/>
                    <a:pt x="1521" y="1"/>
                    <a:pt x="978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2968075" y="3593725"/>
              <a:ext cx="73650" cy="73650"/>
            </a:xfrm>
            <a:custGeom>
              <a:avLst/>
              <a:gdLst/>
              <a:ahLst/>
              <a:cxnLst/>
              <a:rect l="l" t="t" r="r" b="b"/>
              <a:pathLst>
                <a:path w="2946" h="2946" extrusionOk="0">
                  <a:moveTo>
                    <a:pt x="1475" y="1"/>
                  </a:moveTo>
                  <a:cubicBezTo>
                    <a:pt x="661" y="1"/>
                    <a:pt x="1" y="662"/>
                    <a:pt x="1" y="1476"/>
                  </a:cubicBezTo>
                  <a:cubicBezTo>
                    <a:pt x="1" y="2285"/>
                    <a:pt x="661" y="2945"/>
                    <a:pt x="1475" y="2945"/>
                  </a:cubicBezTo>
                  <a:cubicBezTo>
                    <a:pt x="2284" y="2945"/>
                    <a:pt x="2946" y="2285"/>
                    <a:pt x="2946" y="1476"/>
                  </a:cubicBezTo>
                  <a:cubicBezTo>
                    <a:pt x="2946" y="662"/>
                    <a:pt x="2284" y="1"/>
                    <a:pt x="1475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3016275" y="3788000"/>
              <a:ext cx="73600" cy="73650"/>
            </a:xfrm>
            <a:custGeom>
              <a:avLst/>
              <a:gdLst/>
              <a:ahLst/>
              <a:cxnLst/>
              <a:rect l="l" t="t" r="r" b="b"/>
              <a:pathLst>
                <a:path w="2944" h="2946" extrusionOk="0">
                  <a:moveTo>
                    <a:pt x="1475" y="1"/>
                  </a:moveTo>
                  <a:cubicBezTo>
                    <a:pt x="661" y="1"/>
                    <a:pt x="0" y="662"/>
                    <a:pt x="0" y="1471"/>
                  </a:cubicBezTo>
                  <a:cubicBezTo>
                    <a:pt x="0" y="2285"/>
                    <a:pt x="661" y="2945"/>
                    <a:pt x="1475" y="2945"/>
                  </a:cubicBezTo>
                  <a:cubicBezTo>
                    <a:pt x="2283" y="2945"/>
                    <a:pt x="2944" y="2285"/>
                    <a:pt x="2944" y="1471"/>
                  </a:cubicBezTo>
                  <a:cubicBezTo>
                    <a:pt x="2944" y="662"/>
                    <a:pt x="2283" y="1"/>
                    <a:pt x="1475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2917625" y="4940125"/>
              <a:ext cx="73500" cy="73500"/>
            </a:xfrm>
            <a:custGeom>
              <a:avLst/>
              <a:gdLst/>
              <a:ahLst/>
              <a:cxnLst/>
              <a:rect l="l" t="t" r="r" b="b"/>
              <a:pathLst>
                <a:path w="2940" h="2940" extrusionOk="0">
                  <a:moveTo>
                    <a:pt x="1471" y="0"/>
                  </a:moveTo>
                  <a:cubicBezTo>
                    <a:pt x="657" y="0"/>
                    <a:pt x="1" y="657"/>
                    <a:pt x="1" y="1471"/>
                  </a:cubicBezTo>
                  <a:cubicBezTo>
                    <a:pt x="1" y="2285"/>
                    <a:pt x="657" y="2940"/>
                    <a:pt x="1471" y="2940"/>
                  </a:cubicBezTo>
                  <a:cubicBezTo>
                    <a:pt x="2285" y="2940"/>
                    <a:pt x="2940" y="2285"/>
                    <a:pt x="2940" y="1471"/>
                  </a:cubicBezTo>
                  <a:cubicBezTo>
                    <a:pt x="2940" y="657"/>
                    <a:pt x="2285" y="0"/>
                    <a:pt x="1471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674900" y="5178200"/>
              <a:ext cx="73500" cy="73650"/>
            </a:xfrm>
            <a:custGeom>
              <a:avLst/>
              <a:gdLst/>
              <a:ahLst/>
              <a:cxnLst/>
              <a:rect l="l" t="t" r="r" b="b"/>
              <a:pathLst>
                <a:path w="2940" h="2946" extrusionOk="0">
                  <a:moveTo>
                    <a:pt x="1469" y="1"/>
                  </a:moveTo>
                  <a:cubicBezTo>
                    <a:pt x="655" y="1"/>
                    <a:pt x="0" y="663"/>
                    <a:pt x="0" y="1477"/>
                  </a:cubicBezTo>
                  <a:cubicBezTo>
                    <a:pt x="0" y="2285"/>
                    <a:pt x="655" y="2946"/>
                    <a:pt x="1469" y="2946"/>
                  </a:cubicBezTo>
                  <a:cubicBezTo>
                    <a:pt x="2283" y="2946"/>
                    <a:pt x="2940" y="2285"/>
                    <a:pt x="2940" y="1477"/>
                  </a:cubicBezTo>
                  <a:cubicBezTo>
                    <a:pt x="2940" y="663"/>
                    <a:pt x="2283" y="1"/>
                    <a:pt x="1469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2787925" y="3574100"/>
              <a:ext cx="49050" cy="49050"/>
            </a:xfrm>
            <a:custGeom>
              <a:avLst/>
              <a:gdLst/>
              <a:ahLst/>
              <a:cxnLst/>
              <a:rect l="l" t="t" r="r" b="b"/>
              <a:pathLst>
                <a:path w="1962" h="1962" extrusionOk="0">
                  <a:moveTo>
                    <a:pt x="984" y="0"/>
                  </a:moveTo>
                  <a:cubicBezTo>
                    <a:pt x="441" y="0"/>
                    <a:pt x="0" y="436"/>
                    <a:pt x="0" y="978"/>
                  </a:cubicBezTo>
                  <a:cubicBezTo>
                    <a:pt x="0" y="1521"/>
                    <a:pt x="441" y="1962"/>
                    <a:pt x="984" y="1962"/>
                  </a:cubicBezTo>
                  <a:cubicBezTo>
                    <a:pt x="1526" y="1962"/>
                    <a:pt x="1962" y="1521"/>
                    <a:pt x="1962" y="978"/>
                  </a:cubicBezTo>
                  <a:cubicBezTo>
                    <a:pt x="1962" y="436"/>
                    <a:pt x="1526" y="0"/>
                    <a:pt x="984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2834125" y="3839025"/>
              <a:ext cx="49075" cy="49050"/>
            </a:xfrm>
            <a:custGeom>
              <a:avLst/>
              <a:gdLst/>
              <a:ahLst/>
              <a:cxnLst/>
              <a:rect l="l" t="t" r="r" b="b"/>
              <a:pathLst>
                <a:path w="1963" h="1962" extrusionOk="0">
                  <a:moveTo>
                    <a:pt x="984" y="1"/>
                  </a:moveTo>
                  <a:cubicBezTo>
                    <a:pt x="442" y="1"/>
                    <a:pt x="1" y="442"/>
                    <a:pt x="1" y="984"/>
                  </a:cubicBezTo>
                  <a:cubicBezTo>
                    <a:pt x="1" y="1527"/>
                    <a:pt x="442" y="1961"/>
                    <a:pt x="984" y="1961"/>
                  </a:cubicBezTo>
                  <a:cubicBezTo>
                    <a:pt x="1522" y="1961"/>
                    <a:pt x="1962" y="1527"/>
                    <a:pt x="1962" y="984"/>
                  </a:cubicBezTo>
                  <a:cubicBezTo>
                    <a:pt x="1962" y="442"/>
                    <a:pt x="1522" y="1"/>
                    <a:pt x="984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2455450" y="3598550"/>
              <a:ext cx="49075" cy="49050"/>
            </a:xfrm>
            <a:custGeom>
              <a:avLst/>
              <a:gdLst/>
              <a:ahLst/>
              <a:cxnLst/>
              <a:rect l="l" t="t" r="r" b="b"/>
              <a:pathLst>
                <a:path w="1963" h="1962" extrusionOk="0">
                  <a:moveTo>
                    <a:pt x="984" y="0"/>
                  </a:moveTo>
                  <a:cubicBezTo>
                    <a:pt x="442" y="0"/>
                    <a:pt x="1" y="441"/>
                    <a:pt x="1" y="984"/>
                  </a:cubicBezTo>
                  <a:cubicBezTo>
                    <a:pt x="1" y="1521"/>
                    <a:pt x="442" y="1962"/>
                    <a:pt x="984" y="1962"/>
                  </a:cubicBezTo>
                  <a:cubicBezTo>
                    <a:pt x="1527" y="1962"/>
                    <a:pt x="1962" y="1521"/>
                    <a:pt x="1962" y="984"/>
                  </a:cubicBezTo>
                  <a:cubicBezTo>
                    <a:pt x="1962" y="441"/>
                    <a:pt x="1527" y="0"/>
                    <a:pt x="984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2579800" y="4990150"/>
              <a:ext cx="49075" cy="49050"/>
            </a:xfrm>
            <a:custGeom>
              <a:avLst/>
              <a:gdLst/>
              <a:ahLst/>
              <a:cxnLst/>
              <a:rect l="l" t="t" r="r" b="b"/>
              <a:pathLst>
                <a:path w="1963" h="1962" extrusionOk="0">
                  <a:moveTo>
                    <a:pt x="979" y="0"/>
                  </a:moveTo>
                  <a:cubicBezTo>
                    <a:pt x="442" y="0"/>
                    <a:pt x="1" y="436"/>
                    <a:pt x="1" y="978"/>
                  </a:cubicBezTo>
                  <a:cubicBezTo>
                    <a:pt x="1" y="1521"/>
                    <a:pt x="442" y="1962"/>
                    <a:pt x="979" y="1962"/>
                  </a:cubicBezTo>
                  <a:cubicBezTo>
                    <a:pt x="1521" y="1962"/>
                    <a:pt x="1962" y="1521"/>
                    <a:pt x="1962" y="978"/>
                  </a:cubicBezTo>
                  <a:cubicBezTo>
                    <a:pt x="1962" y="436"/>
                    <a:pt x="1521" y="0"/>
                    <a:pt x="979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809675" y="5084675"/>
              <a:ext cx="49075" cy="49075"/>
            </a:xfrm>
            <a:custGeom>
              <a:avLst/>
              <a:gdLst/>
              <a:ahLst/>
              <a:cxnLst/>
              <a:rect l="l" t="t" r="r" b="b"/>
              <a:pathLst>
                <a:path w="1963" h="1963" extrusionOk="0">
                  <a:moveTo>
                    <a:pt x="979" y="1"/>
                  </a:moveTo>
                  <a:cubicBezTo>
                    <a:pt x="436" y="1"/>
                    <a:pt x="1" y="442"/>
                    <a:pt x="1" y="984"/>
                  </a:cubicBezTo>
                  <a:cubicBezTo>
                    <a:pt x="1" y="1521"/>
                    <a:pt x="436" y="1962"/>
                    <a:pt x="979" y="1962"/>
                  </a:cubicBezTo>
                  <a:cubicBezTo>
                    <a:pt x="1522" y="1962"/>
                    <a:pt x="1962" y="1521"/>
                    <a:pt x="1962" y="984"/>
                  </a:cubicBezTo>
                  <a:cubicBezTo>
                    <a:pt x="1962" y="442"/>
                    <a:pt x="1522" y="1"/>
                    <a:pt x="979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2530775" y="5133725"/>
              <a:ext cx="49050" cy="49050"/>
            </a:xfrm>
            <a:custGeom>
              <a:avLst/>
              <a:gdLst/>
              <a:ahLst/>
              <a:cxnLst/>
              <a:rect l="l" t="t" r="r" b="b"/>
              <a:pathLst>
                <a:path w="1962" h="1962" extrusionOk="0">
                  <a:moveTo>
                    <a:pt x="978" y="0"/>
                  </a:moveTo>
                  <a:cubicBezTo>
                    <a:pt x="441" y="0"/>
                    <a:pt x="0" y="441"/>
                    <a:pt x="0" y="984"/>
                  </a:cubicBezTo>
                  <a:cubicBezTo>
                    <a:pt x="0" y="1521"/>
                    <a:pt x="441" y="1962"/>
                    <a:pt x="978" y="1962"/>
                  </a:cubicBezTo>
                  <a:cubicBezTo>
                    <a:pt x="1521" y="1962"/>
                    <a:pt x="1962" y="1521"/>
                    <a:pt x="1962" y="984"/>
                  </a:cubicBezTo>
                  <a:cubicBezTo>
                    <a:pt x="1962" y="441"/>
                    <a:pt x="1521" y="0"/>
                    <a:pt x="978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787925" y="3353800"/>
              <a:ext cx="49050" cy="49075"/>
            </a:xfrm>
            <a:custGeom>
              <a:avLst/>
              <a:gdLst/>
              <a:ahLst/>
              <a:cxnLst/>
              <a:rect l="l" t="t" r="r" b="b"/>
              <a:pathLst>
                <a:path w="1962" h="1963" extrusionOk="0">
                  <a:moveTo>
                    <a:pt x="984" y="1"/>
                  </a:moveTo>
                  <a:cubicBezTo>
                    <a:pt x="441" y="1"/>
                    <a:pt x="0" y="436"/>
                    <a:pt x="0" y="979"/>
                  </a:cubicBezTo>
                  <a:cubicBezTo>
                    <a:pt x="0" y="1521"/>
                    <a:pt x="441" y="1962"/>
                    <a:pt x="984" y="1962"/>
                  </a:cubicBezTo>
                  <a:cubicBezTo>
                    <a:pt x="1526" y="1962"/>
                    <a:pt x="1962" y="1521"/>
                    <a:pt x="1962" y="979"/>
                  </a:cubicBezTo>
                  <a:cubicBezTo>
                    <a:pt x="1962" y="436"/>
                    <a:pt x="1526" y="1"/>
                    <a:pt x="984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159825" y="3763575"/>
              <a:ext cx="49050" cy="49025"/>
            </a:xfrm>
            <a:custGeom>
              <a:avLst/>
              <a:gdLst/>
              <a:ahLst/>
              <a:cxnLst/>
              <a:rect l="l" t="t" r="r" b="b"/>
              <a:pathLst>
                <a:path w="1962" h="1961" extrusionOk="0">
                  <a:moveTo>
                    <a:pt x="978" y="1"/>
                  </a:moveTo>
                  <a:cubicBezTo>
                    <a:pt x="441" y="1"/>
                    <a:pt x="0" y="435"/>
                    <a:pt x="0" y="978"/>
                  </a:cubicBezTo>
                  <a:cubicBezTo>
                    <a:pt x="0" y="1520"/>
                    <a:pt x="441" y="1961"/>
                    <a:pt x="978" y="1961"/>
                  </a:cubicBezTo>
                  <a:cubicBezTo>
                    <a:pt x="1521" y="1961"/>
                    <a:pt x="1962" y="1520"/>
                    <a:pt x="1962" y="978"/>
                  </a:cubicBezTo>
                  <a:cubicBezTo>
                    <a:pt x="1962" y="435"/>
                    <a:pt x="1521" y="1"/>
                    <a:pt x="978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2953800" y="3922650"/>
              <a:ext cx="49075" cy="49075"/>
            </a:xfrm>
            <a:custGeom>
              <a:avLst/>
              <a:gdLst/>
              <a:ahLst/>
              <a:cxnLst/>
              <a:rect l="l" t="t" r="r" b="b"/>
              <a:pathLst>
                <a:path w="1963" h="1963" extrusionOk="0">
                  <a:moveTo>
                    <a:pt x="979" y="1"/>
                  </a:moveTo>
                  <a:cubicBezTo>
                    <a:pt x="436" y="1"/>
                    <a:pt x="1" y="442"/>
                    <a:pt x="1" y="984"/>
                  </a:cubicBezTo>
                  <a:cubicBezTo>
                    <a:pt x="1" y="1527"/>
                    <a:pt x="436" y="1962"/>
                    <a:pt x="979" y="1962"/>
                  </a:cubicBezTo>
                  <a:cubicBezTo>
                    <a:pt x="1521" y="1962"/>
                    <a:pt x="1962" y="1527"/>
                    <a:pt x="1962" y="984"/>
                  </a:cubicBezTo>
                  <a:cubicBezTo>
                    <a:pt x="1962" y="442"/>
                    <a:pt x="1521" y="1"/>
                    <a:pt x="979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6"/>
          <p:cNvGrpSpPr/>
          <p:nvPr/>
        </p:nvGrpSpPr>
        <p:grpSpPr>
          <a:xfrm>
            <a:off x="1531352" y="845665"/>
            <a:ext cx="1654330" cy="3726436"/>
            <a:chOff x="206850" y="956350"/>
            <a:chExt cx="1536625" cy="3461300"/>
          </a:xfrm>
        </p:grpSpPr>
        <p:sp>
          <p:nvSpPr>
            <p:cNvPr id="940" name="Google Shape;940;p46"/>
            <p:cNvSpPr/>
            <p:nvPr/>
          </p:nvSpPr>
          <p:spPr>
            <a:xfrm>
              <a:off x="1314475" y="1726225"/>
              <a:ext cx="244475" cy="244625"/>
            </a:xfrm>
            <a:custGeom>
              <a:avLst/>
              <a:gdLst/>
              <a:ahLst/>
              <a:cxnLst/>
              <a:rect l="l" t="t" r="r" b="b"/>
              <a:pathLst>
                <a:path w="9779" h="9785" extrusionOk="0">
                  <a:moveTo>
                    <a:pt x="4890" y="0"/>
                  </a:moveTo>
                  <a:cubicBezTo>
                    <a:pt x="2188" y="0"/>
                    <a:pt x="1" y="2188"/>
                    <a:pt x="1" y="4890"/>
                  </a:cubicBezTo>
                  <a:cubicBezTo>
                    <a:pt x="1" y="7591"/>
                    <a:pt x="2188" y="9784"/>
                    <a:pt x="4890" y="9784"/>
                  </a:cubicBezTo>
                  <a:cubicBezTo>
                    <a:pt x="7590" y="9784"/>
                    <a:pt x="9778" y="7591"/>
                    <a:pt x="9778" y="4890"/>
                  </a:cubicBezTo>
                  <a:cubicBezTo>
                    <a:pt x="9778" y="2188"/>
                    <a:pt x="7590" y="0"/>
                    <a:pt x="4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1341875" y="1317600"/>
              <a:ext cx="226650" cy="226675"/>
            </a:xfrm>
            <a:custGeom>
              <a:avLst/>
              <a:gdLst/>
              <a:ahLst/>
              <a:cxnLst/>
              <a:rect l="l" t="t" r="r" b="b"/>
              <a:pathLst>
                <a:path w="9066" h="9067" extrusionOk="0">
                  <a:moveTo>
                    <a:pt x="4534" y="0"/>
                  </a:moveTo>
                  <a:cubicBezTo>
                    <a:pt x="2030" y="0"/>
                    <a:pt x="1" y="2030"/>
                    <a:pt x="1" y="4534"/>
                  </a:cubicBezTo>
                  <a:cubicBezTo>
                    <a:pt x="1" y="7038"/>
                    <a:pt x="2030" y="9067"/>
                    <a:pt x="4534" y="9067"/>
                  </a:cubicBezTo>
                  <a:cubicBezTo>
                    <a:pt x="7037" y="9067"/>
                    <a:pt x="9066" y="7038"/>
                    <a:pt x="9066" y="4534"/>
                  </a:cubicBezTo>
                  <a:cubicBezTo>
                    <a:pt x="9066" y="2030"/>
                    <a:pt x="7037" y="0"/>
                    <a:pt x="4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206850" y="956350"/>
              <a:ext cx="980200" cy="3461300"/>
            </a:xfrm>
            <a:custGeom>
              <a:avLst/>
              <a:gdLst/>
              <a:ahLst/>
              <a:cxnLst/>
              <a:rect l="l" t="t" r="r" b="b"/>
              <a:pathLst>
                <a:path w="39208" h="138452" extrusionOk="0">
                  <a:moveTo>
                    <a:pt x="35706" y="1"/>
                  </a:moveTo>
                  <a:cubicBezTo>
                    <a:pt x="34269" y="1"/>
                    <a:pt x="32965" y="977"/>
                    <a:pt x="32607" y="2435"/>
                  </a:cubicBezTo>
                  <a:lnTo>
                    <a:pt x="419" y="134082"/>
                  </a:lnTo>
                  <a:cubicBezTo>
                    <a:pt x="1" y="135806"/>
                    <a:pt x="1063" y="137541"/>
                    <a:pt x="2792" y="137948"/>
                  </a:cubicBezTo>
                  <a:lnTo>
                    <a:pt x="4584" y="138367"/>
                  </a:lnTo>
                  <a:cubicBezTo>
                    <a:pt x="4829" y="138424"/>
                    <a:pt x="5073" y="138451"/>
                    <a:pt x="5314" y="138451"/>
                  </a:cubicBezTo>
                  <a:cubicBezTo>
                    <a:pt x="6769" y="138451"/>
                    <a:pt x="8083" y="137455"/>
                    <a:pt x="8422" y="135976"/>
                  </a:cubicBezTo>
                  <a:lnTo>
                    <a:pt x="38818" y="3911"/>
                  </a:lnTo>
                  <a:cubicBezTo>
                    <a:pt x="39207" y="2198"/>
                    <a:pt x="38145" y="486"/>
                    <a:pt x="36432" y="84"/>
                  </a:cubicBezTo>
                  <a:cubicBezTo>
                    <a:pt x="36189" y="28"/>
                    <a:pt x="35946" y="1"/>
                    <a:pt x="35706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977925" y="1114300"/>
              <a:ext cx="528175" cy="866650"/>
            </a:xfrm>
            <a:custGeom>
              <a:avLst/>
              <a:gdLst/>
              <a:ahLst/>
              <a:cxnLst/>
              <a:rect l="l" t="t" r="r" b="b"/>
              <a:pathLst>
                <a:path w="21127" h="34666" extrusionOk="0">
                  <a:moveTo>
                    <a:pt x="7420" y="1"/>
                  </a:moveTo>
                  <a:lnTo>
                    <a:pt x="0" y="32221"/>
                  </a:lnTo>
                  <a:lnTo>
                    <a:pt x="9981" y="34556"/>
                  </a:lnTo>
                  <a:cubicBezTo>
                    <a:pt x="10298" y="34630"/>
                    <a:pt x="10615" y="34665"/>
                    <a:pt x="10927" y="34665"/>
                  </a:cubicBezTo>
                  <a:cubicBezTo>
                    <a:pt x="12806" y="34665"/>
                    <a:pt x="14504" y="33379"/>
                    <a:pt x="14955" y="31475"/>
                  </a:cubicBezTo>
                  <a:lnTo>
                    <a:pt x="20606" y="7336"/>
                  </a:lnTo>
                  <a:cubicBezTo>
                    <a:pt x="21127" y="5109"/>
                    <a:pt x="19747" y="2883"/>
                    <a:pt x="17520" y="2362"/>
                  </a:cubicBezTo>
                  <a:lnTo>
                    <a:pt x="7420" y="1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948925" y="1059900"/>
              <a:ext cx="182875" cy="637350"/>
            </a:xfrm>
            <a:custGeom>
              <a:avLst/>
              <a:gdLst/>
              <a:ahLst/>
              <a:cxnLst/>
              <a:rect l="l" t="t" r="r" b="b"/>
              <a:pathLst>
                <a:path w="7315" h="25494" extrusionOk="0">
                  <a:moveTo>
                    <a:pt x="6454" y="0"/>
                  </a:moveTo>
                  <a:cubicBezTo>
                    <a:pt x="6104" y="0"/>
                    <a:pt x="5791" y="242"/>
                    <a:pt x="5704" y="599"/>
                  </a:cubicBezTo>
                  <a:lnTo>
                    <a:pt x="97" y="24540"/>
                  </a:lnTo>
                  <a:cubicBezTo>
                    <a:pt x="1" y="24958"/>
                    <a:pt x="261" y="25377"/>
                    <a:pt x="673" y="25473"/>
                  </a:cubicBezTo>
                  <a:cubicBezTo>
                    <a:pt x="733" y="25487"/>
                    <a:pt x="792" y="25493"/>
                    <a:pt x="850" y="25493"/>
                  </a:cubicBezTo>
                  <a:cubicBezTo>
                    <a:pt x="1204" y="25493"/>
                    <a:pt x="1524" y="25255"/>
                    <a:pt x="1607" y="24897"/>
                  </a:cubicBezTo>
                  <a:lnTo>
                    <a:pt x="7213" y="949"/>
                  </a:lnTo>
                  <a:cubicBezTo>
                    <a:pt x="7315" y="537"/>
                    <a:pt x="7054" y="119"/>
                    <a:pt x="6636" y="23"/>
                  </a:cubicBezTo>
                  <a:cubicBezTo>
                    <a:pt x="6575" y="8"/>
                    <a:pt x="6514" y="0"/>
                    <a:pt x="6454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1144625" y="1186500"/>
              <a:ext cx="355100" cy="90425"/>
            </a:xfrm>
            <a:custGeom>
              <a:avLst/>
              <a:gdLst/>
              <a:ahLst/>
              <a:cxnLst/>
              <a:rect l="l" t="t" r="r" b="b"/>
              <a:pathLst>
                <a:path w="14204" h="3617" extrusionOk="0">
                  <a:moveTo>
                    <a:pt x="74" y="0"/>
                  </a:moveTo>
                  <a:lnTo>
                    <a:pt x="1" y="306"/>
                  </a:lnTo>
                  <a:lnTo>
                    <a:pt x="14131" y="3617"/>
                  </a:lnTo>
                  <a:lnTo>
                    <a:pt x="14204" y="33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1129100" y="1252900"/>
              <a:ext cx="355100" cy="90450"/>
            </a:xfrm>
            <a:custGeom>
              <a:avLst/>
              <a:gdLst/>
              <a:ahLst/>
              <a:cxnLst/>
              <a:rect l="l" t="t" r="r" b="b"/>
              <a:pathLst>
                <a:path w="14204" h="3618" extrusionOk="0">
                  <a:moveTo>
                    <a:pt x="74" y="0"/>
                  </a:moveTo>
                  <a:lnTo>
                    <a:pt x="0" y="305"/>
                  </a:lnTo>
                  <a:lnTo>
                    <a:pt x="14130" y="3618"/>
                  </a:lnTo>
                  <a:lnTo>
                    <a:pt x="14204" y="33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1113575" y="1319300"/>
              <a:ext cx="355050" cy="90450"/>
            </a:xfrm>
            <a:custGeom>
              <a:avLst/>
              <a:gdLst/>
              <a:ahLst/>
              <a:cxnLst/>
              <a:rect l="l" t="t" r="r" b="b"/>
              <a:pathLst>
                <a:path w="14202" h="3618" extrusionOk="0">
                  <a:moveTo>
                    <a:pt x="73" y="0"/>
                  </a:moveTo>
                  <a:lnTo>
                    <a:pt x="0" y="305"/>
                  </a:lnTo>
                  <a:lnTo>
                    <a:pt x="14129" y="3618"/>
                  </a:lnTo>
                  <a:lnTo>
                    <a:pt x="14202" y="331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098000" y="1385725"/>
              <a:ext cx="355100" cy="90425"/>
            </a:xfrm>
            <a:custGeom>
              <a:avLst/>
              <a:gdLst/>
              <a:ahLst/>
              <a:cxnLst/>
              <a:rect l="l" t="t" r="r" b="b"/>
              <a:pathLst>
                <a:path w="14204" h="3617" extrusionOk="0">
                  <a:moveTo>
                    <a:pt x="74" y="0"/>
                  </a:moveTo>
                  <a:lnTo>
                    <a:pt x="1" y="306"/>
                  </a:lnTo>
                  <a:lnTo>
                    <a:pt x="14130" y="3617"/>
                  </a:lnTo>
                  <a:lnTo>
                    <a:pt x="14204" y="33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1082475" y="1452125"/>
              <a:ext cx="355100" cy="90450"/>
            </a:xfrm>
            <a:custGeom>
              <a:avLst/>
              <a:gdLst/>
              <a:ahLst/>
              <a:cxnLst/>
              <a:rect l="l" t="t" r="r" b="b"/>
              <a:pathLst>
                <a:path w="14204" h="3618" extrusionOk="0">
                  <a:moveTo>
                    <a:pt x="68" y="0"/>
                  </a:moveTo>
                  <a:lnTo>
                    <a:pt x="0" y="306"/>
                  </a:lnTo>
                  <a:lnTo>
                    <a:pt x="14130" y="3618"/>
                  </a:lnTo>
                  <a:lnTo>
                    <a:pt x="14203" y="331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1066950" y="1518525"/>
              <a:ext cx="355050" cy="90450"/>
            </a:xfrm>
            <a:custGeom>
              <a:avLst/>
              <a:gdLst/>
              <a:ahLst/>
              <a:cxnLst/>
              <a:rect l="l" t="t" r="r" b="b"/>
              <a:pathLst>
                <a:path w="14202" h="3618" extrusionOk="0">
                  <a:moveTo>
                    <a:pt x="68" y="0"/>
                  </a:moveTo>
                  <a:lnTo>
                    <a:pt x="0" y="305"/>
                  </a:lnTo>
                  <a:lnTo>
                    <a:pt x="14129" y="3618"/>
                  </a:lnTo>
                  <a:lnTo>
                    <a:pt x="14202" y="331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1051375" y="1584950"/>
              <a:ext cx="354975" cy="90425"/>
            </a:xfrm>
            <a:custGeom>
              <a:avLst/>
              <a:gdLst/>
              <a:ahLst/>
              <a:cxnLst/>
              <a:rect l="l" t="t" r="r" b="b"/>
              <a:pathLst>
                <a:path w="14199" h="3617" extrusionOk="0">
                  <a:moveTo>
                    <a:pt x="68" y="0"/>
                  </a:moveTo>
                  <a:lnTo>
                    <a:pt x="0" y="306"/>
                  </a:lnTo>
                  <a:lnTo>
                    <a:pt x="14130" y="3617"/>
                  </a:lnTo>
                  <a:lnTo>
                    <a:pt x="14198" y="331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1035850" y="1651350"/>
              <a:ext cx="354950" cy="90450"/>
            </a:xfrm>
            <a:custGeom>
              <a:avLst/>
              <a:gdLst/>
              <a:ahLst/>
              <a:cxnLst/>
              <a:rect l="l" t="t" r="r" b="b"/>
              <a:pathLst>
                <a:path w="14198" h="3618" extrusionOk="0">
                  <a:moveTo>
                    <a:pt x="68" y="0"/>
                  </a:moveTo>
                  <a:lnTo>
                    <a:pt x="0" y="306"/>
                  </a:lnTo>
                  <a:lnTo>
                    <a:pt x="14130" y="3618"/>
                  </a:lnTo>
                  <a:lnTo>
                    <a:pt x="14198" y="331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020150" y="1717750"/>
              <a:ext cx="355100" cy="90450"/>
            </a:xfrm>
            <a:custGeom>
              <a:avLst/>
              <a:gdLst/>
              <a:ahLst/>
              <a:cxnLst/>
              <a:rect l="l" t="t" r="r" b="b"/>
              <a:pathLst>
                <a:path w="14204" h="3618" extrusionOk="0">
                  <a:moveTo>
                    <a:pt x="75" y="0"/>
                  </a:moveTo>
                  <a:lnTo>
                    <a:pt x="0" y="305"/>
                  </a:lnTo>
                  <a:lnTo>
                    <a:pt x="14136" y="3618"/>
                  </a:lnTo>
                  <a:lnTo>
                    <a:pt x="14203" y="331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1004600" y="1784300"/>
              <a:ext cx="355125" cy="90300"/>
            </a:xfrm>
            <a:custGeom>
              <a:avLst/>
              <a:gdLst/>
              <a:ahLst/>
              <a:cxnLst/>
              <a:rect l="l" t="t" r="r" b="b"/>
              <a:pathLst>
                <a:path w="14205" h="3612" extrusionOk="0">
                  <a:moveTo>
                    <a:pt x="74" y="1"/>
                  </a:moveTo>
                  <a:lnTo>
                    <a:pt x="1" y="301"/>
                  </a:lnTo>
                  <a:lnTo>
                    <a:pt x="14131" y="3612"/>
                  </a:lnTo>
                  <a:lnTo>
                    <a:pt x="14204" y="3307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989075" y="1850700"/>
              <a:ext cx="355100" cy="90350"/>
            </a:xfrm>
            <a:custGeom>
              <a:avLst/>
              <a:gdLst/>
              <a:ahLst/>
              <a:cxnLst/>
              <a:rect l="l" t="t" r="r" b="b"/>
              <a:pathLst>
                <a:path w="14204" h="3614" extrusionOk="0">
                  <a:moveTo>
                    <a:pt x="74" y="1"/>
                  </a:moveTo>
                  <a:lnTo>
                    <a:pt x="1" y="301"/>
                  </a:lnTo>
                  <a:lnTo>
                    <a:pt x="14129" y="3613"/>
                  </a:lnTo>
                  <a:lnTo>
                    <a:pt x="14204" y="330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977925" y="1114300"/>
              <a:ext cx="258600" cy="844225"/>
            </a:xfrm>
            <a:custGeom>
              <a:avLst/>
              <a:gdLst/>
              <a:ahLst/>
              <a:cxnLst/>
              <a:rect l="l" t="t" r="r" b="b"/>
              <a:pathLst>
                <a:path w="10344" h="33769" extrusionOk="0">
                  <a:moveTo>
                    <a:pt x="7420" y="1"/>
                  </a:moveTo>
                  <a:lnTo>
                    <a:pt x="0" y="32221"/>
                  </a:lnTo>
                  <a:lnTo>
                    <a:pt x="6618" y="33769"/>
                  </a:lnTo>
                  <a:cubicBezTo>
                    <a:pt x="3792" y="26112"/>
                    <a:pt x="8364" y="7811"/>
                    <a:pt x="10343" y="684"/>
                  </a:cubicBezTo>
                  <a:lnTo>
                    <a:pt x="7420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1474000" y="1231700"/>
              <a:ext cx="169000" cy="169175"/>
            </a:xfrm>
            <a:custGeom>
              <a:avLst/>
              <a:gdLst/>
              <a:ahLst/>
              <a:cxnLst/>
              <a:rect l="l" t="t" r="r" b="b"/>
              <a:pathLst>
                <a:path w="6760" h="6767" extrusionOk="0">
                  <a:moveTo>
                    <a:pt x="3379" y="1"/>
                  </a:moveTo>
                  <a:cubicBezTo>
                    <a:pt x="1514" y="1"/>
                    <a:pt x="1" y="1516"/>
                    <a:pt x="1" y="3381"/>
                  </a:cubicBezTo>
                  <a:cubicBezTo>
                    <a:pt x="1" y="5251"/>
                    <a:pt x="1514" y="6766"/>
                    <a:pt x="3379" y="6766"/>
                  </a:cubicBezTo>
                  <a:cubicBezTo>
                    <a:pt x="5245" y="6766"/>
                    <a:pt x="6760" y="5251"/>
                    <a:pt x="6760" y="3381"/>
                  </a:cubicBezTo>
                  <a:cubicBezTo>
                    <a:pt x="6760" y="1516"/>
                    <a:pt x="5245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1237600" y="1863550"/>
              <a:ext cx="169150" cy="169050"/>
            </a:xfrm>
            <a:custGeom>
              <a:avLst/>
              <a:gdLst/>
              <a:ahLst/>
              <a:cxnLst/>
              <a:rect l="l" t="t" r="r" b="b"/>
              <a:pathLst>
                <a:path w="6766" h="6762" extrusionOk="0">
                  <a:moveTo>
                    <a:pt x="3387" y="1"/>
                  </a:moveTo>
                  <a:cubicBezTo>
                    <a:pt x="1516" y="1"/>
                    <a:pt x="1" y="1511"/>
                    <a:pt x="1" y="3381"/>
                  </a:cubicBezTo>
                  <a:cubicBezTo>
                    <a:pt x="1" y="5246"/>
                    <a:pt x="1516" y="6761"/>
                    <a:pt x="3387" y="6761"/>
                  </a:cubicBezTo>
                  <a:cubicBezTo>
                    <a:pt x="5252" y="6761"/>
                    <a:pt x="6765" y="5246"/>
                    <a:pt x="6765" y="3381"/>
                  </a:cubicBezTo>
                  <a:cubicBezTo>
                    <a:pt x="6765" y="1511"/>
                    <a:pt x="5252" y="1"/>
                    <a:pt x="3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1304850" y="1757325"/>
              <a:ext cx="169175" cy="169175"/>
            </a:xfrm>
            <a:custGeom>
              <a:avLst/>
              <a:gdLst/>
              <a:ahLst/>
              <a:cxnLst/>
              <a:rect l="l" t="t" r="r" b="b"/>
              <a:pathLst>
                <a:path w="6767" h="6767" extrusionOk="0">
                  <a:moveTo>
                    <a:pt x="3381" y="0"/>
                  </a:moveTo>
                  <a:cubicBezTo>
                    <a:pt x="1516" y="0"/>
                    <a:pt x="1" y="1515"/>
                    <a:pt x="1" y="3386"/>
                  </a:cubicBezTo>
                  <a:cubicBezTo>
                    <a:pt x="1" y="5251"/>
                    <a:pt x="1516" y="6766"/>
                    <a:pt x="3381" y="6766"/>
                  </a:cubicBezTo>
                  <a:cubicBezTo>
                    <a:pt x="5251" y="6766"/>
                    <a:pt x="6767" y="5251"/>
                    <a:pt x="6767" y="3386"/>
                  </a:cubicBezTo>
                  <a:cubicBezTo>
                    <a:pt x="6767" y="1515"/>
                    <a:pt x="5251" y="0"/>
                    <a:pt x="3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1511300" y="152080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386" y="0"/>
                  </a:moveTo>
                  <a:cubicBezTo>
                    <a:pt x="1514" y="0"/>
                    <a:pt x="1" y="1515"/>
                    <a:pt x="1" y="3386"/>
                  </a:cubicBezTo>
                  <a:cubicBezTo>
                    <a:pt x="1" y="5251"/>
                    <a:pt x="1514" y="6766"/>
                    <a:pt x="3386" y="6766"/>
                  </a:cubicBezTo>
                  <a:cubicBezTo>
                    <a:pt x="5251" y="6766"/>
                    <a:pt x="6765" y="5251"/>
                    <a:pt x="6765" y="3386"/>
                  </a:cubicBezTo>
                  <a:cubicBezTo>
                    <a:pt x="6765" y="1515"/>
                    <a:pt x="5251" y="0"/>
                    <a:pt x="3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1626025" y="1462150"/>
              <a:ext cx="117450" cy="117425"/>
            </a:xfrm>
            <a:custGeom>
              <a:avLst/>
              <a:gdLst/>
              <a:ahLst/>
              <a:cxnLst/>
              <a:rect l="l" t="t" r="r" b="b"/>
              <a:pathLst>
                <a:path w="4698" h="4697" extrusionOk="0">
                  <a:moveTo>
                    <a:pt x="2346" y="1"/>
                  </a:moveTo>
                  <a:cubicBezTo>
                    <a:pt x="1052" y="1"/>
                    <a:pt x="0" y="1052"/>
                    <a:pt x="0" y="2346"/>
                  </a:cubicBezTo>
                  <a:cubicBezTo>
                    <a:pt x="0" y="3646"/>
                    <a:pt x="1052" y="4697"/>
                    <a:pt x="2346" y="4697"/>
                  </a:cubicBezTo>
                  <a:cubicBezTo>
                    <a:pt x="3647" y="4697"/>
                    <a:pt x="4698" y="3646"/>
                    <a:pt x="4698" y="2346"/>
                  </a:cubicBezTo>
                  <a:cubicBezTo>
                    <a:pt x="4698" y="1052"/>
                    <a:pt x="3647" y="1"/>
                    <a:pt x="2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1452675" y="1155525"/>
              <a:ext cx="117425" cy="117475"/>
            </a:xfrm>
            <a:custGeom>
              <a:avLst/>
              <a:gdLst/>
              <a:ahLst/>
              <a:cxnLst/>
              <a:rect l="l" t="t" r="r" b="b"/>
              <a:pathLst>
                <a:path w="4697" h="4699" extrusionOk="0">
                  <a:moveTo>
                    <a:pt x="2346" y="1"/>
                  </a:moveTo>
                  <a:cubicBezTo>
                    <a:pt x="1052" y="1"/>
                    <a:pt x="0" y="1052"/>
                    <a:pt x="0" y="2346"/>
                  </a:cubicBezTo>
                  <a:cubicBezTo>
                    <a:pt x="0" y="3647"/>
                    <a:pt x="1052" y="4698"/>
                    <a:pt x="2346" y="4698"/>
                  </a:cubicBezTo>
                  <a:cubicBezTo>
                    <a:pt x="3645" y="4698"/>
                    <a:pt x="4696" y="3647"/>
                    <a:pt x="4696" y="2346"/>
                  </a:cubicBezTo>
                  <a:cubicBezTo>
                    <a:pt x="4696" y="1052"/>
                    <a:pt x="3645" y="1"/>
                    <a:pt x="2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1517500" y="1789675"/>
              <a:ext cx="195475" cy="195450"/>
            </a:xfrm>
            <a:custGeom>
              <a:avLst/>
              <a:gdLst/>
              <a:ahLst/>
              <a:cxnLst/>
              <a:rect l="l" t="t" r="r" b="b"/>
              <a:pathLst>
                <a:path w="7819" h="7818" extrusionOk="0">
                  <a:moveTo>
                    <a:pt x="3912" y="0"/>
                  </a:moveTo>
                  <a:cubicBezTo>
                    <a:pt x="1748" y="0"/>
                    <a:pt x="1" y="1747"/>
                    <a:pt x="1" y="3905"/>
                  </a:cubicBezTo>
                  <a:cubicBezTo>
                    <a:pt x="1" y="6070"/>
                    <a:pt x="1748" y="7817"/>
                    <a:pt x="3912" y="7817"/>
                  </a:cubicBezTo>
                  <a:cubicBezTo>
                    <a:pt x="6071" y="7817"/>
                    <a:pt x="7818" y="6070"/>
                    <a:pt x="7818" y="3905"/>
                  </a:cubicBezTo>
                  <a:cubicBezTo>
                    <a:pt x="7818" y="1747"/>
                    <a:pt x="6071" y="0"/>
                    <a:pt x="3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1575725" y="19593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1" y="1"/>
                  </a:moveTo>
                  <a:cubicBezTo>
                    <a:pt x="1204" y="1"/>
                    <a:pt x="1" y="1205"/>
                    <a:pt x="1" y="2697"/>
                  </a:cubicBezTo>
                  <a:cubicBezTo>
                    <a:pt x="1" y="4184"/>
                    <a:pt x="1204" y="5387"/>
                    <a:pt x="2691" y="5387"/>
                  </a:cubicBezTo>
                  <a:cubicBezTo>
                    <a:pt x="4183" y="5387"/>
                    <a:pt x="5387" y="4184"/>
                    <a:pt x="5387" y="2697"/>
                  </a:cubicBezTo>
                  <a:cubicBezTo>
                    <a:pt x="5387" y="1205"/>
                    <a:pt x="4183" y="1"/>
                    <a:pt x="2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1378350" y="1527575"/>
              <a:ext cx="169125" cy="169000"/>
            </a:xfrm>
            <a:custGeom>
              <a:avLst/>
              <a:gdLst/>
              <a:ahLst/>
              <a:cxnLst/>
              <a:rect l="l" t="t" r="r" b="b"/>
              <a:pathLst>
                <a:path w="6765" h="6760" extrusionOk="0">
                  <a:moveTo>
                    <a:pt x="3380" y="0"/>
                  </a:moveTo>
                  <a:cubicBezTo>
                    <a:pt x="1515" y="0"/>
                    <a:pt x="0" y="1510"/>
                    <a:pt x="0" y="3381"/>
                  </a:cubicBezTo>
                  <a:cubicBezTo>
                    <a:pt x="0" y="5246"/>
                    <a:pt x="1515" y="6759"/>
                    <a:pt x="3380" y="6759"/>
                  </a:cubicBezTo>
                  <a:cubicBezTo>
                    <a:pt x="5251" y="6759"/>
                    <a:pt x="6765" y="5246"/>
                    <a:pt x="6765" y="3381"/>
                  </a:cubicBezTo>
                  <a:cubicBezTo>
                    <a:pt x="6765" y="1510"/>
                    <a:pt x="5251" y="0"/>
                    <a:pt x="3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1474000" y="1647100"/>
              <a:ext cx="169000" cy="169175"/>
            </a:xfrm>
            <a:custGeom>
              <a:avLst/>
              <a:gdLst/>
              <a:ahLst/>
              <a:cxnLst/>
              <a:rect l="l" t="t" r="r" b="b"/>
              <a:pathLst>
                <a:path w="6760" h="6767" extrusionOk="0">
                  <a:moveTo>
                    <a:pt x="3379" y="1"/>
                  </a:moveTo>
                  <a:cubicBezTo>
                    <a:pt x="1514" y="1"/>
                    <a:pt x="1" y="1516"/>
                    <a:pt x="1" y="3386"/>
                  </a:cubicBezTo>
                  <a:cubicBezTo>
                    <a:pt x="1" y="5252"/>
                    <a:pt x="1514" y="6767"/>
                    <a:pt x="3379" y="6767"/>
                  </a:cubicBezTo>
                  <a:cubicBezTo>
                    <a:pt x="5245" y="6767"/>
                    <a:pt x="6760" y="5252"/>
                    <a:pt x="6760" y="3386"/>
                  </a:cubicBezTo>
                  <a:cubicBezTo>
                    <a:pt x="6760" y="1516"/>
                    <a:pt x="5245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1356875" y="1647100"/>
              <a:ext cx="169000" cy="169175"/>
            </a:xfrm>
            <a:custGeom>
              <a:avLst/>
              <a:gdLst/>
              <a:ahLst/>
              <a:cxnLst/>
              <a:rect l="l" t="t" r="r" b="b"/>
              <a:pathLst>
                <a:path w="6760" h="6767" extrusionOk="0">
                  <a:moveTo>
                    <a:pt x="3379" y="1"/>
                  </a:moveTo>
                  <a:cubicBezTo>
                    <a:pt x="1509" y="1"/>
                    <a:pt x="0" y="1516"/>
                    <a:pt x="0" y="3386"/>
                  </a:cubicBezTo>
                  <a:cubicBezTo>
                    <a:pt x="0" y="5252"/>
                    <a:pt x="1509" y="6767"/>
                    <a:pt x="3379" y="6767"/>
                  </a:cubicBezTo>
                  <a:cubicBezTo>
                    <a:pt x="5244" y="6767"/>
                    <a:pt x="6760" y="5252"/>
                    <a:pt x="6760" y="3386"/>
                  </a:cubicBezTo>
                  <a:cubicBezTo>
                    <a:pt x="6760" y="1516"/>
                    <a:pt x="5244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1434025" y="1358150"/>
              <a:ext cx="226775" cy="226700"/>
            </a:xfrm>
            <a:custGeom>
              <a:avLst/>
              <a:gdLst/>
              <a:ahLst/>
              <a:cxnLst/>
              <a:rect l="l" t="t" r="r" b="b"/>
              <a:pathLst>
                <a:path w="9071" h="9068" extrusionOk="0">
                  <a:moveTo>
                    <a:pt x="4538" y="1"/>
                  </a:moveTo>
                  <a:cubicBezTo>
                    <a:pt x="2035" y="1"/>
                    <a:pt x="0" y="2030"/>
                    <a:pt x="0" y="4534"/>
                  </a:cubicBezTo>
                  <a:cubicBezTo>
                    <a:pt x="0" y="7038"/>
                    <a:pt x="2035" y="9067"/>
                    <a:pt x="4538" y="9067"/>
                  </a:cubicBezTo>
                  <a:cubicBezTo>
                    <a:pt x="7036" y="9067"/>
                    <a:pt x="9071" y="7038"/>
                    <a:pt x="9071" y="4534"/>
                  </a:cubicBezTo>
                  <a:cubicBezTo>
                    <a:pt x="9071" y="2030"/>
                    <a:pt x="7036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9" name="Google Shape;969;p46"/>
          <p:cNvSpPr/>
          <p:nvPr/>
        </p:nvSpPr>
        <p:spPr>
          <a:xfrm>
            <a:off x="7937311" y="61992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6"/>
          <p:cNvSpPr/>
          <p:nvPr/>
        </p:nvSpPr>
        <p:spPr>
          <a:xfrm>
            <a:off x="850188" y="328111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6"/>
          <p:cNvSpPr/>
          <p:nvPr/>
        </p:nvSpPr>
        <p:spPr>
          <a:xfrm>
            <a:off x="508207" y="736725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8307713" y="4487275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6"/>
          <p:cNvSpPr/>
          <p:nvPr/>
        </p:nvSpPr>
        <p:spPr>
          <a:xfrm>
            <a:off x="7722775" y="908163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77" name="Google Shape;677;p37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DEV</a:t>
            </a:r>
            <a:r>
              <a:rPr lang="pt-BR" dirty="0"/>
              <a:t> FELIPE FREIRE</a:t>
            </a:r>
          </a:p>
        </p:txBody>
      </p:sp>
      <p:sp>
        <p:nvSpPr>
          <p:cNvPr id="678" name="Google Shape;678;p37"/>
          <p:cNvSpPr/>
          <p:nvPr/>
        </p:nvSpPr>
        <p:spPr>
          <a:xfrm>
            <a:off x="841570" y="1698573"/>
            <a:ext cx="4896000" cy="99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7"/>
          <p:cNvSpPr txBox="1"/>
          <p:nvPr/>
        </p:nvSpPr>
        <p:spPr>
          <a:xfrm>
            <a:off x="2374275" y="1789025"/>
            <a:ext cx="29754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IDADE: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20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INSTITUTO</a:t>
            </a:r>
            <a:r>
              <a:rPr lang="pt-B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pt-BR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IFSertão-PE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LOCAL:</a:t>
            </a:r>
            <a:r>
              <a:rPr lang="pt-B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Salgueiro, PE</a:t>
            </a:r>
          </a:p>
        </p:txBody>
      </p:sp>
      <p:sp>
        <p:nvSpPr>
          <p:cNvPr id="680" name="Google Shape;680;p37"/>
          <p:cNvSpPr txBox="1"/>
          <p:nvPr/>
        </p:nvSpPr>
        <p:spPr>
          <a:xfrm>
            <a:off x="2579251" y="3128075"/>
            <a:ext cx="758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rPr>
              <a:t>2022</a:t>
            </a:r>
            <a:endParaRPr sz="1800" dirty="0">
              <a:solidFill>
                <a:schemeClr val="accent4"/>
              </a:solidFill>
              <a:latin typeface="Jost ExtraBold"/>
              <a:ea typeface="Jost ExtraBold"/>
              <a:cs typeface="Jost ExtraBold"/>
              <a:sym typeface="Jost ExtraBold"/>
            </a:endParaRPr>
          </a:p>
        </p:txBody>
      </p:sp>
      <p:sp>
        <p:nvSpPr>
          <p:cNvPr id="684" name="Google Shape;684;p37"/>
          <p:cNvSpPr txBox="1"/>
          <p:nvPr/>
        </p:nvSpPr>
        <p:spPr>
          <a:xfrm>
            <a:off x="2374275" y="3863977"/>
            <a:ext cx="2782516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github.com/lipefreire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2266925" y="3426875"/>
            <a:ext cx="2495400" cy="379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4223275" y="3426875"/>
            <a:ext cx="2495400" cy="379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6185700" y="3426875"/>
            <a:ext cx="3224100" cy="379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9" name="Google Shape;689;p37"/>
          <p:cNvPicPr preferRelativeResize="0"/>
          <p:nvPr/>
        </p:nvPicPr>
        <p:blipFill>
          <a:blip r:embed="rId3"/>
          <a:srcRect l="1222" r="1222"/>
          <a:stretch/>
        </p:blipFill>
        <p:spPr>
          <a:xfrm>
            <a:off x="720000" y="1434000"/>
            <a:ext cx="1484400" cy="1521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0" name="Google Shape;690;p37"/>
          <p:cNvSpPr/>
          <p:nvPr/>
        </p:nvSpPr>
        <p:spPr>
          <a:xfrm>
            <a:off x="8222000" y="328111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508219" y="4401563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8017000" y="658375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83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/>
          <p:nvPr/>
        </p:nvSpPr>
        <p:spPr>
          <a:xfrm>
            <a:off x="490800" y="1906627"/>
            <a:ext cx="4086900" cy="50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1"/>
          </p:nvPr>
        </p:nvSpPr>
        <p:spPr>
          <a:xfrm>
            <a:off x="720000" y="2442350"/>
            <a:ext cx="3146400" cy="21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 </a:t>
            </a:r>
            <a:r>
              <a:rPr lang="pt-BR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Spring Boot é um framework OpenSource</a:t>
            </a:r>
            <a:r>
              <a:rPr lang="pt-BR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que nasceu a partir do Spring framework e veio para facilitar as configurações iniciais de um projeto.</a:t>
            </a:r>
            <a:endParaRPr 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77" name="Google Shape;377;p33"/>
          <p:cNvSpPr txBox="1">
            <a:spLocks noGrp="1"/>
          </p:cNvSpPr>
          <p:nvPr>
            <p:ph type="title"/>
          </p:nvPr>
        </p:nvSpPr>
        <p:spPr>
          <a:xfrm>
            <a:off x="710488" y="1971539"/>
            <a:ext cx="3584700" cy="456900"/>
          </a:xfrm>
          <a:prstGeom prst="rect">
            <a:avLst/>
          </a:prstGeom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BOOT</a:t>
            </a:r>
            <a:endParaRPr dirty="0"/>
          </a:p>
        </p:txBody>
      </p:sp>
      <p:sp>
        <p:nvSpPr>
          <p:cNvPr id="378" name="Google Shape;378;p33"/>
          <p:cNvSpPr/>
          <p:nvPr/>
        </p:nvSpPr>
        <p:spPr>
          <a:xfrm>
            <a:off x="8015311" y="7529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1128713" y="534986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715032" y="101040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5341044" y="1703250"/>
            <a:ext cx="2983260" cy="2848690"/>
          </a:xfrm>
          <a:custGeom>
            <a:avLst/>
            <a:gdLst/>
            <a:ahLst/>
            <a:cxnLst/>
            <a:rect l="l" t="t" r="r" b="b"/>
            <a:pathLst>
              <a:path w="215126" h="205422" extrusionOk="0">
                <a:moveTo>
                  <a:pt x="107566" y="0"/>
                </a:moveTo>
                <a:cubicBezTo>
                  <a:pt x="48154" y="0"/>
                  <a:pt x="1" y="45983"/>
                  <a:pt x="1" y="102711"/>
                </a:cubicBezTo>
                <a:cubicBezTo>
                  <a:pt x="1" y="159438"/>
                  <a:pt x="48154" y="205421"/>
                  <a:pt x="107566" y="205421"/>
                </a:cubicBezTo>
                <a:cubicBezTo>
                  <a:pt x="166972" y="205421"/>
                  <a:pt x="215125" y="159438"/>
                  <a:pt x="215125" y="102711"/>
                </a:cubicBezTo>
                <a:cubicBezTo>
                  <a:pt x="215125" y="45983"/>
                  <a:pt x="166972" y="0"/>
                  <a:pt x="107566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7886374" y="2869462"/>
            <a:ext cx="179501" cy="84730"/>
          </a:xfrm>
          <a:custGeom>
            <a:avLst/>
            <a:gdLst/>
            <a:ahLst/>
            <a:cxnLst/>
            <a:rect l="l" t="t" r="r" b="b"/>
            <a:pathLst>
              <a:path w="12944" h="6110" extrusionOk="0">
                <a:moveTo>
                  <a:pt x="8003" y="1"/>
                </a:moveTo>
                <a:cubicBezTo>
                  <a:pt x="4058" y="1"/>
                  <a:pt x="1489" y="2893"/>
                  <a:pt x="357" y="4514"/>
                </a:cubicBezTo>
                <a:cubicBezTo>
                  <a:pt x="0" y="5034"/>
                  <a:pt x="300" y="5746"/>
                  <a:pt x="916" y="5847"/>
                </a:cubicBezTo>
                <a:cubicBezTo>
                  <a:pt x="1680" y="5979"/>
                  <a:pt x="2748" y="6109"/>
                  <a:pt x="3957" y="6109"/>
                </a:cubicBezTo>
                <a:cubicBezTo>
                  <a:pt x="6761" y="6109"/>
                  <a:pt x="10321" y="5407"/>
                  <a:pt x="12615" y="2378"/>
                </a:cubicBezTo>
                <a:cubicBezTo>
                  <a:pt x="12943" y="1942"/>
                  <a:pt x="12813" y="1316"/>
                  <a:pt x="12322" y="1078"/>
                </a:cubicBezTo>
                <a:cubicBezTo>
                  <a:pt x="10736" y="311"/>
                  <a:pt x="9296" y="1"/>
                  <a:pt x="8003" y="1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7751259" y="2815114"/>
            <a:ext cx="141143" cy="130563"/>
          </a:xfrm>
          <a:custGeom>
            <a:avLst/>
            <a:gdLst/>
            <a:ahLst/>
            <a:cxnLst/>
            <a:rect l="l" t="t" r="r" b="b"/>
            <a:pathLst>
              <a:path w="10178" h="9415" extrusionOk="0">
                <a:moveTo>
                  <a:pt x="935" y="0"/>
                </a:moveTo>
                <a:cubicBezTo>
                  <a:pt x="397" y="0"/>
                  <a:pt x="0" y="501"/>
                  <a:pt x="102" y="1030"/>
                </a:cubicBezTo>
                <a:cubicBezTo>
                  <a:pt x="1096" y="6382"/>
                  <a:pt x="6545" y="8626"/>
                  <a:pt x="9004" y="9377"/>
                </a:cubicBezTo>
                <a:cubicBezTo>
                  <a:pt x="9088" y="9402"/>
                  <a:pt x="9173" y="9414"/>
                  <a:pt x="9254" y="9414"/>
                </a:cubicBezTo>
                <a:cubicBezTo>
                  <a:pt x="9758" y="9414"/>
                  <a:pt x="10178" y="8967"/>
                  <a:pt x="10100" y="8433"/>
                </a:cubicBezTo>
                <a:cubicBezTo>
                  <a:pt x="9721" y="5833"/>
                  <a:pt x="8081" y="102"/>
                  <a:pt x="944" y="0"/>
                </a:cubicBezTo>
                <a:cubicBezTo>
                  <a:pt x="941" y="0"/>
                  <a:pt x="938" y="0"/>
                  <a:pt x="935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7870939" y="2618081"/>
            <a:ext cx="128621" cy="180555"/>
          </a:xfrm>
          <a:custGeom>
            <a:avLst/>
            <a:gdLst/>
            <a:ahLst/>
            <a:cxnLst/>
            <a:rect l="l" t="t" r="r" b="b"/>
            <a:pathLst>
              <a:path w="9275" h="13020" extrusionOk="0">
                <a:moveTo>
                  <a:pt x="4212" y="0"/>
                </a:moveTo>
                <a:cubicBezTo>
                  <a:pt x="3966" y="0"/>
                  <a:pt x="3718" y="105"/>
                  <a:pt x="3544" y="311"/>
                </a:cubicBezTo>
                <a:cubicBezTo>
                  <a:pt x="1" y="4442"/>
                  <a:pt x="1668" y="10094"/>
                  <a:pt x="2628" y="12485"/>
                </a:cubicBezTo>
                <a:cubicBezTo>
                  <a:pt x="2766" y="12831"/>
                  <a:pt x="3090" y="13019"/>
                  <a:pt x="3420" y="13019"/>
                </a:cubicBezTo>
                <a:cubicBezTo>
                  <a:pt x="3646" y="13019"/>
                  <a:pt x="3875" y="12931"/>
                  <a:pt x="4047" y="12744"/>
                </a:cubicBezTo>
                <a:cubicBezTo>
                  <a:pt x="5839" y="10817"/>
                  <a:pt x="9275" y="5946"/>
                  <a:pt x="4872" y="322"/>
                </a:cubicBezTo>
                <a:cubicBezTo>
                  <a:pt x="4704" y="107"/>
                  <a:pt x="4459" y="0"/>
                  <a:pt x="4212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7389147" y="2618058"/>
            <a:ext cx="676651" cy="1160765"/>
            <a:chOff x="4832725" y="1887325"/>
            <a:chExt cx="1219850" cy="2092600"/>
          </a:xfrm>
        </p:grpSpPr>
        <p:sp>
          <p:nvSpPr>
            <p:cNvPr id="390" name="Google Shape;390;p33"/>
            <p:cNvSpPr/>
            <p:nvPr/>
          </p:nvSpPr>
          <p:spPr>
            <a:xfrm>
              <a:off x="4832725" y="2189100"/>
              <a:ext cx="966800" cy="1790825"/>
            </a:xfrm>
            <a:custGeom>
              <a:avLst/>
              <a:gdLst/>
              <a:ahLst/>
              <a:cxnLst/>
              <a:rect l="l" t="t" r="r" b="b"/>
              <a:pathLst>
                <a:path w="38672" h="71633" extrusionOk="0">
                  <a:moveTo>
                    <a:pt x="37840" y="1"/>
                  </a:moveTo>
                  <a:cubicBezTo>
                    <a:pt x="29939" y="43814"/>
                    <a:pt x="295" y="70733"/>
                    <a:pt x="1" y="71005"/>
                  </a:cubicBezTo>
                  <a:lnTo>
                    <a:pt x="561" y="71633"/>
                  </a:lnTo>
                  <a:cubicBezTo>
                    <a:pt x="861" y="71367"/>
                    <a:pt x="30713" y="44261"/>
                    <a:pt x="38671" y="149"/>
                  </a:cubicBezTo>
                  <a:lnTo>
                    <a:pt x="37840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728975" y="2340500"/>
              <a:ext cx="323600" cy="152750"/>
            </a:xfrm>
            <a:custGeom>
              <a:avLst/>
              <a:gdLst/>
              <a:ahLst/>
              <a:cxnLst/>
              <a:rect l="l" t="t" r="r" b="b"/>
              <a:pathLst>
                <a:path w="12944" h="6110" extrusionOk="0">
                  <a:moveTo>
                    <a:pt x="8003" y="1"/>
                  </a:moveTo>
                  <a:cubicBezTo>
                    <a:pt x="4058" y="1"/>
                    <a:pt x="1489" y="2893"/>
                    <a:pt x="357" y="4514"/>
                  </a:cubicBezTo>
                  <a:cubicBezTo>
                    <a:pt x="0" y="5034"/>
                    <a:pt x="300" y="5746"/>
                    <a:pt x="916" y="5847"/>
                  </a:cubicBezTo>
                  <a:cubicBezTo>
                    <a:pt x="1680" y="5979"/>
                    <a:pt x="2748" y="6109"/>
                    <a:pt x="3957" y="6109"/>
                  </a:cubicBezTo>
                  <a:cubicBezTo>
                    <a:pt x="6761" y="6109"/>
                    <a:pt x="10321" y="5407"/>
                    <a:pt x="12615" y="2378"/>
                  </a:cubicBezTo>
                  <a:cubicBezTo>
                    <a:pt x="12943" y="1942"/>
                    <a:pt x="12813" y="1316"/>
                    <a:pt x="12322" y="1078"/>
                  </a:cubicBezTo>
                  <a:cubicBezTo>
                    <a:pt x="10736" y="311"/>
                    <a:pt x="9296" y="1"/>
                    <a:pt x="8003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5759350" y="2392300"/>
              <a:ext cx="198975" cy="65575"/>
            </a:xfrm>
            <a:custGeom>
              <a:avLst/>
              <a:gdLst/>
              <a:ahLst/>
              <a:cxnLst/>
              <a:rect l="l" t="t" r="r" b="b"/>
              <a:pathLst>
                <a:path w="7959" h="2623" extrusionOk="0">
                  <a:moveTo>
                    <a:pt x="5996" y="0"/>
                  </a:moveTo>
                  <a:cubicBezTo>
                    <a:pt x="4048" y="0"/>
                    <a:pt x="0" y="2622"/>
                    <a:pt x="0" y="2622"/>
                  </a:cubicBezTo>
                  <a:cubicBezTo>
                    <a:pt x="0" y="2622"/>
                    <a:pt x="7959" y="11"/>
                    <a:pt x="6008" y="0"/>
                  </a:cubicBezTo>
                  <a:cubicBezTo>
                    <a:pt x="6004" y="0"/>
                    <a:pt x="6000" y="0"/>
                    <a:pt x="5996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5485400" y="2242525"/>
              <a:ext cx="254450" cy="235375"/>
            </a:xfrm>
            <a:custGeom>
              <a:avLst/>
              <a:gdLst/>
              <a:ahLst/>
              <a:cxnLst/>
              <a:rect l="l" t="t" r="r" b="b"/>
              <a:pathLst>
                <a:path w="10178" h="9415" extrusionOk="0">
                  <a:moveTo>
                    <a:pt x="935" y="0"/>
                  </a:moveTo>
                  <a:cubicBezTo>
                    <a:pt x="397" y="0"/>
                    <a:pt x="0" y="501"/>
                    <a:pt x="102" y="1030"/>
                  </a:cubicBezTo>
                  <a:cubicBezTo>
                    <a:pt x="1096" y="6382"/>
                    <a:pt x="6545" y="8626"/>
                    <a:pt x="9004" y="9377"/>
                  </a:cubicBezTo>
                  <a:cubicBezTo>
                    <a:pt x="9088" y="9402"/>
                    <a:pt x="9173" y="9414"/>
                    <a:pt x="9254" y="9414"/>
                  </a:cubicBezTo>
                  <a:cubicBezTo>
                    <a:pt x="9758" y="9414"/>
                    <a:pt x="10178" y="8967"/>
                    <a:pt x="10100" y="8433"/>
                  </a:cubicBezTo>
                  <a:cubicBezTo>
                    <a:pt x="9721" y="5833"/>
                    <a:pt x="8081" y="102"/>
                    <a:pt x="944" y="0"/>
                  </a:cubicBezTo>
                  <a:cubicBezTo>
                    <a:pt x="941" y="0"/>
                    <a:pt x="938" y="0"/>
                    <a:pt x="93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5587675" y="2319675"/>
              <a:ext cx="129175" cy="128200"/>
            </a:xfrm>
            <a:custGeom>
              <a:avLst/>
              <a:gdLst/>
              <a:ahLst/>
              <a:cxnLst/>
              <a:rect l="l" t="t" r="r" b="b"/>
              <a:pathLst>
                <a:path w="5167" h="5128" extrusionOk="0">
                  <a:moveTo>
                    <a:pt x="714" y="0"/>
                  </a:moveTo>
                  <a:cubicBezTo>
                    <a:pt x="0" y="0"/>
                    <a:pt x="5166" y="5127"/>
                    <a:pt x="5166" y="5127"/>
                  </a:cubicBezTo>
                  <a:cubicBezTo>
                    <a:pt x="5166" y="5127"/>
                    <a:pt x="2709" y="949"/>
                    <a:pt x="967" y="85"/>
                  </a:cubicBezTo>
                  <a:cubicBezTo>
                    <a:pt x="849" y="27"/>
                    <a:pt x="766" y="0"/>
                    <a:pt x="714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582175" y="2746275"/>
              <a:ext cx="331225" cy="142850"/>
            </a:xfrm>
            <a:custGeom>
              <a:avLst/>
              <a:gdLst/>
              <a:ahLst/>
              <a:cxnLst/>
              <a:rect l="l" t="t" r="r" b="b"/>
              <a:pathLst>
                <a:path w="13249" h="5714" extrusionOk="0">
                  <a:moveTo>
                    <a:pt x="7518" y="1"/>
                  </a:moveTo>
                  <a:cubicBezTo>
                    <a:pt x="4167" y="1"/>
                    <a:pt x="1644" y="2163"/>
                    <a:pt x="430" y="3470"/>
                  </a:cubicBezTo>
                  <a:cubicBezTo>
                    <a:pt x="0" y="3927"/>
                    <a:pt x="193" y="4680"/>
                    <a:pt x="792" y="4871"/>
                  </a:cubicBezTo>
                  <a:cubicBezTo>
                    <a:pt x="1945" y="5240"/>
                    <a:pt x="3828" y="5713"/>
                    <a:pt x="5902" y="5713"/>
                  </a:cubicBezTo>
                  <a:cubicBezTo>
                    <a:pt x="8238" y="5713"/>
                    <a:pt x="10816" y="5112"/>
                    <a:pt x="12864" y="3086"/>
                  </a:cubicBezTo>
                  <a:cubicBezTo>
                    <a:pt x="13248" y="2701"/>
                    <a:pt x="13209" y="2056"/>
                    <a:pt x="12756" y="1756"/>
                  </a:cubicBezTo>
                  <a:cubicBezTo>
                    <a:pt x="10859" y="481"/>
                    <a:pt x="9097" y="1"/>
                    <a:pt x="7518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5613400" y="2796125"/>
              <a:ext cx="206175" cy="44400"/>
            </a:xfrm>
            <a:custGeom>
              <a:avLst/>
              <a:gdLst/>
              <a:ahLst/>
              <a:cxnLst/>
              <a:rect l="l" t="t" r="r" b="b"/>
              <a:pathLst>
                <a:path w="8247" h="1776" extrusionOk="0">
                  <a:moveTo>
                    <a:pt x="5913" y="1"/>
                  </a:moveTo>
                  <a:cubicBezTo>
                    <a:pt x="3837" y="1"/>
                    <a:pt x="0" y="1775"/>
                    <a:pt x="0" y="1775"/>
                  </a:cubicBezTo>
                  <a:cubicBezTo>
                    <a:pt x="0" y="1775"/>
                    <a:pt x="8246" y="312"/>
                    <a:pt x="6325" y="28"/>
                  </a:cubicBezTo>
                  <a:cubicBezTo>
                    <a:pt x="6198" y="9"/>
                    <a:pt x="6060" y="1"/>
                    <a:pt x="5913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370975" y="2591700"/>
              <a:ext cx="221975" cy="262850"/>
            </a:xfrm>
            <a:custGeom>
              <a:avLst/>
              <a:gdLst/>
              <a:ahLst/>
              <a:cxnLst/>
              <a:rect l="l" t="t" r="r" b="b"/>
              <a:pathLst>
                <a:path w="8879" h="10514" extrusionOk="0">
                  <a:moveTo>
                    <a:pt x="868" y="1"/>
                  </a:moveTo>
                  <a:cubicBezTo>
                    <a:pt x="389" y="1"/>
                    <a:pt x="1" y="417"/>
                    <a:pt x="22" y="909"/>
                  </a:cubicBezTo>
                  <a:cubicBezTo>
                    <a:pt x="247" y="6352"/>
                    <a:pt x="5328" y="9342"/>
                    <a:pt x="7657" y="10433"/>
                  </a:cubicBezTo>
                  <a:cubicBezTo>
                    <a:pt x="7777" y="10488"/>
                    <a:pt x="7900" y="10514"/>
                    <a:pt x="8020" y="10514"/>
                  </a:cubicBezTo>
                  <a:cubicBezTo>
                    <a:pt x="8472" y="10514"/>
                    <a:pt x="8878" y="10148"/>
                    <a:pt x="8878" y="9653"/>
                  </a:cubicBezTo>
                  <a:cubicBezTo>
                    <a:pt x="8867" y="7024"/>
                    <a:pt x="8053" y="1118"/>
                    <a:pt x="1000" y="11"/>
                  </a:cubicBezTo>
                  <a:cubicBezTo>
                    <a:pt x="955" y="4"/>
                    <a:pt x="911" y="1"/>
                    <a:pt x="868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5464900" y="2681975"/>
              <a:ext cx="107825" cy="142575"/>
            </a:xfrm>
            <a:custGeom>
              <a:avLst/>
              <a:gdLst/>
              <a:ahLst/>
              <a:cxnLst/>
              <a:rect l="l" t="t" r="r" b="b"/>
              <a:pathLst>
                <a:path w="4313" h="5703" extrusionOk="0">
                  <a:moveTo>
                    <a:pt x="609" y="1"/>
                  </a:moveTo>
                  <a:cubicBezTo>
                    <a:pt x="0" y="1"/>
                    <a:pt x="4313" y="5703"/>
                    <a:pt x="4313" y="5703"/>
                  </a:cubicBezTo>
                  <a:cubicBezTo>
                    <a:pt x="4313" y="5703"/>
                    <a:pt x="2471" y="1221"/>
                    <a:pt x="865" y="124"/>
                  </a:cubicBezTo>
                  <a:cubicBezTo>
                    <a:pt x="742" y="40"/>
                    <a:pt x="659" y="1"/>
                    <a:pt x="609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390575" y="3160125"/>
              <a:ext cx="333050" cy="140800"/>
            </a:xfrm>
            <a:custGeom>
              <a:avLst/>
              <a:gdLst/>
              <a:ahLst/>
              <a:cxnLst/>
              <a:rect l="l" t="t" r="r" b="b"/>
              <a:pathLst>
                <a:path w="13322" h="5632" extrusionOk="0">
                  <a:moveTo>
                    <a:pt x="7163" y="0"/>
                  </a:moveTo>
                  <a:cubicBezTo>
                    <a:pt x="4131" y="0"/>
                    <a:pt x="1700" y="1762"/>
                    <a:pt x="464" y="2877"/>
                  </a:cubicBezTo>
                  <a:cubicBezTo>
                    <a:pt x="0" y="3300"/>
                    <a:pt x="130" y="4064"/>
                    <a:pt x="707" y="4301"/>
                  </a:cubicBezTo>
                  <a:cubicBezTo>
                    <a:pt x="2019" y="4851"/>
                    <a:pt x="4326" y="5632"/>
                    <a:pt x="6833" y="5632"/>
                  </a:cubicBezTo>
                  <a:cubicBezTo>
                    <a:pt x="8861" y="5632"/>
                    <a:pt x="11021" y="5120"/>
                    <a:pt x="12892" y="3560"/>
                  </a:cubicBezTo>
                  <a:cubicBezTo>
                    <a:pt x="13306" y="3209"/>
                    <a:pt x="13322" y="2565"/>
                    <a:pt x="12899" y="2226"/>
                  </a:cubicBezTo>
                  <a:cubicBezTo>
                    <a:pt x="10863" y="587"/>
                    <a:pt x="8913" y="0"/>
                    <a:pt x="7163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422075" y="3209325"/>
              <a:ext cx="208575" cy="32050"/>
            </a:xfrm>
            <a:custGeom>
              <a:avLst/>
              <a:gdLst/>
              <a:ahLst/>
              <a:cxnLst/>
              <a:rect l="l" t="t" r="r" b="b"/>
              <a:pathLst>
                <a:path w="8343" h="1282" extrusionOk="0">
                  <a:moveTo>
                    <a:pt x="5673" y="1"/>
                  </a:moveTo>
                  <a:cubicBezTo>
                    <a:pt x="3536" y="1"/>
                    <a:pt x="0" y="1282"/>
                    <a:pt x="0" y="1282"/>
                  </a:cubicBezTo>
                  <a:cubicBezTo>
                    <a:pt x="0" y="1282"/>
                    <a:pt x="8342" y="529"/>
                    <a:pt x="6450" y="77"/>
                  </a:cubicBezTo>
                  <a:cubicBezTo>
                    <a:pt x="6225" y="24"/>
                    <a:pt x="5962" y="1"/>
                    <a:pt x="5673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194475" y="2974375"/>
              <a:ext cx="213200" cy="277350"/>
            </a:xfrm>
            <a:custGeom>
              <a:avLst/>
              <a:gdLst/>
              <a:ahLst/>
              <a:cxnLst/>
              <a:rect l="l" t="t" r="r" b="b"/>
              <a:pathLst>
                <a:path w="8528" h="11094" extrusionOk="0">
                  <a:moveTo>
                    <a:pt x="1093" y="1"/>
                  </a:moveTo>
                  <a:cubicBezTo>
                    <a:pt x="642" y="1"/>
                    <a:pt x="258" y="366"/>
                    <a:pt x="237" y="839"/>
                  </a:cubicBezTo>
                  <a:cubicBezTo>
                    <a:pt x="0" y="6277"/>
                    <a:pt x="4798" y="9690"/>
                    <a:pt x="7030" y="10978"/>
                  </a:cubicBezTo>
                  <a:cubicBezTo>
                    <a:pt x="7167" y="11057"/>
                    <a:pt x="7313" y="11093"/>
                    <a:pt x="7455" y="11093"/>
                  </a:cubicBezTo>
                  <a:cubicBezTo>
                    <a:pt x="7878" y="11093"/>
                    <a:pt x="8270" y="10775"/>
                    <a:pt x="8308" y="10307"/>
                  </a:cubicBezTo>
                  <a:cubicBezTo>
                    <a:pt x="8528" y="7689"/>
                    <a:pt x="8223" y="1733"/>
                    <a:pt x="1294" y="25"/>
                  </a:cubicBezTo>
                  <a:cubicBezTo>
                    <a:pt x="1226" y="9"/>
                    <a:pt x="1159" y="1"/>
                    <a:pt x="1093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5288450" y="3071875"/>
              <a:ext cx="94375" cy="150000"/>
            </a:xfrm>
            <a:custGeom>
              <a:avLst/>
              <a:gdLst/>
              <a:ahLst/>
              <a:cxnLst/>
              <a:rect l="l" t="t" r="r" b="b"/>
              <a:pathLst>
                <a:path w="3775" h="6000" extrusionOk="0">
                  <a:moveTo>
                    <a:pt x="572" y="0"/>
                  </a:moveTo>
                  <a:cubicBezTo>
                    <a:pt x="0" y="0"/>
                    <a:pt x="3775" y="6000"/>
                    <a:pt x="3775" y="6000"/>
                  </a:cubicBezTo>
                  <a:cubicBezTo>
                    <a:pt x="3775" y="6000"/>
                    <a:pt x="2327" y="1376"/>
                    <a:pt x="824" y="144"/>
                  </a:cubicBezTo>
                  <a:cubicBezTo>
                    <a:pt x="704" y="46"/>
                    <a:pt x="621" y="0"/>
                    <a:pt x="572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140075" y="3559800"/>
              <a:ext cx="332625" cy="142450"/>
            </a:xfrm>
            <a:custGeom>
              <a:avLst/>
              <a:gdLst/>
              <a:ahLst/>
              <a:cxnLst/>
              <a:rect l="l" t="t" r="r" b="b"/>
              <a:pathLst>
                <a:path w="13305" h="5698" extrusionOk="0">
                  <a:moveTo>
                    <a:pt x="6512" y="0"/>
                  </a:moveTo>
                  <a:cubicBezTo>
                    <a:pt x="3931" y="0"/>
                    <a:pt x="1724" y="1228"/>
                    <a:pt x="514" y="2070"/>
                  </a:cubicBezTo>
                  <a:cubicBezTo>
                    <a:pt x="0" y="2432"/>
                    <a:pt x="29" y="3201"/>
                    <a:pt x="577" y="3517"/>
                  </a:cubicBezTo>
                  <a:cubicBezTo>
                    <a:pt x="2035" y="4357"/>
                    <a:pt x="4839" y="5697"/>
                    <a:pt x="7889" y="5697"/>
                  </a:cubicBezTo>
                  <a:cubicBezTo>
                    <a:pt x="9495" y="5697"/>
                    <a:pt x="11169" y="5325"/>
                    <a:pt x="12751" y="4313"/>
                  </a:cubicBezTo>
                  <a:cubicBezTo>
                    <a:pt x="13208" y="4026"/>
                    <a:pt x="13304" y="3387"/>
                    <a:pt x="12926" y="2997"/>
                  </a:cubicBezTo>
                  <a:cubicBezTo>
                    <a:pt x="10758" y="745"/>
                    <a:pt x="8522" y="0"/>
                    <a:pt x="6512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171450" y="3608075"/>
              <a:ext cx="187750" cy="16900"/>
            </a:xfrm>
            <a:custGeom>
              <a:avLst/>
              <a:gdLst/>
              <a:ahLst/>
              <a:cxnLst/>
              <a:rect l="l" t="t" r="r" b="b"/>
              <a:pathLst>
                <a:path w="7510" h="676" extrusionOk="0">
                  <a:moveTo>
                    <a:pt x="4809" y="0"/>
                  </a:moveTo>
                  <a:cubicBezTo>
                    <a:pt x="2704" y="0"/>
                    <a:pt x="0" y="608"/>
                    <a:pt x="0" y="608"/>
                  </a:cubicBezTo>
                  <a:cubicBezTo>
                    <a:pt x="0" y="608"/>
                    <a:pt x="1862" y="676"/>
                    <a:pt x="3639" y="676"/>
                  </a:cubicBezTo>
                  <a:cubicBezTo>
                    <a:pt x="5628" y="676"/>
                    <a:pt x="7509" y="591"/>
                    <a:pt x="6545" y="230"/>
                  </a:cubicBezTo>
                  <a:cubicBezTo>
                    <a:pt x="6102" y="63"/>
                    <a:pt x="5486" y="0"/>
                    <a:pt x="4809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959500" y="3333025"/>
              <a:ext cx="218300" cy="295550"/>
            </a:xfrm>
            <a:custGeom>
              <a:avLst/>
              <a:gdLst/>
              <a:ahLst/>
              <a:cxnLst/>
              <a:rect l="l" t="t" r="r" b="b"/>
              <a:pathLst>
                <a:path w="8732" h="11822" extrusionOk="0">
                  <a:moveTo>
                    <a:pt x="1771" y="0"/>
                  </a:moveTo>
                  <a:cubicBezTo>
                    <a:pt x="1366" y="0"/>
                    <a:pt x="999" y="299"/>
                    <a:pt x="921" y="730"/>
                  </a:cubicBezTo>
                  <a:cubicBezTo>
                    <a:pt x="0" y="6093"/>
                    <a:pt x="4329" y="10089"/>
                    <a:pt x="6381" y="11644"/>
                  </a:cubicBezTo>
                  <a:cubicBezTo>
                    <a:pt x="6539" y="11765"/>
                    <a:pt x="6719" y="11821"/>
                    <a:pt x="6897" y="11821"/>
                  </a:cubicBezTo>
                  <a:cubicBezTo>
                    <a:pt x="7280" y="11821"/>
                    <a:pt x="7648" y="11561"/>
                    <a:pt x="7737" y="11141"/>
                  </a:cubicBezTo>
                  <a:cubicBezTo>
                    <a:pt x="8280" y="8576"/>
                    <a:pt x="8732" y="2629"/>
                    <a:pt x="2074" y="57"/>
                  </a:cubicBezTo>
                  <a:cubicBezTo>
                    <a:pt x="1974" y="18"/>
                    <a:pt x="1871" y="0"/>
                    <a:pt x="1771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5061175" y="3440150"/>
              <a:ext cx="73825" cy="159000"/>
            </a:xfrm>
            <a:custGeom>
              <a:avLst/>
              <a:gdLst/>
              <a:ahLst/>
              <a:cxnLst/>
              <a:rect l="l" t="t" r="r" b="b"/>
              <a:pathLst>
                <a:path w="2953" h="6360" extrusionOk="0">
                  <a:moveTo>
                    <a:pt x="520" y="0"/>
                  </a:moveTo>
                  <a:cubicBezTo>
                    <a:pt x="0" y="0"/>
                    <a:pt x="2953" y="6359"/>
                    <a:pt x="2953" y="6359"/>
                  </a:cubicBezTo>
                  <a:cubicBezTo>
                    <a:pt x="2953" y="6359"/>
                    <a:pt x="2100" y="1589"/>
                    <a:pt x="759" y="175"/>
                  </a:cubicBezTo>
                  <a:cubicBezTo>
                    <a:pt x="646" y="55"/>
                    <a:pt x="568" y="0"/>
                    <a:pt x="520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5701150" y="1887325"/>
              <a:ext cx="231875" cy="325500"/>
            </a:xfrm>
            <a:custGeom>
              <a:avLst/>
              <a:gdLst/>
              <a:ahLst/>
              <a:cxnLst/>
              <a:rect l="l" t="t" r="r" b="b"/>
              <a:pathLst>
                <a:path w="9275" h="13020" extrusionOk="0">
                  <a:moveTo>
                    <a:pt x="4212" y="0"/>
                  </a:moveTo>
                  <a:cubicBezTo>
                    <a:pt x="3966" y="0"/>
                    <a:pt x="3718" y="105"/>
                    <a:pt x="3544" y="311"/>
                  </a:cubicBezTo>
                  <a:cubicBezTo>
                    <a:pt x="1" y="4442"/>
                    <a:pt x="1668" y="10094"/>
                    <a:pt x="2628" y="12485"/>
                  </a:cubicBezTo>
                  <a:cubicBezTo>
                    <a:pt x="2766" y="12831"/>
                    <a:pt x="3090" y="13019"/>
                    <a:pt x="3420" y="13019"/>
                  </a:cubicBezTo>
                  <a:cubicBezTo>
                    <a:pt x="3646" y="13019"/>
                    <a:pt x="3875" y="12931"/>
                    <a:pt x="4047" y="12744"/>
                  </a:cubicBezTo>
                  <a:cubicBezTo>
                    <a:pt x="5839" y="10817"/>
                    <a:pt x="9275" y="5946"/>
                    <a:pt x="4872" y="322"/>
                  </a:cubicBezTo>
                  <a:cubicBezTo>
                    <a:pt x="4704" y="107"/>
                    <a:pt x="4459" y="0"/>
                    <a:pt x="4212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5793400" y="2018175"/>
              <a:ext cx="42850" cy="167875"/>
            </a:xfrm>
            <a:custGeom>
              <a:avLst/>
              <a:gdLst/>
              <a:ahLst/>
              <a:cxnLst/>
              <a:rect l="l" t="t" r="r" b="b"/>
              <a:pathLst>
                <a:path w="1714" h="6715" extrusionOk="0">
                  <a:moveTo>
                    <a:pt x="1153" y="1"/>
                  </a:moveTo>
                  <a:cubicBezTo>
                    <a:pt x="702" y="1"/>
                    <a:pt x="0" y="6714"/>
                    <a:pt x="0" y="6714"/>
                  </a:cubicBezTo>
                  <a:cubicBezTo>
                    <a:pt x="0" y="6714"/>
                    <a:pt x="1713" y="2181"/>
                    <a:pt x="1296" y="282"/>
                  </a:cubicBezTo>
                  <a:cubicBezTo>
                    <a:pt x="1252" y="88"/>
                    <a:pt x="1204" y="1"/>
                    <a:pt x="1153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3"/>
          <p:cNvSpPr/>
          <p:nvPr/>
        </p:nvSpPr>
        <p:spPr>
          <a:xfrm>
            <a:off x="5577435" y="2869462"/>
            <a:ext cx="179487" cy="84730"/>
          </a:xfrm>
          <a:custGeom>
            <a:avLst/>
            <a:gdLst/>
            <a:ahLst/>
            <a:cxnLst/>
            <a:rect l="l" t="t" r="r" b="b"/>
            <a:pathLst>
              <a:path w="12943" h="6110" extrusionOk="0">
                <a:moveTo>
                  <a:pt x="4938" y="1"/>
                </a:moveTo>
                <a:cubicBezTo>
                  <a:pt x="3645" y="1"/>
                  <a:pt x="2204" y="311"/>
                  <a:pt x="617" y="1078"/>
                </a:cubicBezTo>
                <a:cubicBezTo>
                  <a:pt x="130" y="1316"/>
                  <a:pt x="1" y="1942"/>
                  <a:pt x="328" y="2378"/>
                </a:cubicBezTo>
                <a:cubicBezTo>
                  <a:pt x="2622" y="5407"/>
                  <a:pt x="6183" y="6109"/>
                  <a:pt x="8986" y="6109"/>
                </a:cubicBezTo>
                <a:cubicBezTo>
                  <a:pt x="10194" y="6109"/>
                  <a:pt x="11262" y="5979"/>
                  <a:pt x="12027" y="5847"/>
                </a:cubicBezTo>
                <a:cubicBezTo>
                  <a:pt x="12643" y="5746"/>
                  <a:pt x="12943" y="5034"/>
                  <a:pt x="12587" y="4514"/>
                </a:cubicBezTo>
                <a:cubicBezTo>
                  <a:pt x="11454" y="2893"/>
                  <a:pt x="8885" y="1"/>
                  <a:pt x="4938" y="1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5750908" y="2815114"/>
            <a:ext cx="141143" cy="130563"/>
          </a:xfrm>
          <a:custGeom>
            <a:avLst/>
            <a:gdLst/>
            <a:ahLst/>
            <a:cxnLst/>
            <a:rect l="l" t="t" r="r" b="b"/>
            <a:pathLst>
              <a:path w="10178" h="9415" extrusionOk="0">
                <a:moveTo>
                  <a:pt x="9243" y="0"/>
                </a:moveTo>
                <a:cubicBezTo>
                  <a:pt x="9240" y="0"/>
                  <a:pt x="9237" y="0"/>
                  <a:pt x="9234" y="0"/>
                </a:cubicBezTo>
                <a:cubicBezTo>
                  <a:pt x="2095" y="102"/>
                  <a:pt x="451" y="5833"/>
                  <a:pt x="78" y="8433"/>
                </a:cubicBezTo>
                <a:cubicBezTo>
                  <a:pt x="0" y="8967"/>
                  <a:pt x="419" y="9414"/>
                  <a:pt x="920" y="9414"/>
                </a:cubicBezTo>
                <a:cubicBezTo>
                  <a:pt x="1001" y="9414"/>
                  <a:pt x="1085" y="9402"/>
                  <a:pt x="1169" y="9377"/>
                </a:cubicBezTo>
                <a:cubicBezTo>
                  <a:pt x="3633" y="8626"/>
                  <a:pt x="9081" y="6382"/>
                  <a:pt x="10077" y="1030"/>
                </a:cubicBezTo>
                <a:cubicBezTo>
                  <a:pt x="10178" y="501"/>
                  <a:pt x="9781" y="0"/>
                  <a:pt x="9243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5643751" y="2618081"/>
            <a:ext cx="128621" cy="180555"/>
          </a:xfrm>
          <a:custGeom>
            <a:avLst/>
            <a:gdLst/>
            <a:ahLst/>
            <a:cxnLst/>
            <a:rect l="l" t="t" r="r" b="b"/>
            <a:pathLst>
              <a:path w="9275" h="13020" extrusionOk="0">
                <a:moveTo>
                  <a:pt x="5060" y="0"/>
                </a:moveTo>
                <a:cubicBezTo>
                  <a:pt x="4812" y="0"/>
                  <a:pt x="4567" y="107"/>
                  <a:pt x="4397" y="322"/>
                </a:cubicBezTo>
                <a:cubicBezTo>
                  <a:pt x="0" y="5946"/>
                  <a:pt x="3436" y="10817"/>
                  <a:pt x="5223" y="12744"/>
                </a:cubicBezTo>
                <a:cubicBezTo>
                  <a:pt x="5397" y="12931"/>
                  <a:pt x="5625" y="13019"/>
                  <a:pt x="5851" y="13019"/>
                </a:cubicBezTo>
                <a:cubicBezTo>
                  <a:pt x="6182" y="13019"/>
                  <a:pt x="6506" y="12831"/>
                  <a:pt x="6647" y="12485"/>
                </a:cubicBezTo>
                <a:cubicBezTo>
                  <a:pt x="7607" y="10094"/>
                  <a:pt x="9274" y="4442"/>
                  <a:pt x="5731" y="311"/>
                </a:cubicBezTo>
                <a:cubicBezTo>
                  <a:pt x="5553" y="105"/>
                  <a:pt x="5306" y="0"/>
                  <a:pt x="5060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3"/>
          <p:cNvGrpSpPr/>
          <p:nvPr/>
        </p:nvGrpSpPr>
        <p:grpSpPr>
          <a:xfrm>
            <a:off x="5577414" y="2618058"/>
            <a:ext cx="676623" cy="1160765"/>
            <a:chOff x="1566575" y="1887325"/>
            <a:chExt cx="1219800" cy="2092600"/>
          </a:xfrm>
        </p:grpSpPr>
        <p:sp>
          <p:nvSpPr>
            <p:cNvPr id="413" name="Google Shape;413;p33"/>
            <p:cNvSpPr/>
            <p:nvPr/>
          </p:nvSpPr>
          <p:spPr>
            <a:xfrm>
              <a:off x="1819625" y="2189100"/>
              <a:ext cx="966750" cy="1790825"/>
            </a:xfrm>
            <a:custGeom>
              <a:avLst/>
              <a:gdLst/>
              <a:ahLst/>
              <a:cxnLst/>
              <a:rect l="l" t="t" r="r" b="b"/>
              <a:pathLst>
                <a:path w="38670" h="71633" extrusionOk="0">
                  <a:moveTo>
                    <a:pt x="832" y="1"/>
                  </a:moveTo>
                  <a:lnTo>
                    <a:pt x="1" y="149"/>
                  </a:lnTo>
                  <a:cubicBezTo>
                    <a:pt x="7953" y="44261"/>
                    <a:pt x="37806" y="71367"/>
                    <a:pt x="38111" y="71633"/>
                  </a:cubicBezTo>
                  <a:lnTo>
                    <a:pt x="38670" y="71005"/>
                  </a:lnTo>
                  <a:cubicBezTo>
                    <a:pt x="38371" y="70733"/>
                    <a:pt x="8733" y="43814"/>
                    <a:pt x="832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566575" y="2340500"/>
              <a:ext cx="323575" cy="152750"/>
            </a:xfrm>
            <a:custGeom>
              <a:avLst/>
              <a:gdLst/>
              <a:ahLst/>
              <a:cxnLst/>
              <a:rect l="l" t="t" r="r" b="b"/>
              <a:pathLst>
                <a:path w="12943" h="6110" extrusionOk="0">
                  <a:moveTo>
                    <a:pt x="4938" y="1"/>
                  </a:moveTo>
                  <a:cubicBezTo>
                    <a:pt x="3645" y="1"/>
                    <a:pt x="2204" y="311"/>
                    <a:pt x="617" y="1078"/>
                  </a:cubicBezTo>
                  <a:cubicBezTo>
                    <a:pt x="130" y="1316"/>
                    <a:pt x="1" y="1942"/>
                    <a:pt x="328" y="2378"/>
                  </a:cubicBezTo>
                  <a:cubicBezTo>
                    <a:pt x="2622" y="5407"/>
                    <a:pt x="6183" y="6109"/>
                    <a:pt x="8986" y="6109"/>
                  </a:cubicBezTo>
                  <a:cubicBezTo>
                    <a:pt x="10194" y="6109"/>
                    <a:pt x="11262" y="5979"/>
                    <a:pt x="12027" y="5847"/>
                  </a:cubicBezTo>
                  <a:cubicBezTo>
                    <a:pt x="12643" y="5746"/>
                    <a:pt x="12943" y="5034"/>
                    <a:pt x="12587" y="4514"/>
                  </a:cubicBezTo>
                  <a:cubicBezTo>
                    <a:pt x="11454" y="2893"/>
                    <a:pt x="8885" y="1"/>
                    <a:pt x="4938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1660825" y="2392300"/>
              <a:ext cx="198950" cy="65575"/>
            </a:xfrm>
            <a:custGeom>
              <a:avLst/>
              <a:gdLst/>
              <a:ahLst/>
              <a:cxnLst/>
              <a:rect l="l" t="t" r="r" b="b"/>
              <a:pathLst>
                <a:path w="7958" h="2623" extrusionOk="0">
                  <a:moveTo>
                    <a:pt x="1956" y="0"/>
                  </a:moveTo>
                  <a:cubicBezTo>
                    <a:pt x="1952" y="0"/>
                    <a:pt x="1948" y="0"/>
                    <a:pt x="1944" y="0"/>
                  </a:cubicBezTo>
                  <a:cubicBezTo>
                    <a:pt x="0" y="11"/>
                    <a:pt x="7957" y="2622"/>
                    <a:pt x="7957" y="2622"/>
                  </a:cubicBezTo>
                  <a:cubicBezTo>
                    <a:pt x="7957" y="2622"/>
                    <a:pt x="3911" y="0"/>
                    <a:pt x="1956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879300" y="2242525"/>
              <a:ext cx="254450" cy="235375"/>
            </a:xfrm>
            <a:custGeom>
              <a:avLst/>
              <a:gdLst/>
              <a:ahLst/>
              <a:cxnLst/>
              <a:rect l="l" t="t" r="r" b="b"/>
              <a:pathLst>
                <a:path w="10178" h="9415" extrusionOk="0">
                  <a:moveTo>
                    <a:pt x="9243" y="0"/>
                  </a:moveTo>
                  <a:cubicBezTo>
                    <a:pt x="9240" y="0"/>
                    <a:pt x="9237" y="0"/>
                    <a:pt x="9234" y="0"/>
                  </a:cubicBezTo>
                  <a:cubicBezTo>
                    <a:pt x="2095" y="102"/>
                    <a:pt x="451" y="5833"/>
                    <a:pt x="78" y="8433"/>
                  </a:cubicBezTo>
                  <a:cubicBezTo>
                    <a:pt x="0" y="8967"/>
                    <a:pt x="419" y="9414"/>
                    <a:pt x="920" y="9414"/>
                  </a:cubicBezTo>
                  <a:cubicBezTo>
                    <a:pt x="1001" y="9414"/>
                    <a:pt x="1085" y="9402"/>
                    <a:pt x="1169" y="9377"/>
                  </a:cubicBezTo>
                  <a:cubicBezTo>
                    <a:pt x="3633" y="8626"/>
                    <a:pt x="9081" y="6382"/>
                    <a:pt x="10077" y="1030"/>
                  </a:cubicBezTo>
                  <a:cubicBezTo>
                    <a:pt x="10178" y="501"/>
                    <a:pt x="9781" y="0"/>
                    <a:pt x="9243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902300" y="2319675"/>
              <a:ext cx="129175" cy="128200"/>
            </a:xfrm>
            <a:custGeom>
              <a:avLst/>
              <a:gdLst/>
              <a:ahLst/>
              <a:cxnLst/>
              <a:rect l="l" t="t" r="r" b="b"/>
              <a:pathLst>
                <a:path w="5167" h="5128" extrusionOk="0">
                  <a:moveTo>
                    <a:pt x="4452" y="0"/>
                  </a:moveTo>
                  <a:cubicBezTo>
                    <a:pt x="4400" y="0"/>
                    <a:pt x="4317" y="27"/>
                    <a:pt x="4199" y="85"/>
                  </a:cubicBezTo>
                  <a:cubicBezTo>
                    <a:pt x="2458" y="949"/>
                    <a:pt x="1" y="5127"/>
                    <a:pt x="1" y="5127"/>
                  </a:cubicBezTo>
                  <a:cubicBezTo>
                    <a:pt x="1" y="5127"/>
                    <a:pt x="5167" y="0"/>
                    <a:pt x="4452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705750" y="2746275"/>
              <a:ext cx="331200" cy="142850"/>
            </a:xfrm>
            <a:custGeom>
              <a:avLst/>
              <a:gdLst/>
              <a:ahLst/>
              <a:cxnLst/>
              <a:rect l="l" t="t" r="r" b="b"/>
              <a:pathLst>
                <a:path w="13248" h="5714" extrusionOk="0">
                  <a:moveTo>
                    <a:pt x="5728" y="1"/>
                  </a:moveTo>
                  <a:cubicBezTo>
                    <a:pt x="4149" y="1"/>
                    <a:pt x="2385" y="481"/>
                    <a:pt x="486" y="1756"/>
                  </a:cubicBezTo>
                  <a:cubicBezTo>
                    <a:pt x="40" y="2056"/>
                    <a:pt x="1" y="2701"/>
                    <a:pt x="385" y="3086"/>
                  </a:cubicBezTo>
                  <a:cubicBezTo>
                    <a:pt x="2433" y="5112"/>
                    <a:pt x="5011" y="5713"/>
                    <a:pt x="7348" y="5713"/>
                  </a:cubicBezTo>
                  <a:cubicBezTo>
                    <a:pt x="9421" y="5713"/>
                    <a:pt x="11304" y="5240"/>
                    <a:pt x="12457" y="4871"/>
                  </a:cubicBezTo>
                  <a:cubicBezTo>
                    <a:pt x="13056" y="4680"/>
                    <a:pt x="13248" y="3927"/>
                    <a:pt x="12819" y="3470"/>
                  </a:cubicBezTo>
                  <a:cubicBezTo>
                    <a:pt x="11601" y="2163"/>
                    <a:pt x="9080" y="1"/>
                    <a:pt x="5728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799550" y="2796125"/>
              <a:ext cx="206200" cy="44400"/>
            </a:xfrm>
            <a:custGeom>
              <a:avLst/>
              <a:gdLst/>
              <a:ahLst/>
              <a:cxnLst/>
              <a:rect l="l" t="t" r="r" b="b"/>
              <a:pathLst>
                <a:path w="8248" h="1776" extrusionOk="0">
                  <a:moveTo>
                    <a:pt x="2335" y="1"/>
                  </a:moveTo>
                  <a:cubicBezTo>
                    <a:pt x="2188" y="1"/>
                    <a:pt x="2050" y="9"/>
                    <a:pt x="1923" y="28"/>
                  </a:cubicBezTo>
                  <a:cubicBezTo>
                    <a:pt x="1" y="312"/>
                    <a:pt x="8248" y="1775"/>
                    <a:pt x="8248" y="1775"/>
                  </a:cubicBezTo>
                  <a:cubicBezTo>
                    <a:pt x="8248" y="1775"/>
                    <a:pt x="4412" y="1"/>
                    <a:pt x="2335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026225" y="2591700"/>
              <a:ext cx="221950" cy="262850"/>
            </a:xfrm>
            <a:custGeom>
              <a:avLst/>
              <a:gdLst/>
              <a:ahLst/>
              <a:cxnLst/>
              <a:rect l="l" t="t" r="r" b="b"/>
              <a:pathLst>
                <a:path w="8878" h="10514" extrusionOk="0">
                  <a:moveTo>
                    <a:pt x="8011" y="1"/>
                  </a:moveTo>
                  <a:cubicBezTo>
                    <a:pt x="7967" y="1"/>
                    <a:pt x="7923" y="4"/>
                    <a:pt x="7878" y="11"/>
                  </a:cubicBezTo>
                  <a:cubicBezTo>
                    <a:pt x="825" y="1118"/>
                    <a:pt x="11" y="7024"/>
                    <a:pt x="0" y="9653"/>
                  </a:cubicBezTo>
                  <a:cubicBezTo>
                    <a:pt x="0" y="10148"/>
                    <a:pt x="406" y="10514"/>
                    <a:pt x="859" y="10514"/>
                  </a:cubicBezTo>
                  <a:cubicBezTo>
                    <a:pt x="978" y="10514"/>
                    <a:pt x="1101" y="10488"/>
                    <a:pt x="1221" y="10433"/>
                  </a:cubicBezTo>
                  <a:cubicBezTo>
                    <a:pt x="3548" y="9342"/>
                    <a:pt x="8630" y="6352"/>
                    <a:pt x="8856" y="909"/>
                  </a:cubicBezTo>
                  <a:cubicBezTo>
                    <a:pt x="8877" y="417"/>
                    <a:pt x="8489" y="1"/>
                    <a:pt x="8011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046425" y="2681975"/>
              <a:ext cx="107825" cy="142575"/>
            </a:xfrm>
            <a:custGeom>
              <a:avLst/>
              <a:gdLst/>
              <a:ahLst/>
              <a:cxnLst/>
              <a:rect l="l" t="t" r="r" b="b"/>
              <a:pathLst>
                <a:path w="4313" h="5703" extrusionOk="0">
                  <a:moveTo>
                    <a:pt x="3703" y="1"/>
                  </a:moveTo>
                  <a:cubicBezTo>
                    <a:pt x="3653" y="1"/>
                    <a:pt x="3569" y="40"/>
                    <a:pt x="3447" y="124"/>
                  </a:cubicBezTo>
                  <a:cubicBezTo>
                    <a:pt x="1842" y="1221"/>
                    <a:pt x="0" y="5703"/>
                    <a:pt x="0" y="5703"/>
                  </a:cubicBezTo>
                  <a:cubicBezTo>
                    <a:pt x="0" y="5703"/>
                    <a:pt x="4313" y="1"/>
                    <a:pt x="3703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895525" y="3160125"/>
              <a:ext cx="333025" cy="140800"/>
            </a:xfrm>
            <a:custGeom>
              <a:avLst/>
              <a:gdLst/>
              <a:ahLst/>
              <a:cxnLst/>
              <a:rect l="l" t="t" r="r" b="b"/>
              <a:pathLst>
                <a:path w="13321" h="5632" extrusionOk="0">
                  <a:moveTo>
                    <a:pt x="6159" y="0"/>
                  </a:moveTo>
                  <a:cubicBezTo>
                    <a:pt x="4409" y="0"/>
                    <a:pt x="2459" y="587"/>
                    <a:pt x="424" y="2226"/>
                  </a:cubicBezTo>
                  <a:cubicBezTo>
                    <a:pt x="0" y="2565"/>
                    <a:pt x="17" y="3209"/>
                    <a:pt x="429" y="3560"/>
                  </a:cubicBezTo>
                  <a:cubicBezTo>
                    <a:pt x="2300" y="5120"/>
                    <a:pt x="4459" y="5632"/>
                    <a:pt x="6487" y="5632"/>
                  </a:cubicBezTo>
                  <a:cubicBezTo>
                    <a:pt x="8993" y="5632"/>
                    <a:pt x="11299" y="4851"/>
                    <a:pt x="12615" y="4301"/>
                  </a:cubicBezTo>
                  <a:cubicBezTo>
                    <a:pt x="13192" y="4064"/>
                    <a:pt x="13320" y="3300"/>
                    <a:pt x="12858" y="2877"/>
                  </a:cubicBezTo>
                  <a:cubicBezTo>
                    <a:pt x="11621" y="1762"/>
                    <a:pt x="9190" y="0"/>
                    <a:pt x="6159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988475" y="3209325"/>
              <a:ext cx="208575" cy="32050"/>
            </a:xfrm>
            <a:custGeom>
              <a:avLst/>
              <a:gdLst/>
              <a:ahLst/>
              <a:cxnLst/>
              <a:rect l="l" t="t" r="r" b="b"/>
              <a:pathLst>
                <a:path w="8343" h="1282" extrusionOk="0">
                  <a:moveTo>
                    <a:pt x="2671" y="1"/>
                  </a:moveTo>
                  <a:cubicBezTo>
                    <a:pt x="2383" y="1"/>
                    <a:pt x="2119" y="24"/>
                    <a:pt x="1894" y="77"/>
                  </a:cubicBezTo>
                  <a:cubicBezTo>
                    <a:pt x="0" y="529"/>
                    <a:pt x="8342" y="1282"/>
                    <a:pt x="8342" y="1282"/>
                  </a:cubicBezTo>
                  <a:cubicBezTo>
                    <a:pt x="8342" y="1282"/>
                    <a:pt x="4808" y="1"/>
                    <a:pt x="2671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211425" y="2974375"/>
              <a:ext cx="213275" cy="277350"/>
            </a:xfrm>
            <a:custGeom>
              <a:avLst/>
              <a:gdLst/>
              <a:ahLst/>
              <a:cxnLst/>
              <a:rect l="l" t="t" r="r" b="b"/>
              <a:pathLst>
                <a:path w="8531" h="11094" extrusionOk="0">
                  <a:moveTo>
                    <a:pt x="7437" y="1"/>
                  </a:moveTo>
                  <a:cubicBezTo>
                    <a:pt x="7371" y="1"/>
                    <a:pt x="7304" y="9"/>
                    <a:pt x="7236" y="25"/>
                  </a:cubicBezTo>
                  <a:cubicBezTo>
                    <a:pt x="306" y="1733"/>
                    <a:pt x="1" y="7689"/>
                    <a:pt x="222" y="10307"/>
                  </a:cubicBezTo>
                  <a:cubicBezTo>
                    <a:pt x="259" y="10775"/>
                    <a:pt x="651" y="11093"/>
                    <a:pt x="1073" y="11093"/>
                  </a:cubicBezTo>
                  <a:cubicBezTo>
                    <a:pt x="1216" y="11093"/>
                    <a:pt x="1361" y="11057"/>
                    <a:pt x="1498" y="10978"/>
                  </a:cubicBezTo>
                  <a:cubicBezTo>
                    <a:pt x="3731" y="9690"/>
                    <a:pt x="8530" y="6277"/>
                    <a:pt x="8293" y="839"/>
                  </a:cubicBezTo>
                  <a:cubicBezTo>
                    <a:pt x="8273" y="366"/>
                    <a:pt x="7887" y="1"/>
                    <a:pt x="7437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236325" y="3071875"/>
              <a:ext cx="94275" cy="150000"/>
            </a:xfrm>
            <a:custGeom>
              <a:avLst/>
              <a:gdLst/>
              <a:ahLst/>
              <a:cxnLst/>
              <a:rect l="l" t="t" r="r" b="b"/>
              <a:pathLst>
                <a:path w="3771" h="6000" extrusionOk="0">
                  <a:moveTo>
                    <a:pt x="3202" y="0"/>
                  </a:moveTo>
                  <a:cubicBezTo>
                    <a:pt x="3153" y="0"/>
                    <a:pt x="3071" y="46"/>
                    <a:pt x="2951" y="144"/>
                  </a:cubicBezTo>
                  <a:cubicBezTo>
                    <a:pt x="1446" y="1376"/>
                    <a:pt x="0" y="6000"/>
                    <a:pt x="0" y="6000"/>
                  </a:cubicBezTo>
                  <a:cubicBezTo>
                    <a:pt x="0" y="6000"/>
                    <a:pt x="3770" y="0"/>
                    <a:pt x="3202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686125" y="1887325"/>
              <a:ext cx="231875" cy="325500"/>
            </a:xfrm>
            <a:custGeom>
              <a:avLst/>
              <a:gdLst/>
              <a:ahLst/>
              <a:cxnLst/>
              <a:rect l="l" t="t" r="r" b="b"/>
              <a:pathLst>
                <a:path w="9275" h="13020" extrusionOk="0">
                  <a:moveTo>
                    <a:pt x="5060" y="0"/>
                  </a:moveTo>
                  <a:cubicBezTo>
                    <a:pt x="4812" y="0"/>
                    <a:pt x="4567" y="107"/>
                    <a:pt x="4397" y="322"/>
                  </a:cubicBezTo>
                  <a:cubicBezTo>
                    <a:pt x="0" y="5946"/>
                    <a:pt x="3436" y="10817"/>
                    <a:pt x="5223" y="12744"/>
                  </a:cubicBezTo>
                  <a:cubicBezTo>
                    <a:pt x="5397" y="12931"/>
                    <a:pt x="5625" y="13019"/>
                    <a:pt x="5851" y="13019"/>
                  </a:cubicBezTo>
                  <a:cubicBezTo>
                    <a:pt x="6182" y="13019"/>
                    <a:pt x="6506" y="12831"/>
                    <a:pt x="6647" y="12485"/>
                  </a:cubicBezTo>
                  <a:cubicBezTo>
                    <a:pt x="7607" y="10094"/>
                    <a:pt x="9274" y="4442"/>
                    <a:pt x="5731" y="311"/>
                  </a:cubicBezTo>
                  <a:cubicBezTo>
                    <a:pt x="5553" y="105"/>
                    <a:pt x="5306" y="0"/>
                    <a:pt x="5060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782900" y="2018175"/>
              <a:ext cx="42825" cy="167875"/>
            </a:xfrm>
            <a:custGeom>
              <a:avLst/>
              <a:gdLst/>
              <a:ahLst/>
              <a:cxnLst/>
              <a:rect l="l" t="t" r="r" b="b"/>
              <a:pathLst>
                <a:path w="1713" h="6715" extrusionOk="0">
                  <a:moveTo>
                    <a:pt x="561" y="1"/>
                  </a:moveTo>
                  <a:cubicBezTo>
                    <a:pt x="510" y="1"/>
                    <a:pt x="462" y="88"/>
                    <a:pt x="418" y="282"/>
                  </a:cubicBezTo>
                  <a:cubicBezTo>
                    <a:pt x="1" y="2181"/>
                    <a:pt x="1712" y="6714"/>
                    <a:pt x="1712" y="6714"/>
                  </a:cubicBezTo>
                  <a:cubicBezTo>
                    <a:pt x="1712" y="6714"/>
                    <a:pt x="1012" y="1"/>
                    <a:pt x="561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3"/>
          <p:cNvSpPr/>
          <p:nvPr/>
        </p:nvSpPr>
        <p:spPr>
          <a:xfrm>
            <a:off x="5611300" y="4518814"/>
            <a:ext cx="2420655" cy="89834"/>
          </a:xfrm>
          <a:custGeom>
            <a:avLst/>
            <a:gdLst/>
            <a:ahLst/>
            <a:cxnLst/>
            <a:rect l="l" t="t" r="r" b="b"/>
            <a:pathLst>
              <a:path w="174556" h="6478" extrusionOk="0">
                <a:moveTo>
                  <a:pt x="87275" y="1"/>
                </a:moveTo>
                <a:cubicBezTo>
                  <a:pt x="39077" y="1"/>
                  <a:pt x="1" y="1453"/>
                  <a:pt x="1" y="3240"/>
                </a:cubicBezTo>
                <a:cubicBezTo>
                  <a:pt x="1" y="5032"/>
                  <a:pt x="39077" y="6478"/>
                  <a:pt x="87275" y="6478"/>
                </a:cubicBezTo>
                <a:cubicBezTo>
                  <a:pt x="135480" y="6478"/>
                  <a:pt x="174556" y="5032"/>
                  <a:pt x="174556" y="3240"/>
                </a:cubicBezTo>
                <a:cubicBezTo>
                  <a:pt x="174556" y="1453"/>
                  <a:pt x="135480" y="1"/>
                  <a:pt x="872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3"/>
          <p:cNvSpPr/>
          <p:nvPr/>
        </p:nvSpPr>
        <p:spPr>
          <a:xfrm>
            <a:off x="7804942" y="3094550"/>
            <a:ext cx="183731" cy="79239"/>
          </a:xfrm>
          <a:custGeom>
            <a:avLst/>
            <a:gdLst/>
            <a:ahLst/>
            <a:cxnLst/>
            <a:rect l="l" t="t" r="r" b="b"/>
            <a:pathLst>
              <a:path w="13249" h="5714" extrusionOk="0">
                <a:moveTo>
                  <a:pt x="7518" y="1"/>
                </a:moveTo>
                <a:cubicBezTo>
                  <a:pt x="4167" y="1"/>
                  <a:pt x="1644" y="2163"/>
                  <a:pt x="430" y="3470"/>
                </a:cubicBezTo>
                <a:cubicBezTo>
                  <a:pt x="0" y="3927"/>
                  <a:pt x="193" y="4680"/>
                  <a:pt x="792" y="4871"/>
                </a:cubicBezTo>
                <a:cubicBezTo>
                  <a:pt x="1945" y="5240"/>
                  <a:pt x="3828" y="5713"/>
                  <a:pt x="5902" y="5713"/>
                </a:cubicBezTo>
                <a:cubicBezTo>
                  <a:pt x="8238" y="5713"/>
                  <a:pt x="10816" y="5112"/>
                  <a:pt x="12864" y="3086"/>
                </a:cubicBezTo>
                <a:cubicBezTo>
                  <a:pt x="13248" y="2701"/>
                  <a:pt x="13209" y="2056"/>
                  <a:pt x="12756" y="1756"/>
                </a:cubicBezTo>
                <a:cubicBezTo>
                  <a:pt x="10859" y="481"/>
                  <a:pt x="9097" y="1"/>
                  <a:pt x="75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3"/>
          <p:cNvSpPr/>
          <p:nvPr/>
        </p:nvSpPr>
        <p:spPr>
          <a:xfrm>
            <a:off x="7687786" y="3008806"/>
            <a:ext cx="123130" cy="145803"/>
          </a:xfrm>
          <a:custGeom>
            <a:avLst/>
            <a:gdLst/>
            <a:ahLst/>
            <a:cxnLst/>
            <a:rect l="l" t="t" r="r" b="b"/>
            <a:pathLst>
              <a:path w="8879" h="10514" extrusionOk="0">
                <a:moveTo>
                  <a:pt x="868" y="1"/>
                </a:moveTo>
                <a:cubicBezTo>
                  <a:pt x="389" y="1"/>
                  <a:pt x="1" y="417"/>
                  <a:pt x="22" y="909"/>
                </a:cubicBezTo>
                <a:cubicBezTo>
                  <a:pt x="247" y="6352"/>
                  <a:pt x="5328" y="9342"/>
                  <a:pt x="7657" y="10433"/>
                </a:cubicBezTo>
                <a:cubicBezTo>
                  <a:pt x="7777" y="10488"/>
                  <a:pt x="7900" y="10514"/>
                  <a:pt x="8020" y="10514"/>
                </a:cubicBezTo>
                <a:cubicBezTo>
                  <a:pt x="8472" y="10514"/>
                  <a:pt x="8878" y="10148"/>
                  <a:pt x="8878" y="9653"/>
                </a:cubicBezTo>
                <a:cubicBezTo>
                  <a:pt x="8867" y="7024"/>
                  <a:pt x="8053" y="1118"/>
                  <a:pt x="1000" y="11"/>
                </a:cubicBezTo>
                <a:cubicBezTo>
                  <a:pt x="955" y="4"/>
                  <a:pt x="911" y="1"/>
                  <a:pt x="8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7698659" y="3324118"/>
            <a:ext cx="184743" cy="78102"/>
          </a:xfrm>
          <a:custGeom>
            <a:avLst/>
            <a:gdLst/>
            <a:ahLst/>
            <a:cxnLst/>
            <a:rect l="l" t="t" r="r" b="b"/>
            <a:pathLst>
              <a:path w="13322" h="5632" extrusionOk="0">
                <a:moveTo>
                  <a:pt x="7163" y="0"/>
                </a:moveTo>
                <a:cubicBezTo>
                  <a:pt x="4131" y="0"/>
                  <a:pt x="1700" y="1762"/>
                  <a:pt x="464" y="2877"/>
                </a:cubicBezTo>
                <a:cubicBezTo>
                  <a:pt x="0" y="3300"/>
                  <a:pt x="130" y="4064"/>
                  <a:pt x="707" y="4301"/>
                </a:cubicBezTo>
                <a:cubicBezTo>
                  <a:pt x="2019" y="4851"/>
                  <a:pt x="4326" y="5632"/>
                  <a:pt x="6833" y="5632"/>
                </a:cubicBezTo>
                <a:cubicBezTo>
                  <a:pt x="8861" y="5632"/>
                  <a:pt x="11021" y="5120"/>
                  <a:pt x="12892" y="3560"/>
                </a:cubicBezTo>
                <a:cubicBezTo>
                  <a:pt x="13306" y="3209"/>
                  <a:pt x="13322" y="2565"/>
                  <a:pt x="12899" y="2226"/>
                </a:cubicBezTo>
                <a:cubicBezTo>
                  <a:pt x="10863" y="587"/>
                  <a:pt x="8913" y="0"/>
                  <a:pt x="71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7589879" y="3221080"/>
            <a:ext cx="118262" cy="153846"/>
          </a:xfrm>
          <a:custGeom>
            <a:avLst/>
            <a:gdLst/>
            <a:ahLst/>
            <a:cxnLst/>
            <a:rect l="l" t="t" r="r" b="b"/>
            <a:pathLst>
              <a:path w="8528" h="11094" extrusionOk="0">
                <a:moveTo>
                  <a:pt x="1093" y="1"/>
                </a:moveTo>
                <a:cubicBezTo>
                  <a:pt x="642" y="1"/>
                  <a:pt x="258" y="366"/>
                  <a:pt x="237" y="839"/>
                </a:cubicBezTo>
                <a:cubicBezTo>
                  <a:pt x="0" y="6277"/>
                  <a:pt x="4798" y="9690"/>
                  <a:pt x="7030" y="10978"/>
                </a:cubicBezTo>
                <a:cubicBezTo>
                  <a:pt x="7167" y="11057"/>
                  <a:pt x="7313" y="11093"/>
                  <a:pt x="7455" y="11093"/>
                </a:cubicBezTo>
                <a:cubicBezTo>
                  <a:pt x="7878" y="11093"/>
                  <a:pt x="8270" y="10775"/>
                  <a:pt x="8308" y="10307"/>
                </a:cubicBezTo>
                <a:cubicBezTo>
                  <a:pt x="8528" y="7689"/>
                  <a:pt x="8223" y="1733"/>
                  <a:pt x="1294" y="25"/>
                </a:cubicBezTo>
                <a:cubicBezTo>
                  <a:pt x="1226" y="9"/>
                  <a:pt x="1159" y="1"/>
                  <a:pt x="10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7559703" y="3545822"/>
            <a:ext cx="184507" cy="79017"/>
          </a:xfrm>
          <a:custGeom>
            <a:avLst/>
            <a:gdLst/>
            <a:ahLst/>
            <a:cxnLst/>
            <a:rect l="l" t="t" r="r" b="b"/>
            <a:pathLst>
              <a:path w="13305" h="5698" extrusionOk="0">
                <a:moveTo>
                  <a:pt x="6512" y="0"/>
                </a:moveTo>
                <a:cubicBezTo>
                  <a:pt x="3931" y="0"/>
                  <a:pt x="1724" y="1228"/>
                  <a:pt x="514" y="2070"/>
                </a:cubicBezTo>
                <a:cubicBezTo>
                  <a:pt x="0" y="2432"/>
                  <a:pt x="29" y="3201"/>
                  <a:pt x="577" y="3517"/>
                </a:cubicBezTo>
                <a:cubicBezTo>
                  <a:pt x="2035" y="4357"/>
                  <a:pt x="4839" y="5697"/>
                  <a:pt x="7889" y="5697"/>
                </a:cubicBezTo>
                <a:cubicBezTo>
                  <a:pt x="9495" y="5697"/>
                  <a:pt x="11169" y="5325"/>
                  <a:pt x="12751" y="4313"/>
                </a:cubicBezTo>
                <a:cubicBezTo>
                  <a:pt x="13208" y="4026"/>
                  <a:pt x="13304" y="3387"/>
                  <a:pt x="12926" y="2997"/>
                </a:cubicBezTo>
                <a:cubicBezTo>
                  <a:pt x="10758" y="745"/>
                  <a:pt x="8522" y="0"/>
                  <a:pt x="6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7459536" y="3420027"/>
            <a:ext cx="121091" cy="163942"/>
          </a:xfrm>
          <a:custGeom>
            <a:avLst/>
            <a:gdLst/>
            <a:ahLst/>
            <a:cxnLst/>
            <a:rect l="l" t="t" r="r" b="b"/>
            <a:pathLst>
              <a:path w="8732" h="11822" extrusionOk="0">
                <a:moveTo>
                  <a:pt x="1771" y="0"/>
                </a:moveTo>
                <a:cubicBezTo>
                  <a:pt x="1366" y="0"/>
                  <a:pt x="999" y="299"/>
                  <a:pt x="921" y="730"/>
                </a:cubicBezTo>
                <a:cubicBezTo>
                  <a:pt x="0" y="6093"/>
                  <a:pt x="4329" y="10089"/>
                  <a:pt x="6381" y="11644"/>
                </a:cubicBezTo>
                <a:cubicBezTo>
                  <a:pt x="6539" y="11765"/>
                  <a:pt x="6719" y="11821"/>
                  <a:pt x="6897" y="11821"/>
                </a:cubicBezTo>
                <a:cubicBezTo>
                  <a:pt x="7280" y="11821"/>
                  <a:pt x="7648" y="11561"/>
                  <a:pt x="7737" y="11141"/>
                </a:cubicBezTo>
                <a:cubicBezTo>
                  <a:pt x="8280" y="8576"/>
                  <a:pt x="8732" y="2629"/>
                  <a:pt x="2074" y="57"/>
                </a:cubicBezTo>
                <a:cubicBezTo>
                  <a:pt x="1974" y="18"/>
                  <a:pt x="1871" y="0"/>
                  <a:pt x="17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7368840" y="2981209"/>
            <a:ext cx="1060059" cy="1553826"/>
          </a:xfrm>
          <a:custGeom>
            <a:avLst/>
            <a:gdLst/>
            <a:ahLst/>
            <a:cxnLst/>
            <a:rect l="l" t="t" r="r" b="b"/>
            <a:pathLst>
              <a:path w="76442" h="112048" extrusionOk="0">
                <a:moveTo>
                  <a:pt x="76379" y="0"/>
                </a:moveTo>
                <a:cubicBezTo>
                  <a:pt x="72390" y="2667"/>
                  <a:pt x="68569" y="5476"/>
                  <a:pt x="64906" y="8393"/>
                </a:cubicBezTo>
                <a:lnTo>
                  <a:pt x="66415" y="14434"/>
                </a:lnTo>
                <a:lnTo>
                  <a:pt x="61085" y="11530"/>
                </a:lnTo>
                <a:cubicBezTo>
                  <a:pt x="25095" y="41948"/>
                  <a:pt x="5850" y="83330"/>
                  <a:pt x="1" y="112047"/>
                </a:cubicBezTo>
                <a:cubicBezTo>
                  <a:pt x="1" y="112047"/>
                  <a:pt x="7998" y="110109"/>
                  <a:pt x="18811" y="104355"/>
                </a:cubicBezTo>
                <a:cubicBezTo>
                  <a:pt x="19657" y="104387"/>
                  <a:pt x="20499" y="104403"/>
                  <a:pt x="21335" y="104403"/>
                </a:cubicBezTo>
                <a:cubicBezTo>
                  <a:pt x="33458" y="104403"/>
                  <a:pt x="44484" y="101033"/>
                  <a:pt x="53552" y="94424"/>
                </a:cubicBezTo>
                <a:lnTo>
                  <a:pt x="47928" y="92570"/>
                </a:lnTo>
                <a:lnTo>
                  <a:pt x="57954" y="90814"/>
                </a:lnTo>
                <a:cubicBezTo>
                  <a:pt x="66766" y="82725"/>
                  <a:pt x="73248" y="71078"/>
                  <a:pt x="76379" y="56027"/>
                </a:cubicBezTo>
                <a:lnTo>
                  <a:pt x="76379" y="56027"/>
                </a:lnTo>
                <a:cubicBezTo>
                  <a:pt x="72072" y="57044"/>
                  <a:pt x="67330" y="58909"/>
                  <a:pt x="62408" y="61333"/>
                </a:cubicBezTo>
                <a:lnTo>
                  <a:pt x="62408" y="61333"/>
                </a:lnTo>
                <a:cubicBezTo>
                  <a:pt x="66381" y="53958"/>
                  <a:pt x="69755" y="45577"/>
                  <a:pt x="72197" y="36048"/>
                </a:cubicBezTo>
                <a:lnTo>
                  <a:pt x="63386" y="29971"/>
                </a:lnTo>
                <a:lnTo>
                  <a:pt x="63386" y="29971"/>
                </a:lnTo>
                <a:lnTo>
                  <a:pt x="73502" y="30378"/>
                </a:lnTo>
                <a:cubicBezTo>
                  <a:pt x="75390" y="21256"/>
                  <a:pt x="76441" y="11168"/>
                  <a:pt x="76379" y="0"/>
                </a:cubicBezTo>
                <a:close/>
              </a:path>
            </a:pathLst>
          </a:custGeom>
          <a:solidFill>
            <a:srgbClr val="7ED6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7439788" y="3758166"/>
            <a:ext cx="988240" cy="670896"/>
          </a:xfrm>
          <a:custGeom>
            <a:avLst/>
            <a:gdLst/>
            <a:ahLst/>
            <a:cxnLst/>
            <a:rect l="l" t="t" r="r" b="b"/>
            <a:pathLst>
              <a:path w="71263" h="48379" extrusionOk="0">
                <a:moveTo>
                  <a:pt x="71263" y="1"/>
                </a:moveTo>
                <a:cubicBezTo>
                  <a:pt x="44174" y="6387"/>
                  <a:pt x="0" y="46487"/>
                  <a:pt x="0" y="46487"/>
                </a:cubicBezTo>
                <a:cubicBezTo>
                  <a:pt x="5564" y="47752"/>
                  <a:pt x="10994" y="48378"/>
                  <a:pt x="16220" y="48378"/>
                </a:cubicBezTo>
                <a:cubicBezTo>
                  <a:pt x="28344" y="48378"/>
                  <a:pt x="39372" y="45006"/>
                  <a:pt x="48436" y="38398"/>
                </a:cubicBezTo>
                <a:lnTo>
                  <a:pt x="42812" y="36544"/>
                </a:lnTo>
                <a:lnTo>
                  <a:pt x="52838" y="34788"/>
                </a:lnTo>
                <a:cubicBezTo>
                  <a:pt x="61650" y="26699"/>
                  <a:pt x="68132" y="15052"/>
                  <a:pt x="712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7368840" y="2981209"/>
            <a:ext cx="1060059" cy="1553826"/>
          </a:xfrm>
          <a:custGeom>
            <a:avLst/>
            <a:gdLst/>
            <a:ahLst/>
            <a:cxnLst/>
            <a:rect l="l" t="t" r="r" b="b"/>
            <a:pathLst>
              <a:path w="76442" h="112048" extrusionOk="0">
                <a:moveTo>
                  <a:pt x="76379" y="0"/>
                </a:moveTo>
                <a:cubicBezTo>
                  <a:pt x="72390" y="2667"/>
                  <a:pt x="68569" y="5476"/>
                  <a:pt x="64906" y="8393"/>
                </a:cubicBezTo>
                <a:lnTo>
                  <a:pt x="66415" y="14434"/>
                </a:lnTo>
                <a:lnTo>
                  <a:pt x="61085" y="11530"/>
                </a:lnTo>
                <a:cubicBezTo>
                  <a:pt x="25095" y="41948"/>
                  <a:pt x="5850" y="83330"/>
                  <a:pt x="1" y="112047"/>
                </a:cubicBezTo>
                <a:cubicBezTo>
                  <a:pt x="1" y="112047"/>
                  <a:pt x="24569" y="106095"/>
                  <a:pt x="45837" y="84042"/>
                </a:cubicBezTo>
                <a:lnTo>
                  <a:pt x="38043" y="77266"/>
                </a:lnTo>
                <a:lnTo>
                  <a:pt x="48872" y="80753"/>
                </a:lnTo>
                <a:cubicBezTo>
                  <a:pt x="58581" y="69777"/>
                  <a:pt x="67291" y="55218"/>
                  <a:pt x="72197" y="36048"/>
                </a:cubicBezTo>
                <a:lnTo>
                  <a:pt x="63386" y="29971"/>
                </a:lnTo>
                <a:lnTo>
                  <a:pt x="63386" y="29971"/>
                </a:lnTo>
                <a:lnTo>
                  <a:pt x="73502" y="30378"/>
                </a:lnTo>
                <a:cubicBezTo>
                  <a:pt x="75390" y="21256"/>
                  <a:pt x="76441" y="11168"/>
                  <a:pt x="76379" y="0"/>
                </a:cubicBezTo>
                <a:close/>
              </a:path>
            </a:pathLst>
          </a:custGeom>
          <a:solidFill>
            <a:srgbClr val="DBD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3"/>
          <p:cNvSpPr/>
          <p:nvPr/>
        </p:nvSpPr>
        <p:spPr>
          <a:xfrm>
            <a:off x="7368840" y="2981209"/>
            <a:ext cx="1060059" cy="1553826"/>
          </a:xfrm>
          <a:custGeom>
            <a:avLst/>
            <a:gdLst/>
            <a:ahLst/>
            <a:cxnLst/>
            <a:rect l="l" t="t" r="r" b="b"/>
            <a:pathLst>
              <a:path w="76442" h="112048" extrusionOk="0">
                <a:moveTo>
                  <a:pt x="76379" y="0"/>
                </a:moveTo>
                <a:lnTo>
                  <a:pt x="76379" y="0"/>
                </a:lnTo>
                <a:cubicBezTo>
                  <a:pt x="76378" y="3"/>
                  <a:pt x="38043" y="76475"/>
                  <a:pt x="1" y="112047"/>
                </a:cubicBezTo>
                <a:cubicBezTo>
                  <a:pt x="1" y="112047"/>
                  <a:pt x="24569" y="106095"/>
                  <a:pt x="45837" y="84042"/>
                </a:cubicBezTo>
                <a:lnTo>
                  <a:pt x="38043" y="77266"/>
                </a:lnTo>
                <a:lnTo>
                  <a:pt x="48872" y="80753"/>
                </a:lnTo>
                <a:cubicBezTo>
                  <a:pt x="58581" y="69777"/>
                  <a:pt x="67291" y="55218"/>
                  <a:pt x="72197" y="36048"/>
                </a:cubicBezTo>
                <a:lnTo>
                  <a:pt x="63386" y="29971"/>
                </a:lnTo>
                <a:lnTo>
                  <a:pt x="63386" y="29971"/>
                </a:lnTo>
                <a:lnTo>
                  <a:pt x="73502" y="30378"/>
                </a:lnTo>
                <a:cubicBezTo>
                  <a:pt x="75390" y="21256"/>
                  <a:pt x="76441" y="11168"/>
                  <a:pt x="76379" y="0"/>
                </a:cubicBezTo>
                <a:close/>
              </a:path>
            </a:pathLst>
          </a:custGeom>
          <a:solidFill>
            <a:srgbClr val="A2A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3"/>
          <p:cNvSpPr/>
          <p:nvPr/>
        </p:nvSpPr>
        <p:spPr>
          <a:xfrm>
            <a:off x="7368771" y="2981209"/>
            <a:ext cx="1059435" cy="1553978"/>
          </a:xfrm>
          <a:custGeom>
            <a:avLst/>
            <a:gdLst/>
            <a:ahLst/>
            <a:cxnLst/>
            <a:rect l="l" t="t" r="r" b="b"/>
            <a:pathLst>
              <a:path w="76397" h="112059" extrusionOk="0">
                <a:moveTo>
                  <a:pt x="76378" y="0"/>
                </a:moveTo>
                <a:cubicBezTo>
                  <a:pt x="59960" y="34233"/>
                  <a:pt x="40863" y="62243"/>
                  <a:pt x="25874" y="81697"/>
                </a:cubicBezTo>
                <a:cubicBezTo>
                  <a:pt x="18380" y="91424"/>
                  <a:pt x="11914" y="99008"/>
                  <a:pt x="7320" y="104162"/>
                </a:cubicBezTo>
                <a:cubicBezTo>
                  <a:pt x="5019" y="106740"/>
                  <a:pt x="3188" y="108712"/>
                  <a:pt x="1933" y="110034"/>
                </a:cubicBezTo>
                <a:cubicBezTo>
                  <a:pt x="1305" y="110696"/>
                  <a:pt x="825" y="111199"/>
                  <a:pt x="497" y="111539"/>
                </a:cubicBezTo>
                <a:cubicBezTo>
                  <a:pt x="334" y="111703"/>
                  <a:pt x="209" y="111832"/>
                  <a:pt x="124" y="111917"/>
                </a:cubicBezTo>
                <a:cubicBezTo>
                  <a:pt x="85" y="111956"/>
                  <a:pt x="51" y="111990"/>
                  <a:pt x="34" y="112008"/>
                </a:cubicBezTo>
                <a:cubicBezTo>
                  <a:pt x="11" y="112030"/>
                  <a:pt x="1" y="112042"/>
                  <a:pt x="1" y="112042"/>
                </a:cubicBezTo>
                <a:lnTo>
                  <a:pt x="17" y="112058"/>
                </a:lnTo>
                <a:cubicBezTo>
                  <a:pt x="17" y="112053"/>
                  <a:pt x="43553" y="68483"/>
                  <a:pt x="76396" y="6"/>
                </a:cubicBezTo>
                <a:lnTo>
                  <a:pt x="76378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3"/>
          <p:cNvSpPr/>
          <p:nvPr/>
        </p:nvSpPr>
        <p:spPr>
          <a:xfrm>
            <a:off x="8037644" y="3307643"/>
            <a:ext cx="56524" cy="279583"/>
          </a:xfrm>
          <a:custGeom>
            <a:avLst/>
            <a:gdLst/>
            <a:ahLst/>
            <a:cxnLst/>
            <a:rect l="l" t="t" r="r" b="b"/>
            <a:pathLst>
              <a:path w="4076" h="20161" extrusionOk="0">
                <a:moveTo>
                  <a:pt x="1" y="1"/>
                </a:moveTo>
                <a:lnTo>
                  <a:pt x="4054" y="20160"/>
                </a:lnTo>
                <a:lnTo>
                  <a:pt x="4075" y="20155"/>
                </a:lnTo>
                <a:lnTo>
                  <a:pt x="24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7944216" y="3813734"/>
            <a:ext cx="299566" cy="236"/>
          </a:xfrm>
          <a:custGeom>
            <a:avLst/>
            <a:gdLst/>
            <a:ahLst/>
            <a:cxnLst/>
            <a:rect l="l" t="t" r="r" b="b"/>
            <a:pathLst>
              <a:path w="21602" h="17" extrusionOk="0">
                <a:moveTo>
                  <a:pt x="0" y="0"/>
                </a:moveTo>
                <a:lnTo>
                  <a:pt x="0" y="17"/>
                </a:lnTo>
                <a:lnTo>
                  <a:pt x="21601" y="17"/>
                </a:lnTo>
                <a:lnTo>
                  <a:pt x="21601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7633133" y="3851205"/>
            <a:ext cx="46650" cy="324638"/>
          </a:xfrm>
          <a:custGeom>
            <a:avLst/>
            <a:gdLst/>
            <a:ahLst/>
            <a:cxnLst/>
            <a:rect l="l" t="t" r="r" b="b"/>
            <a:pathLst>
              <a:path w="3364" h="23410" extrusionOk="0">
                <a:moveTo>
                  <a:pt x="1" y="0"/>
                </a:moveTo>
                <a:lnTo>
                  <a:pt x="3347" y="23410"/>
                </a:lnTo>
                <a:lnTo>
                  <a:pt x="3363" y="23404"/>
                </a:lnTo>
                <a:lnTo>
                  <a:pt x="24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5654637" y="3094550"/>
            <a:ext cx="183717" cy="79239"/>
          </a:xfrm>
          <a:custGeom>
            <a:avLst/>
            <a:gdLst/>
            <a:ahLst/>
            <a:cxnLst/>
            <a:rect l="l" t="t" r="r" b="b"/>
            <a:pathLst>
              <a:path w="13248" h="5714" extrusionOk="0">
                <a:moveTo>
                  <a:pt x="5728" y="1"/>
                </a:moveTo>
                <a:cubicBezTo>
                  <a:pt x="4149" y="1"/>
                  <a:pt x="2385" y="481"/>
                  <a:pt x="486" y="1756"/>
                </a:cubicBezTo>
                <a:cubicBezTo>
                  <a:pt x="40" y="2056"/>
                  <a:pt x="1" y="2701"/>
                  <a:pt x="385" y="3086"/>
                </a:cubicBezTo>
                <a:cubicBezTo>
                  <a:pt x="2433" y="5112"/>
                  <a:pt x="5011" y="5713"/>
                  <a:pt x="7348" y="5713"/>
                </a:cubicBezTo>
                <a:cubicBezTo>
                  <a:pt x="9421" y="5713"/>
                  <a:pt x="11304" y="5240"/>
                  <a:pt x="12457" y="4871"/>
                </a:cubicBezTo>
                <a:cubicBezTo>
                  <a:pt x="13056" y="4680"/>
                  <a:pt x="13248" y="3927"/>
                  <a:pt x="12819" y="3470"/>
                </a:cubicBezTo>
                <a:cubicBezTo>
                  <a:pt x="11601" y="2163"/>
                  <a:pt x="9080" y="1"/>
                  <a:pt x="57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5832409" y="3008806"/>
            <a:ext cx="123116" cy="145803"/>
          </a:xfrm>
          <a:custGeom>
            <a:avLst/>
            <a:gdLst/>
            <a:ahLst/>
            <a:cxnLst/>
            <a:rect l="l" t="t" r="r" b="b"/>
            <a:pathLst>
              <a:path w="8878" h="10514" extrusionOk="0">
                <a:moveTo>
                  <a:pt x="8011" y="1"/>
                </a:moveTo>
                <a:cubicBezTo>
                  <a:pt x="7967" y="1"/>
                  <a:pt x="7923" y="4"/>
                  <a:pt x="7878" y="11"/>
                </a:cubicBezTo>
                <a:cubicBezTo>
                  <a:pt x="825" y="1118"/>
                  <a:pt x="11" y="7024"/>
                  <a:pt x="0" y="9653"/>
                </a:cubicBezTo>
                <a:cubicBezTo>
                  <a:pt x="0" y="10148"/>
                  <a:pt x="406" y="10514"/>
                  <a:pt x="859" y="10514"/>
                </a:cubicBezTo>
                <a:cubicBezTo>
                  <a:pt x="978" y="10514"/>
                  <a:pt x="1101" y="10488"/>
                  <a:pt x="1221" y="10433"/>
                </a:cubicBezTo>
                <a:cubicBezTo>
                  <a:pt x="3548" y="9342"/>
                  <a:pt x="8630" y="6352"/>
                  <a:pt x="8856" y="909"/>
                </a:cubicBezTo>
                <a:cubicBezTo>
                  <a:pt x="8877" y="417"/>
                  <a:pt x="8489" y="1"/>
                  <a:pt x="80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5759908" y="3324118"/>
            <a:ext cx="184729" cy="78102"/>
          </a:xfrm>
          <a:custGeom>
            <a:avLst/>
            <a:gdLst/>
            <a:ahLst/>
            <a:cxnLst/>
            <a:rect l="l" t="t" r="r" b="b"/>
            <a:pathLst>
              <a:path w="13321" h="5632" extrusionOk="0">
                <a:moveTo>
                  <a:pt x="6159" y="0"/>
                </a:moveTo>
                <a:cubicBezTo>
                  <a:pt x="4409" y="0"/>
                  <a:pt x="2459" y="587"/>
                  <a:pt x="424" y="2226"/>
                </a:cubicBezTo>
                <a:cubicBezTo>
                  <a:pt x="0" y="2565"/>
                  <a:pt x="17" y="3209"/>
                  <a:pt x="429" y="3560"/>
                </a:cubicBezTo>
                <a:cubicBezTo>
                  <a:pt x="2300" y="5120"/>
                  <a:pt x="4459" y="5632"/>
                  <a:pt x="6487" y="5632"/>
                </a:cubicBezTo>
                <a:cubicBezTo>
                  <a:pt x="8993" y="5632"/>
                  <a:pt x="11299" y="4851"/>
                  <a:pt x="12615" y="4301"/>
                </a:cubicBezTo>
                <a:cubicBezTo>
                  <a:pt x="13192" y="4064"/>
                  <a:pt x="13320" y="3300"/>
                  <a:pt x="12858" y="2877"/>
                </a:cubicBezTo>
                <a:cubicBezTo>
                  <a:pt x="11621" y="1762"/>
                  <a:pt x="9190" y="0"/>
                  <a:pt x="6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5935142" y="3221080"/>
            <a:ext cx="118304" cy="153846"/>
          </a:xfrm>
          <a:custGeom>
            <a:avLst/>
            <a:gdLst/>
            <a:ahLst/>
            <a:cxnLst/>
            <a:rect l="l" t="t" r="r" b="b"/>
            <a:pathLst>
              <a:path w="8531" h="11094" extrusionOk="0">
                <a:moveTo>
                  <a:pt x="7437" y="1"/>
                </a:moveTo>
                <a:cubicBezTo>
                  <a:pt x="7371" y="1"/>
                  <a:pt x="7304" y="9"/>
                  <a:pt x="7236" y="25"/>
                </a:cubicBezTo>
                <a:cubicBezTo>
                  <a:pt x="306" y="1733"/>
                  <a:pt x="1" y="7689"/>
                  <a:pt x="222" y="10307"/>
                </a:cubicBezTo>
                <a:cubicBezTo>
                  <a:pt x="259" y="10775"/>
                  <a:pt x="651" y="11093"/>
                  <a:pt x="1073" y="11093"/>
                </a:cubicBezTo>
                <a:cubicBezTo>
                  <a:pt x="1216" y="11093"/>
                  <a:pt x="1361" y="11057"/>
                  <a:pt x="1498" y="10978"/>
                </a:cubicBezTo>
                <a:cubicBezTo>
                  <a:pt x="3731" y="9690"/>
                  <a:pt x="8530" y="6277"/>
                  <a:pt x="8293" y="839"/>
                </a:cubicBezTo>
                <a:cubicBezTo>
                  <a:pt x="8273" y="366"/>
                  <a:pt x="7887" y="1"/>
                  <a:pt x="74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5899099" y="3545822"/>
            <a:ext cx="184507" cy="79017"/>
          </a:xfrm>
          <a:custGeom>
            <a:avLst/>
            <a:gdLst/>
            <a:ahLst/>
            <a:cxnLst/>
            <a:rect l="l" t="t" r="r" b="b"/>
            <a:pathLst>
              <a:path w="13305" h="5698" extrusionOk="0">
                <a:moveTo>
                  <a:pt x="6790" y="0"/>
                </a:moveTo>
                <a:cubicBezTo>
                  <a:pt x="4779" y="0"/>
                  <a:pt x="2542" y="745"/>
                  <a:pt x="374" y="2997"/>
                </a:cubicBezTo>
                <a:cubicBezTo>
                  <a:pt x="1" y="3387"/>
                  <a:pt x="96" y="4026"/>
                  <a:pt x="554" y="4313"/>
                </a:cubicBezTo>
                <a:cubicBezTo>
                  <a:pt x="2136" y="5325"/>
                  <a:pt x="3810" y="5697"/>
                  <a:pt x="5416" y="5697"/>
                </a:cubicBezTo>
                <a:cubicBezTo>
                  <a:pt x="8465" y="5697"/>
                  <a:pt x="11269" y="4357"/>
                  <a:pt x="12728" y="3517"/>
                </a:cubicBezTo>
                <a:cubicBezTo>
                  <a:pt x="13276" y="3201"/>
                  <a:pt x="13305" y="2432"/>
                  <a:pt x="12791" y="2070"/>
                </a:cubicBezTo>
                <a:cubicBezTo>
                  <a:pt x="11580" y="1228"/>
                  <a:pt x="9371" y="0"/>
                  <a:pt x="6790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3"/>
          <p:cNvSpPr/>
          <p:nvPr/>
        </p:nvSpPr>
        <p:spPr>
          <a:xfrm>
            <a:off x="5899099" y="3545822"/>
            <a:ext cx="184507" cy="79017"/>
          </a:xfrm>
          <a:custGeom>
            <a:avLst/>
            <a:gdLst/>
            <a:ahLst/>
            <a:cxnLst/>
            <a:rect l="l" t="t" r="r" b="b"/>
            <a:pathLst>
              <a:path w="13305" h="5698" extrusionOk="0">
                <a:moveTo>
                  <a:pt x="6790" y="0"/>
                </a:moveTo>
                <a:cubicBezTo>
                  <a:pt x="4779" y="0"/>
                  <a:pt x="2542" y="745"/>
                  <a:pt x="374" y="2997"/>
                </a:cubicBezTo>
                <a:cubicBezTo>
                  <a:pt x="1" y="3387"/>
                  <a:pt x="96" y="4026"/>
                  <a:pt x="554" y="4313"/>
                </a:cubicBezTo>
                <a:cubicBezTo>
                  <a:pt x="2136" y="5325"/>
                  <a:pt x="3810" y="5697"/>
                  <a:pt x="5416" y="5697"/>
                </a:cubicBezTo>
                <a:cubicBezTo>
                  <a:pt x="8465" y="5697"/>
                  <a:pt x="11269" y="4357"/>
                  <a:pt x="12728" y="3517"/>
                </a:cubicBezTo>
                <a:cubicBezTo>
                  <a:pt x="13276" y="3201"/>
                  <a:pt x="13305" y="2432"/>
                  <a:pt x="12791" y="2070"/>
                </a:cubicBezTo>
                <a:cubicBezTo>
                  <a:pt x="11580" y="1228"/>
                  <a:pt x="9371" y="0"/>
                  <a:pt x="6790" y="0"/>
                </a:cubicBezTo>
                <a:close/>
              </a:path>
            </a:pathLst>
          </a:custGeom>
          <a:solidFill>
            <a:srgbClr val="C7EC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5962059" y="3572601"/>
            <a:ext cx="104159" cy="9374"/>
          </a:xfrm>
          <a:custGeom>
            <a:avLst/>
            <a:gdLst/>
            <a:ahLst/>
            <a:cxnLst/>
            <a:rect l="l" t="t" r="r" b="b"/>
            <a:pathLst>
              <a:path w="7511" h="676" extrusionOk="0">
                <a:moveTo>
                  <a:pt x="2701" y="0"/>
                </a:moveTo>
                <a:cubicBezTo>
                  <a:pt x="2024" y="0"/>
                  <a:pt x="1409" y="63"/>
                  <a:pt x="965" y="230"/>
                </a:cubicBezTo>
                <a:cubicBezTo>
                  <a:pt x="1" y="591"/>
                  <a:pt x="1882" y="676"/>
                  <a:pt x="3871" y="676"/>
                </a:cubicBezTo>
                <a:cubicBezTo>
                  <a:pt x="5648" y="676"/>
                  <a:pt x="7510" y="608"/>
                  <a:pt x="7510" y="608"/>
                </a:cubicBezTo>
                <a:cubicBezTo>
                  <a:pt x="7510" y="608"/>
                  <a:pt x="4806" y="0"/>
                  <a:pt x="2701" y="0"/>
                </a:cubicBezTo>
                <a:close/>
              </a:path>
            </a:pathLst>
          </a:custGeom>
          <a:solidFill>
            <a:srgbClr val="22A6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6062670" y="3420027"/>
            <a:ext cx="121105" cy="163942"/>
          </a:xfrm>
          <a:custGeom>
            <a:avLst/>
            <a:gdLst/>
            <a:ahLst/>
            <a:cxnLst/>
            <a:rect l="l" t="t" r="r" b="b"/>
            <a:pathLst>
              <a:path w="8733" h="11822" extrusionOk="0">
                <a:moveTo>
                  <a:pt x="6962" y="0"/>
                </a:moveTo>
                <a:cubicBezTo>
                  <a:pt x="6862" y="0"/>
                  <a:pt x="6759" y="18"/>
                  <a:pt x="6659" y="57"/>
                </a:cubicBezTo>
                <a:cubicBezTo>
                  <a:pt x="0" y="2629"/>
                  <a:pt x="448" y="8576"/>
                  <a:pt x="996" y="11141"/>
                </a:cubicBezTo>
                <a:cubicBezTo>
                  <a:pt x="1085" y="11561"/>
                  <a:pt x="1450" y="11821"/>
                  <a:pt x="1834" y="11821"/>
                </a:cubicBezTo>
                <a:cubicBezTo>
                  <a:pt x="2011" y="11821"/>
                  <a:pt x="2193" y="11765"/>
                  <a:pt x="2352" y="11644"/>
                </a:cubicBezTo>
                <a:cubicBezTo>
                  <a:pt x="4398" y="10089"/>
                  <a:pt x="8733" y="6093"/>
                  <a:pt x="7806" y="730"/>
                </a:cubicBezTo>
                <a:cubicBezTo>
                  <a:pt x="7733" y="299"/>
                  <a:pt x="7366" y="0"/>
                  <a:pt x="6962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6062670" y="3420027"/>
            <a:ext cx="121105" cy="163942"/>
          </a:xfrm>
          <a:custGeom>
            <a:avLst/>
            <a:gdLst/>
            <a:ahLst/>
            <a:cxnLst/>
            <a:rect l="l" t="t" r="r" b="b"/>
            <a:pathLst>
              <a:path w="8733" h="11822" extrusionOk="0">
                <a:moveTo>
                  <a:pt x="6962" y="0"/>
                </a:moveTo>
                <a:cubicBezTo>
                  <a:pt x="6862" y="0"/>
                  <a:pt x="6759" y="18"/>
                  <a:pt x="6659" y="57"/>
                </a:cubicBezTo>
                <a:cubicBezTo>
                  <a:pt x="0" y="2629"/>
                  <a:pt x="448" y="8576"/>
                  <a:pt x="996" y="11141"/>
                </a:cubicBezTo>
                <a:cubicBezTo>
                  <a:pt x="1085" y="11561"/>
                  <a:pt x="1450" y="11821"/>
                  <a:pt x="1834" y="11821"/>
                </a:cubicBezTo>
                <a:cubicBezTo>
                  <a:pt x="2011" y="11821"/>
                  <a:pt x="2193" y="11765"/>
                  <a:pt x="2352" y="11644"/>
                </a:cubicBezTo>
                <a:cubicBezTo>
                  <a:pt x="4398" y="10089"/>
                  <a:pt x="8733" y="6093"/>
                  <a:pt x="7806" y="730"/>
                </a:cubicBezTo>
                <a:cubicBezTo>
                  <a:pt x="7733" y="299"/>
                  <a:pt x="7366" y="0"/>
                  <a:pt x="6962" y="0"/>
                </a:cubicBezTo>
                <a:close/>
              </a:path>
            </a:pathLst>
          </a:custGeom>
          <a:solidFill>
            <a:srgbClr val="C7EC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5214375" y="2981209"/>
            <a:ext cx="1059990" cy="1553826"/>
          </a:xfrm>
          <a:custGeom>
            <a:avLst/>
            <a:gdLst/>
            <a:ahLst/>
            <a:cxnLst/>
            <a:rect l="l" t="t" r="r" b="b"/>
            <a:pathLst>
              <a:path w="76437" h="112048" extrusionOk="0">
                <a:moveTo>
                  <a:pt x="57" y="0"/>
                </a:moveTo>
                <a:cubicBezTo>
                  <a:pt x="0" y="11168"/>
                  <a:pt x="1053" y="21256"/>
                  <a:pt x="2940" y="30378"/>
                </a:cubicBezTo>
                <a:lnTo>
                  <a:pt x="13057" y="29971"/>
                </a:lnTo>
                <a:lnTo>
                  <a:pt x="4246" y="36048"/>
                </a:lnTo>
                <a:cubicBezTo>
                  <a:pt x="6688" y="45577"/>
                  <a:pt x="10061" y="53958"/>
                  <a:pt x="14034" y="61333"/>
                </a:cubicBezTo>
                <a:cubicBezTo>
                  <a:pt x="9106" y="58909"/>
                  <a:pt x="4370" y="57044"/>
                  <a:pt x="57" y="56027"/>
                </a:cubicBezTo>
                <a:lnTo>
                  <a:pt x="57" y="56027"/>
                </a:lnTo>
                <a:cubicBezTo>
                  <a:pt x="3195" y="71078"/>
                  <a:pt x="9677" y="82725"/>
                  <a:pt x="18489" y="90814"/>
                </a:cubicBezTo>
                <a:lnTo>
                  <a:pt x="28509" y="92570"/>
                </a:lnTo>
                <a:lnTo>
                  <a:pt x="22892" y="94424"/>
                </a:lnTo>
                <a:cubicBezTo>
                  <a:pt x="31958" y="101033"/>
                  <a:pt x="42984" y="104403"/>
                  <a:pt x="55108" y="104403"/>
                </a:cubicBezTo>
                <a:cubicBezTo>
                  <a:pt x="55944" y="104403"/>
                  <a:pt x="56786" y="104387"/>
                  <a:pt x="57633" y="104355"/>
                </a:cubicBezTo>
                <a:cubicBezTo>
                  <a:pt x="68445" y="110109"/>
                  <a:pt x="76437" y="112047"/>
                  <a:pt x="76437" y="112047"/>
                </a:cubicBezTo>
                <a:cubicBezTo>
                  <a:pt x="70592" y="83330"/>
                  <a:pt x="51348" y="41948"/>
                  <a:pt x="15357" y="11530"/>
                </a:cubicBezTo>
                <a:lnTo>
                  <a:pt x="10027" y="14434"/>
                </a:lnTo>
                <a:lnTo>
                  <a:pt x="11531" y="8393"/>
                </a:lnTo>
                <a:cubicBezTo>
                  <a:pt x="7875" y="5476"/>
                  <a:pt x="4053" y="2667"/>
                  <a:pt x="57" y="0"/>
                </a:cubicBezTo>
                <a:close/>
              </a:path>
            </a:pathLst>
          </a:custGeom>
          <a:solidFill>
            <a:srgbClr val="7ED6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5215165" y="3758166"/>
            <a:ext cx="988267" cy="670896"/>
          </a:xfrm>
          <a:custGeom>
            <a:avLst/>
            <a:gdLst/>
            <a:ahLst/>
            <a:cxnLst/>
            <a:rect l="l" t="t" r="r" b="b"/>
            <a:pathLst>
              <a:path w="71265" h="48379" extrusionOk="0">
                <a:moveTo>
                  <a:pt x="0" y="1"/>
                </a:moveTo>
                <a:lnTo>
                  <a:pt x="0" y="1"/>
                </a:lnTo>
                <a:cubicBezTo>
                  <a:pt x="3138" y="15052"/>
                  <a:pt x="9620" y="26699"/>
                  <a:pt x="18432" y="34788"/>
                </a:cubicBezTo>
                <a:lnTo>
                  <a:pt x="28452" y="36544"/>
                </a:lnTo>
                <a:lnTo>
                  <a:pt x="22835" y="38398"/>
                </a:lnTo>
                <a:cubicBezTo>
                  <a:pt x="31898" y="45006"/>
                  <a:pt x="42923" y="48378"/>
                  <a:pt x="55045" y="48378"/>
                </a:cubicBezTo>
                <a:cubicBezTo>
                  <a:pt x="60271" y="48378"/>
                  <a:pt x="65701" y="47752"/>
                  <a:pt x="71265" y="46487"/>
                </a:cubicBezTo>
                <a:cubicBezTo>
                  <a:pt x="71265" y="46487"/>
                  <a:pt x="27095" y="6387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>
            <a:off x="5214375" y="2981209"/>
            <a:ext cx="1059990" cy="1553826"/>
          </a:xfrm>
          <a:custGeom>
            <a:avLst/>
            <a:gdLst/>
            <a:ahLst/>
            <a:cxnLst/>
            <a:rect l="l" t="t" r="r" b="b"/>
            <a:pathLst>
              <a:path w="76437" h="112048" extrusionOk="0">
                <a:moveTo>
                  <a:pt x="57" y="0"/>
                </a:moveTo>
                <a:cubicBezTo>
                  <a:pt x="0" y="11168"/>
                  <a:pt x="1053" y="21256"/>
                  <a:pt x="2940" y="30378"/>
                </a:cubicBezTo>
                <a:lnTo>
                  <a:pt x="13057" y="29971"/>
                </a:lnTo>
                <a:lnTo>
                  <a:pt x="4246" y="36048"/>
                </a:lnTo>
                <a:cubicBezTo>
                  <a:pt x="9151" y="55218"/>
                  <a:pt x="17861" y="69777"/>
                  <a:pt x="27571" y="80753"/>
                </a:cubicBezTo>
                <a:lnTo>
                  <a:pt x="38400" y="77266"/>
                </a:lnTo>
                <a:lnTo>
                  <a:pt x="30606" y="84042"/>
                </a:lnTo>
                <a:cubicBezTo>
                  <a:pt x="51873" y="106095"/>
                  <a:pt x="76437" y="112047"/>
                  <a:pt x="76437" y="112047"/>
                </a:cubicBezTo>
                <a:cubicBezTo>
                  <a:pt x="38400" y="76475"/>
                  <a:pt x="58" y="1"/>
                  <a:pt x="57" y="0"/>
                </a:cubicBezTo>
                <a:close/>
              </a:path>
            </a:pathLst>
          </a:custGeom>
          <a:solidFill>
            <a:srgbClr val="A2A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5215096" y="2981209"/>
            <a:ext cx="1059422" cy="1553978"/>
          </a:xfrm>
          <a:custGeom>
            <a:avLst/>
            <a:gdLst/>
            <a:ahLst/>
            <a:cxnLst/>
            <a:rect l="l" t="t" r="r" b="b"/>
            <a:pathLst>
              <a:path w="76396" h="112059" extrusionOk="0">
                <a:moveTo>
                  <a:pt x="18" y="0"/>
                </a:moveTo>
                <a:lnTo>
                  <a:pt x="0" y="6"/>
                </a:lnTo>
                <a:cubicBezTo>
                  <a:pt x="32836" y="68483"/>
                  <a:pt x="76378" y="112053"/>
                  <a:pt x="76378" y="112058"/>
                </a:cubicBezTo>
                <a:lnTo>
                  <a:pt x="76396" y="112042"/>
                </a:lnTo>
                <a:cubicBezTo>
                  <a:pt x="76396" y="112042"/>
                  <a:pt x="76351" y="112001"/>
                  <a:pt x="76265" y="111917"/>
                </a:cubicBezTo>
                <a:cubicBezTo>
                  <a:pt x="73683" y="109295"/>
                  <a:pt x="31831" y="66330"/>
                  <a:pt x="18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5549131" y="3307643"/>
            <a:ext cx="56538" cy="279583"/>
          </a:xfrm>
          <a:custGeom>
            <a:avLst/>
            <a:gdLst/>
            <a:ahLst/>
            <a:cxnLst/>
            <a:rect l="l" t="t" r="r" b="b"/>
            <a:pathLst>
              <a:path w="4077" h="20161" extrusionOk="0">
                <a:moveTo>
                  <a:pt x="4054" y="1"/>
                </a:moveTo>
                <a:lnTo>
                  <a:pt x="1" y="20155"/>
                </a:lnTo>
                <a:lnTo>
                  <a:pt x="18" y="20160"/>
                </a:lnTo>
                <a:lnTo>
                  <a:pt x="4077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5399511" y="3813734"/>
            <a:ext cx="299566" cy="236"/>
          </a:xfrm>
          <a:custGeom>
            <a:avLst/>
            <a:gdLst/>
            <a:ahLst/>
            <a:cxnLst/>
            <a:rect l="l" t="t" r="r" b="b"/>
            <a:pathLst>
              <a:path w="21602" h="17" extrusionOk="0">
                <a:moveTo>
                  <a:pt x="0" y="0"/>
                </a:moveTo>
                <a:lnTo>
                  <a:pt x="0" y="17"/>
                </a:lnTo>
                <a:lnTo>
                  <a:pt x="21602" y="17"/>
                </a:lnTo>
                <a:lnTo>
                  <a:pt x="21602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5963529" y="3851205"/>
            <a:ext cx="46650" cy="324638"/>
          </a:xfrm>
          <a:custGeom>
            <a:avLst/>
            <a:gdLst/>
            <a:ahLst/>
            <a:cxnLst/>
            <a:rect l="l" t="t" r="r" b="b"/>
            <a:pathLst>
              <a:path w="3364" h="23410" extrusionOk="0">
                <a:moveTo>
                  <a:pt x="3340" y="0"/>
                </a:moveTo>
                <a:lnTo>
                  <a:pt x="1" y="23404"/>
                </a:lnTo>
                <a:lnTo>
                  <a:pt x="17" y="23410"/>
                </a:lnTo>
                <a:lnTo>
                  <a:pt x="3363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7238039" y="3731443"/>
            <a:ext cx="26737" cy="26737"/>
          </a:xfrm>
          <a:custGeom>
            <a:avLst/>
            <a:gdLst/>
            <a:ahLst/>
            <a:cxnLst/>
            <a:rect l="l" t="t" r="r" b="b"/>
            <a:pathLst>
              <a:path w="1928" h="1928" extrusionOk="0">
                <a:moveTo>
                  <a:pt x="966" y="0"/>
                </a:moveTo>
                <a:cubicBezTo>
                  <a:pt x="436" y="0"/>
                  <a:pt x="0" y="430"/>
                  <a:pt x="0" y="960"/>
                </a:cubicBezTo>
                <a:cubicBezTo>
                  <a:pt x="0" y="1492"/>
                  <a:pt x="436" y="1928"/>
                  <a:pt x="966" y="1928"/>
                </a:cubicBezTo>
                <a:cubicBezTo>
                  <a:pt x="1498" y="1928"/>
                  <a:pt x="1928" y="1492"/>
                  <a:pt x="1928" y="960"/>
                </a:cubicBezTo>
                <a:cubicBezTo>
                  <a:pt x="1928" y="430"/>
                  <a:pt x="1498" y="0"/>
                  <a:pt x="9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>
            <a:off x="7504440" y="3731443"/>
            <a:ext cx="26737" cy="26737"/>
          </a:xfrm>
          <a:custGeom>
            <a:avLst/>
            <a:gdLst/>
            <a:ahLst/>
            <a:cxnLst/>
            <a:rect l="l" t="t" r="r" b="b"/>
            <a:pathLst>
              <a:path w="1928" h="1928" extrusionOk="0">
                <a:moveTo>
                  <a:pt x="962" y="0"/>
                </a:moveTo>
                <a:cubicBezTo>
                  <a:pt x="430" y="0"/>
                  <a:pt x="0" y="430"/>
                  <a:pt x="0" y="960"/>
                </a:cubicBezTo>
                <a:cubicBezTo>
                  <a:pt x="0" y="1492"/>
                  <a:pt x="430" y="1928"/>
                  <a:pt x="962" y="1928"/>
                </a:cubicBezTo>
                <a:cubicBezTo>
                  <a:pt x="1492" y="1928"/>
                  <a:pt x="1928" y="1492"/>
                  <a:pt x="1928" y="960"/>
                </a:cubicBezTo>
                <a:cubicBezTo>
                  <a:pt x="1928" y="430"/>
                  <a:pt x="1492" y="0"/>
                  <a:pt x="9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33"/>
          <p:cNvGrpSpPr/>
          <p:nvPr/>
        </p:nvGrpSpPr>
        <p:grpSpPr>
          <a:xfrm>
            <a:off x="5596302" y="1900596"/>
            <a:ext cx="2589561" cy="1168143"/>
            <a:chOff x="1600625" y="593900"/>
            <a:chExt cx="4668400" cy="2105900"/>
          </a:xfrm>
        </p:grpSpPr>
        <p:sp>
          <p:nvSpPr>
            <p:cNvPr id="540" name="Google Shape;540;p33"/>
            <p:cNvSpPr/>
            <p:nvPr/>
          </p:nvSpPr>
          <p:spPr>
            <a:xfrm>
              <a:off x="1600625" y="1516550"/>
              <a:ext cx="229325" cy="229375"/>
            </a:xfrm>
            <a:custGeom>
              <a:avLst/>
              <a:gdLst/>
              <a:ahLst/>
              <a:cxnLst/>
              <a:rect l="l" t="t" r="r" b="b"/>
              <a:pathLst>
                <a:path w="9173" h="9175" extrusionOk="0">
                  <a:moveTo>
                    <a:pt x="4590" y="1"/>
                  </a:moveTo>
                  <a:cubicBezTo>
                    <a:pt x="2057" y="1"/>
                    <a:pt x="1" y="2053"/>
                    <a:pt x="1" y="4589"/>
                  </a:cubicBezTo>
                  <a:cubicBezTo>
                    <a:pt x="1" y="7122"/>
                    <a:pt x="2057" y="9174"/>
                    <a:pt x="4590" y="9174"/>
                  </a:cubicBezTo>
                  <a:cubicBezTo>
                    <a:pt x="7122" y="9174"/>
                    <a:pt x="9173" y="7122"/>
                    <a:pt x="9173" y="4589"/>
                  </a:cubicBezTo>
                  <a:cubicBezTo>
                    <a:pt x="9173" y="2053"/>
                    <a:pt x="7122" y="1"/>
                    <a:pt x="4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572000" y="1406075"/>
              <a:ext cx="176800" cy="176775"/>
            </a:xfrm>
            <a:custGeom>
              <a:avLst/>
              <a:gdLst/>
              <a:ahLst/>
              <a:cxnLst/>
              <a:rect l="l" t="t" r="r" b="b"/>
              <a:pathLst>
                <a:path w="7072" h="7071" extrusionOk="0">
                  <a:moveTo>
                    <a:pt x="3532" y="0"/>
                  </a:moveTo>
                  <a:cubicBezTo>
                    <a:pt x="1583" y="0"/>
                    <a:pt x="0" y="1582"/>
                    <a:pt x="0" y="3538"/>
                  </a:cubicBezTo>
                  <a:cubicBezTo>
                    <a:pt x="0" y="5488"/>
                    <a:pt x="1583" y="7070"/>
                    <a:pt x="3532" y="7070"/>
                  </a:cubicBezTo>
                  <a:cubicBezTo>
                    <a:pt x="5488" y="7070"/>
                    <a:pt x="7071" y="5488"/>
                    <a:pt x="7071" y="3538"/>
                  </a:cubicBezTo>
                  <a:cubicBezTo>
                    <a:pt x="7071" y="1582"/>
                    <a:pt x="5488" y="0"/>
                    <a:pt x="3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55625" y="593900"/>
              <a:ext cx="134250" cy="134250"/>
            </a:xfrm>
            <a:custGeom>
              <a:avLst/>
              <a:gdLst/>
              <a:ahLst/>
              <a:cxnLst/>
              <a:rect l="l" t="t" r="r" b="b"/>
              <a:pathLst>
                <a:path w="5370" h="5370" extrusionOk="0">
                  <a:moveTo>
                    <a:pt x="2685" y="1"/>
                  </a:moveTo>
                  <a:cubicBezTo>
                    <a:pt x="1198" y="1"/>
                    <a:pt x="1" y="1204"/>
                    <a:pt x="1" y="2685"/>
                  </a:cubicBezTo>
                  <a:cubicBezTo>
                    <a:pt x="1" y="4172"/>
                    <a:pt x="1198" y="5369"/>
                    <a:pt x="2685" y="5369"/>
                  </a:cubicBezTo>
                  <a:cubicBezTo>
                    <a:pt x="4166" y="5369"/>
                    <a:pt x="5369" y="4172"/>
                    <a:pt x="5369" y="2685"/>
                  </a:cubicBezTo>
                  <a:cubicBezTo>
                    <a:pt x="5369" y="1204"/>
                    <a:pt x="4166" y="1"/>
                    <a:pt x="2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154400" y="2585175"/>
              <a:ext cx="114625" cy="114625"/>
            </a:xfrm>
            <a:custGeom>
              <a:avLst/>
              <a:gdLst/>
              <a:ahLst/>
              <a:cxnLst/>
              <a:rect l="l" t="t" r="r" b="b"/>
              <a:pathLst>
                <a:path w="4585" h="4585" extrusionOk="0">
                  <a:moveTo>
                    <a:pt x="2291" y="1"/>
                  </a:moveTo>
                  <a:cubicBezTo>
                    <a:pt x="1024" y="1"/>
                    <a:pt x="1" y="1024"/>
                    <a:pt x="1" y="2289"/>
                  </a:cubicBezTo>
                  <a:cubicBezTo>
                    <a:pt x="1" y="3555"/>
                    <a:pt x="1024" y="4584"/>
                    <a:pt x="2291" y="4584"/>
                  </a:cubicBezTo>
                  <a:cubicBezTo>
                    <a:pt x="3556" y="4584"/>
                    <a:pt x="4584" y="3555"/>
                    <a:pt x="4584" y="2289"/>
                  </a:cubicBezTo>
                  <a:cubicBezTo>
                    <a:pt x="4584" y="1024"/>
                    <a:pt x="3556" y="1"/>
                    <a:pt x="2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949800" y="625825"/>
              <a:ext cx="330525" cy="330500"/>
            </a:xfrm>
            <a:custGeom>
              <a:avLst/>
              <a:gdLst/>
              <a:ahLst/>
              <a:cxnLst/>
              <a:rect l="l" t="t" r="r" b="b"/>
              <a:pathLst>
                <a:path w="13221" h="13220" extrusionOk="0">
                  <a:moveTo>
                    <a:pt x="6608" y="0"/>
                  </a:moveTo>
                  <a:cubicBezTo>
                    <a:pt x="2956" y="0"/>
                    <a:pt x="1" y="2963"/>
                    <a:pt x="1" y="6613"/>
                  </a:cubicBezTo>
                  <a:cubicBezTo>
                    <a:pt x="1" y="10264"/>
                    <a:pt x="2956" y="13220"/>
                    <a:pt x="6608" y="13220"/>
                  </a:cubicBezTo>
                  <a:cubicBezTo>
                    <a:pt x="10258" y="13220"/>
                    <a:pt x="13220" y="10264"/>
                    <a:pt x="13220" y="6613"/>
                  </a:cubicBezTo>
                  <a:cubicBezTo>
                    <a:pt x="13220" y="2963"/>
                    <a:pt x="10258" y="0"/>
                    <a:pt x="6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3"/>
          <p:cNvSpPr/>
          <p:nvPr/>
        </p:nvSpPr>
        <p:spPr>
          <a:xfrm>
            <a:off x="7762146" y="2143483"/>
            <a:ext cx="2205" cy="55"/>
          </a:xfrm>
          <a:custGeom>
            <a:avLst/>
            <a:gdLst/>
            <a:ahLst/>
            <a:cxnLst/>
            <a:rect l="l" t="t" r="r" b="b"/>
            <a:pathLst>
              <a:path w="159" h="4" extrusionOk="0">
                <a:moveTo>
                  <a:pt x="0" y="1"/>
                </a:moveTo>
                <a:cubicBezTo>
                  <a:pt x="34" y="3"/>
                  <a:pt x="63" y="3"/>
                  <a:pt x="87" y="3"/>
                </a:cubicBezTo>
                <a:cubicBezTo>
                  <a:pt x="134" y="3"/>
                  <a:pt x="159" y="1"/>
                  <a:pt x="159" y="1"/>
                </a:cubicBez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3"/>
          <p:cNvSpPr/>
          <p:nvPr/>
        </p:nvSpPr>
        <p:spPr>
          <a:xfrm>
            <a:off x="5925268" y="2177986"/>
            <a:ext cx="2219" cy="55"/>
          </a:xfrm>
          <a:custGeom>
            <a:avLst/>
            <a:gdLst/>
            <a:ahLst/>
            <a:cxnLst/>
            <a:rect l="l" t="t" r="r" b="b"/>
            <a:pathLst>
              <a:path w="160" h="4" extrusionOk="0">
                <a:moveTo>
                  <a:pt x="1" y="1"/>
                </a:moveTo>
                <a:cubicBezTo>
                  <a:pt x="1" y="1"/>
                  <a:pt x="26" y="3"/>
                  <a:pt x="73" y="3"/>
                </a:cubicBezTo>
                <a:cubicBezTo>
                  <a:pt x="97" y="3"/>
                  <a:pt x="126" y="2"/>
                  <a:pt x="159" y="1"/>
                </a:cubicBez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3"/>
          <p:cNvSpPr/>
          <p:nvPr/>
        </p:nvSpPr>
        <p:spPr>
          <a:xfrm>
            <a:off x="6092542" y="2177986"/>
            <a:ext cx="2205" cy="55"/>
          </a:xfrm>
          <a:custGeom>
            <a:avLst/>
            <a:gdLst/>
            <a:ahLst/>
            <a:cxnLst/>
            <a:rect l="l" t="t" r="r" b="b"/>
            <a:pathLst>
              <a:path w="159" h="4" extrusionOk="0">
                <a:moveTo>
                  <a:pt x="0" y="1"/>
                </a:moveTo>
                <a:cubicBezTo>
                  <a:pt x="34" y="2"/>
                  <a:pt x="63" y="3"/>
                  <a:pt x="86" y="3"/>
                </a:cubicBezTo>
                <a:cubicBezTo>
                  <a:pt x="133" y="3"/>
                  <a:pt x="159" y="1"/>
                  <a:pt x="159" y="1"/>
                </a:cubicBez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3"/>
          <p:cNvSpPr/>
          <p:nvPr/>
        </p:nvSpPr>
        <p:spPr>
          <a:xfrm>
            <a:off x="6768626" y="2530991"/>
            <a:ext cx="1428" cy="14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1" y="1"/>
                </a:moveTo>
                <a:lnTo>
                  <a:pt x="103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3"/>
          <p:cNvSpPr/>
          <p:nvPr/>
        </p:nvSpPr>
        <p:spPr>
          <a:xfrm>
            <a:off x="6873259" y="2530991"/>
            <a:ext cx="1428" cy="14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0" y="1"/>
                </a:moveTo>
                <a:lnTo>
                  <a:pt x="102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3"/>
          <p:cNvSpPr/>
          <p:nvPr/>
        </p:nvSpPr>
        <p:spPr>
          <a:xfrm>
            <a:off x="6769653" y="4465049"/>
            <a:ext cx="131824" cy="86991"/>
          </a:xfrm>
          <a:custGeom>
            <a:avLst/>
            <a:gdLst/>
            <a:ahLst/>
            <a:cxnLst/>
            <a:rect l="l" t="t" r="r" b="b"/>
            <a:pathLst>
              <a:path w="9506" h="6273" extrusionOk="0">
                <a:moveTo>
                  <a:pt x="9076" y="1"/>
                </a:moveTo>
                <a:cubicBezTo>
                  <a:pt x="9076" y="1"/>
                  <a:pt x="7766" y="1295"/>
                  <a:pt x="6477" y="1996"/>
                </a:cubicBezTo>
                <a:cubicBezTo>
                  <a:pt x="5838" y="2678"/>
                  <a:pt x="5041" y="2904"/>
                  <a:pt x="4209" y="2904"/>
                </a:cubicBezTo>
                <a:cubicBezTo>
                  <a:pt x="2670" y="2904"/>
                  <a:pt x="1009" y="2133"/>
                  <a:pt x="0" y="2052"/>
                </a:cubicBezTo>
                <a:lnTo>
                  <a:pt x="0" y="2052"/>
                </a:lnTo>
                <a:cubicBezTo>
                  <a:pt x="73" y="4623"/>
                  <a:pt x="1575" y="6272"/>
                  <a:pt x="3748" y="6272"/>
                </a:cubicBezTo>
                <a:cubicBezTo>
                  <a:pt x="4432" y="6272"/>
                  <a:pt x="5181" y="6109"/>
                  <a:pt x="5974" y="5760"/>
                </a:cubicBezTo>
                <a:cubicBezTo>
                  <a:pt x="9506" y="4206"/>
                  <a:pt x="9076" y="1"/>
                  <a:pt x="9076" y="1"/>
                </a:cubicBezTo>
                <a:close/>
              </a:path>
            </a:pathLst>
          </a:custGeom>
          <a:solidFill>
            <a:srgbClr val="22A6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8" name="Picture 4" descr="Entenda as configurações do Spring Boot! - /dev/Kico">
            <a:extLst>
              <a:ext uri="{FF2B5EF4-FFF2-40B4-BE49-F238E27FC236}">
                <a16:creationId xmlns:a16="http://schemas.microsoft.com/office/drawing/2014/main" id="{A04FDBEC-541F-4649-039A-39226B8A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02" y="1424277"/>
            <a:ext cx="2342586" cy="234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9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 idx="3"/>
          </p:nvPr>
        </p:nvSpPr>
        <p:spPr>
          <a:xfrm>
            <a:off x="3684075" y="535000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1" name="Google Shape;291;p32"/>
          <p:cNvSpPr txBox="1">
            <a:spLocks noGrp="1"/>
          </p:cNvSpPr>
          <p:nvPr>
            <p:ph type="subTitle" idx="4"/>
          </p:nvPr>
        </p:nvSpPr>
        <p:spPr>
          <a:xfrm>
            <a:off x="3684075" y="1119276"/>
            <a:ext cx="2261400" cy="65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Visão do Projeto. </a:t>
            </a:r>
          </a:p>
        </p:txBody>
      </p:sp>
      <p:sp>
        <p:nvSpPr>
          <p:cNvPr id="292" name="Google Shape;292;p32"/>
          <p:cNvSpPr txBox="1">
            <a:spLocks noGrp="1"/>
          </p:cNvSpPr>
          <p:nvPr>
            <p:ph type="title" idx="5"/>
          </p:nvPr>
        </p:nvSpPr>
        <p:spPr>
          <a:xfrm>
            <a:off x="6162800" y="535000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" name="Google Shape;293;p32"/>
          <p:cNvSpPr txBox="1">
            <a:spLocks noGrp="1"/>
          </p:cNvSpPr>
          <p:nvPr>
            <p:ph type="subTitle" idx="6"/>
          </p:nvPr>
        </p:nvSpPr>
        <p:spPr>
          <a:xfrm>
            <a:off x="6162800" y="1119276"/>
            <a:ext cx="2261400" cy="65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utilizados no desenvolvimento do sistema.</a:t>
            </a:r>
            <a:endParaRPr dirty="0"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subTitle" idx="1"/>
          </p:nvPr>
        </p:nvSpPr>
        <p:spPr>
          <a:xfrm>
            <a:off x="3684075" y="817011"/>
            <a:ext cx="2261400" cy="290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2"/>
          </p:nvPr>
        </p:nvSpPr>
        <p:spPr>
          <a:xfrm>
            <a:off x="6162800" y="817011"/>
            <a:ext cx="2261400" cy="290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PADRÕES DE PROJETO</a:t>
            </a:r>
            <a:endParaRPr sz="1400"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3447450"/>
            <a:ext cx="2683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</a:rPr>
              <a:t>FLUXO</a:t>
            </a:r>
            <a:br>
              <a:rPr lang="en" sz="2000" dirty="0">
                <a:solidFill>
                  <a:schemeClr val="accent4"/>
                </a:solidFill>
              </a:rPr>
            </a:br>
            <a:r>
              <a:rPr lang="en" sz="2000" dirty="0">
                <a:solidFill>
                  <a:schemeClr val="accent4"/>
                </a:solidFill>
              </a:rPr>
              <a:t>DE</a:t>
            </a:r>
            <a:br>
              <a:rPr lang="en" sz="2000" dirty="0">
                <a:solidFill>
                  <a:schemeClr val="accent4"/>
                </a:solidFill>
              </a:rPr>
            </a:br>
            <a:r>
              <a:rPr lang="en" sz="2000" dirty="0">
                <a:solidFill>
                  <a:schemeClr val="accent4"/>
                </a:solidFill>
              </a:rPr>
              <a:t>APRESENTAÇÃO</a:t>
            </a:r>
            <a:endParaRPr sz="2000" dirty="0"/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7"/>
          </p:nvPr>
        </p:nvSpPr>
        <p:spPr>
          <a:xfrm>
            <a:off x="3684075" y="3652847"/>
            <a:ext cx="2261400" cy="290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endParaRPr dirty="0"/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8"/>
          </p:nvPr>
        </p:nvSpPr>
        <p:spPr>
          <a:xfrm>
            <a:off x="6162800" y="3652847"/>
            <a:ext cx="2261400" cy="290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CONCLUSÕES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title" idx="9"/>
          </p:nvPr>
        </p:nvSpPr>
        <p:spPr>
          <a:xfrm>
            <a:off x="3684075" y="3370836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13"/>
          </p:nvPr>
        </p:nvSpPr>
        <p:spPr>
          <a:xfrm>
            <a:off x="3684075" y="3955100"/>
            <a:ext cx="2261400" cy="65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Visualizando o projeto e mostrando os seus funcionamentos.</a:t>
            </a:r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 idx="14"/>
          </p:nvPr>
        </p:nvSpPr>
        <p:spPr>
          <a:xfrm>
            <a:off x="6162800" y="3370836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subTitle" idx="16"/>
          </p:nvPr>
        </p:nvSpPr>
        <p:spPr>
          <a:xfrm>
            <a:off x="3684075" y="2234941"/>
            <a:ext cx="2261400" cy="290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ANOTAÇÕES</a:t>
            </a:r>
            <a:endParaRPr dirty="0"/>
          </a:p>
        </p:txBody>
      </p:sp>
      <p:sp>
        <p:nvSpPr>
          <p:cNvPr id="305" name="Google Shape;305;p32"/>
          <p:cNvSpPr txBox="1">
            <a:spLocks noGrp="1"/>
          </p:cNvSpPr>
          <p:nvPr>
            <p:ph type="subTitle" idx="17"/>
          </p:nvPr>
        </p:nvSpPr>
        <p:spPr>
          <a:xfrm>
            <a:off x="6162800" y="2161056"/>
            <a:ext cx="2261400" cy="290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CONEXÃO COM BANCO DE DADOS</a:t>
            </a:r>
            <a:endParaRPr sz="1200" dirty="0"/>
          </a:p>
        </p:txBody>
      </p:sp>
      <p:sp>
        <p:nvSpPr>
          <p:cNvPr id="306" name="Google Shape;306;p32"/>
          <p:cNvSpPr txBox="1">
            <a:spLocks noGrp="1"/>
          </p:cNvSpPr>
          <p:nvPr>
            <p:ph type="title" idx="18"/>
          </p:nvPr>
        </p:nvSpPr>
        <p:spPr>
          <a:xfrm>
            <a:off x="3684075" y="1952930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7" name="Google Shape;307;p32"/>
          <p:cNvSpPr txBox="1">
            <a:spLocks noGrp="1"/>
          </p:cNvSpPr>
          <p:nvPr>
            <p:ph type="subTitle" idx="19"/>
          </p:nvPr>
        </p:nvSpPr>
        <p:spPr>
          <a:xfrm>
            <a:off x="3684075" y="2537187"/>
            <a:ext cx="2261400" cy="65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Todas as anotações utilizadas ao decorrer do desenvolvimento.</a:t>
            </a:r>
            <a:endParaRPr dirty="0"/>
          </a:p>
        </p:txBody>
      </p:sp>
      <p:sp>
        <p:nvSpPr>
          <p:cNvPr id="308" name="Google Shape;308;p32"/>
          <p:cNvSpPr txBox="1">
            <a:spLocks noGrp="1"/>
          </p:cNvSpPr>
          <p:nvPr>
            <p:ph type="title" idx="20"/>
          </p:nvPr>
        </p:nvSpPr>
        <p:spPr>
          <a:xfrm>
            <a:off x="6175849" y="1921843"/>
            <a:ext cx="1234500" cy="290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subTitle" idx="21"/>
          </p:nvPr>
        </p:nvSpPr>
        <p:spPr>
          <a:xfrm>
            <a:off x="6162800" y="2537187"/>
            <a:ext cx="2261400" cy="65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foi realizado a conexão com o Banco de Dados.</a:t>
            </a:r>
            <a:endParaRPr dirty="0"/>
          </a:p>
        </p:txBody>
      </p:sp>
      <p:grpSp>
        <p:nvGrpSpPr>
          <p:cNvPr id="310" name="Google Shape;310;p32"/>
          <p:cNvGrpSpPr/>
          <p:nvPr/>
        </p:nvGrpSpPr>
        <p:grpSpPr>
          <a:xfrm>
            <a:off x="715000" y="957517"/>
            <a:ext cx="2683820" cy="2327783"/>
            <a:chOff x="715000" y="957517"/>
            <a:chExt cx="2683820" cy="2327783"/>
          </a:xfrm>
        </p:grpSpPr>
        <p:grpSp>
          <p:nvGrpSpPr>
            <p:cNvPr id="311" name="Google Shape;311;p32"/>
            <p:cNvGrpSpPr/>
            <p:nvPr/>
          </p:nvGrpSpPr>
          <p:grpSpPr>
            <a:xfrm flipH="1">
              <a:off x="895829" y="957517"/>
              <a:ext cx="1970644" cy="2281528"/>
              <a:chOff x="5053325" y="1770050"/>
              <a:chExt cx="1659350" cy="1921125"/>
            </a:xfrm>
          </p:grpSpPr>
          <p:sp>
            <p:nvSpPr>
              <p:cNvPr id="312" name="Google Shape;312;p32"/>
              <p:cNvSpPr/>
              <p:nvPr/>
            </p:nvSpPr>
            <p:spPr>
              <a:xfrm>
                <a:off x="5875250" y="3107800"/>
                <a:ext cx="388825" cy="252850"/>
              </a:xfrm>
              <a:custGeom>
                <a:avLst/>
                <a:gdLst/>
                <a:ahLst/>
                <a:cxnLst/>
                <a:rect l="l" t="t" r="r" b="b"/>
                <a:pathLst>
                  <a:path w="15553" h="10114" extrusionOk="0">
                    <a:moveTo>
                      <a:pt x="604" y="0"/>
                    </a:moveTo>
                    <a:cubicBezTo>
                      <a:pt x="225" y="0"/>
                      <a:pt x="0" y="425"/>
                      <a:pt x="212" y="738"/>
                    </a:cubicBezTo>
                    <a:lnTo>
                      <a:pt x="6052" y="9385"/>
                    </a:lnTo>
                    <a:cubicBezTo>
                      <a:pt x="6360" y="9839"/>
                      <a:pt x="6877" y="10114"/>
                      <a:pt x="7427" y="10114"/>
                    </a:cubicBezTo>
                    <a:lnTo>
                      <a:pt x="14949" y="10114"/>
                    </a:lnTo>
                    <a:cubicBezTo>
                      <a:pt x="15328" y="10114"/>
                      <a:pt x="15553" y="9689"/>
                      <a:pt x="15341" y="9376"/>
                    </a:cubicBezTo>
                    <a:lnTo>
                      <a:pt x="9497" y="729"/>
                    </a:lnTo>
                    <a:cubicBezTo>
                      <a:pt x="9188" y="275"/>
                      <a:pt x="8676" y="0"/>
                      <a:pt x="8126" y="0"/>
                    </a:cubicBezTo>
                    <a:close/>
                  </a:path>
                </a:pathLst>
              </a:custGeom>
              <a:solidFill>
                <a:srgbClr val="22A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5878475" y="3106550"/>
                <a:ext cx="58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530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233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A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6253975" y="3336475"/>
                <a:ext cx="67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579" extrusionOk="0">
                    <a:moveTo>
                      <a:pt x="271" y="0"/>
                    </a:moveTo>
                    <a:lnTo>
                      <a:pt x="0" y="433"/>
                    </a:lnTo>
                    <a:lnTo>
                      <a:pt x="271" y="57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22A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5875250" y="3095725"/>
                <a:ext cx="388825" cy="252750"/>
              </a:xfrm>
              <a:custGeom>
                <a:avLst/>
                <a:gdLst/>
                <a:ahLst/>
                <a:cxnLst/>
                <a:rect l="l" t="t" r="r" b="b"/>
                <a:pathLst>
                  <a:path w="15553" h="10110" extrusionOk="0">
                    <a:moveTo>
                      <a:pt x="604" y="0"/>
                    </a:moveTo>
                    <a:cubicBezTo>
                      <a:pt x="225" y="0"/>
                      <a:pt x="0" y="421"/>
                      <a:pt x="212" y="737"/>
                    </a:cubicBezTo>
                    <a:lnTo>
                      <a:pt x="6052" y="9380"/>
                    </a:lnTo>
                    <a:cubicBezTo>
                      <a:pt x="6360" y="9838"/>
                      <a:pt x="6877" y="10109"/>
                      <a:pt x="7427" y="10109"/>
                    </a:cubicBezTo>
                    <a:lnTo>
                      <a:pt x="14949" y="10109"/>
                    </a:lnTo>
                    <a:cubicBezTo>
                      <a:pt x="15328" y="10109"/>
                      <a:pt x="15553" y="9688"/>
                      <a:pt x="15341" y="9372"/>
                    </a:cubicBezTo>
                    <a:lnTo>
                      <a:pt x="9497" y="729"/>
                    </a:lnTo>
                    <a:cubicBezTo>
                      <a:pt x="9188" y="271"/>
                      <a:pt x="8676" y="0"/>
                      <a:pt x="8126" y="0"/>
                    </a:cubicBez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5892625" y="3102700"/>
                <a:ext cx="336800" cy="211200"/>
              </a:xfrm>
              <a:custGeom>
                <a:avLst/>
                <a:gdLst/>
                <a:ahLst/>
                <a:cxnLst/>
                <a:rect l="l" t="t" r="r" b="b"/>
                <a:pathLst>
                  <a:path w="13472" h="8448" extrusionOk="0">
                    <a:moveTo>
                      <a:pt x="1" y="0"/>
                    </a:moveTo>
                    <a:lnTo>
                      <a:pt x="4319" y="6394"/>
                    </a:lnTo>
                    <a:lnTo>
                      <a:pt x="6049" y="7606"/>
                    </a:lnTo>
                    <a:cubicBezTo>
                      <a:pt x="6049" y="7606"/>
                      <a:pt x="7082" y="8423"/>
                      <a:pt x="7860" y="8423"/>
                    </a:cubicBezTo>
                    <a:cubicBezTo>
                      <a:pt x="8639" y="8423"/>
                      <a:pt x="13471" y="8447"/>
                      <a:pt x="13471" y="8447"/>
                    </a:cubicBezTo>
                    <a:lnTo>
                      <a:pt x="7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5990600" y="3247650"/>
                <a:ext cx="1063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4255" h="26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50" y="2105"/>
                      <a:pt x="3140" y="2538"/>
                      <a:pt x="3936" y="2627"/>
                    </a:cubicBezTo>
                    <a:lnTo>
                      <a:pt x="3936" y="2627"/>
                    </a:lnTo>
                    <a:cubicBezTo>
                      <a:pt x="2752" y="2441"/>
                      <a:pt x="3162" y="1196"/>
                      <a:pt x="3163" y="1196"/>
                    </a:cubicBezTo>
                    <a:lnTo>
                      <a:pt x="3163" y="1196"/>
                    </a:lnTo>
                    <a:cubicBezTo>
                      <a:pt x="2870" y="1317"/>
                      <a:pt x="2589" y="1368"/>
                      <a:pt x="2324" y="1368"/>
                    </a:cubicBezTo>
                    <a:cubicBezTo>
                      <a:pt x="950" y="1368"/>
                      <a:pt x="1" y="1"/>
                      <a:pt x="1" y="0"/>
                    </a:cubicBezTo>
                    <a:close/>
                    <a:moveTo>
                      <a:pt x="3936" y="2627"/>
                    </a:moveTo>
                    <a:cubicBezTo>
                      <a:pt x="4032" y="2641"/>
                      <a:pt x="4137" y="2649"/>
                      <a:pt x="4254" y="2649"/>
                    </a:cubicBezTo>
                    <a:cubicBezTo>
                      <a:pt x="4254" y="2649"/>
                      <a:pt x="4136" y="2649"/>
                      <a:pt x="3936" y="2627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5951575" y="3095575"/>
                <a:ext cx="1022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235" extrusionOk="0">
                    <a:moveTo>
                      <a:pt x="5" y="0"/>
                    </a:moveTo>
                    <a:cubicBezTo>
                      <a:pt x="5" y="0"/>
                      <a:pt x="4" y="1"/>
                      <a:pt x="4" y="2"/>
                    </a:cubicBezTo>
                    <a:cubicBezTo>
                      <a:pt x="0" y="2"/>
                      <a:pt x="0" y="6"/>
                      <a:pt x="0" y="6"/>
                    </a:cubicBezTo>
                    <a:lnTo>
                      <a:pt x="508" y="756"/>
                    </a:lnTo>
                    <a:cubicBezTo>
                      <a:pt x="708" y="1056"/>
                      <a:pt x="1046" y="1235"/>
                      <a:pt x="1404" y="1235"/>
                    </a:cubicBezTo>
                    <a:lnTo>
                      <a:pt x="3757" y="1235"/>
                    </a:lnTo>
                    <a:cubicBezTo>
                      <a:pt x="3853" y="1235"/>
                      <a:pt x="3936" y="1193"/>
                      <a:pt x="3995" y="1131"/>
                    </a:cubicBezTo>
                    <a:cubicBezTo>
                      <a:pt x="4053" y="1068"/>
                      <a:pt x="4091" y="985"/>
                      <a:pt x="4091" y="902"/>
                    </a:cubicBezTo>
                    <a:cubicBezTo>
                      <a:pt x="4091" y="839"/>
                      <a:pt x="4070" y="772"/>
                      <a:pt x="4032" y="714"/>
                    </a:cubicBezTo>
                    <a:lnTo>
                      <a:pt x="3549" y="2"/>
                    </a:lnTo>
                    <a:cubicBezTo>
                      <a:pt x="3549" y="2"/>
                      <a:pt x="3547" y="0"/>
                      <a:pt x="3546" y="0"/>
                    </a:cubicBezTo>
                    <a:cubicBezTo>
                      <a:pt x="3545" y="0"/>
                      <a:pt x="3545" y="1"/>
                      <a:pt x="3545" y="2"/>
                    </a:cubicBezTo>
                    <a:cubicBezTo>
                      <a:pt x="3541" y="2"/>
                      <a:pt x="3541" y="6"/>
                      <a:pt x="3541" y="6"/>
                    </a:cubicBezTo>
                    <a:lnTo>
                      <a:pt x="4024" y="718"/>
                    </a:lnTo>
                    <a:cubicBezTo>
                      <a:pt x="4061" y="777"/>
                      <a:pt x="4082" y="839"/>
                      <a:pt x="4082" y="902"/>
                    </a:cubicBezTo>
                    <a:cubicBezTo>
                      <a:pt x="4082" y="985"/>
                      <a:pt x="4049" y="1064"/>
                      <a:pt x="3991" y="1127"/>
                    </a:cubicBezTo>
                    <a:cubicBezTo>
                      <a:pt x="3932" y="1185"/>
                      <a:pt x="3853" y="1227"/>
                      <a:pt x="3757" y="1227"/>
                    </a:cubicBezTo>
                    <a:lnTo>
                      <a:pt x="1404" y="1227"/>
                    </a:lnTo>
                    <a:cubicBezTo>
                      <a:pt x="1050" y="1227"/>
                      <a:pt x="717" y="1047"/>
                      <a:pt x="517" y="752"/>
                    </a:cubicBezTo>
                    <a:lnTo>
                      <a:pt x="8" y="2"/>
                    </a:lnTo>
                    <a:cubicBezTo>
                      <a:pt x="8" y="2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6117025" y="3194925"/>
                <a:ext cx="179350" cy="84075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3363" extrusionOk="0">
                    <a:moveTo>
                      <a:pt x="3587" y="0"/>
                    </a:moveTo>
                    <a:cubicBezTo>
                      <a:pt x="2685" y="0"/>
                      <a:pt x="181" y="500"/>
                      <a:pt x="92" y="639"/>
                    </a:cubicBezTo>
                    <a:cubicBezTo>
                      <a:pt x="1" y="789"/>
                      <a:pt x="867" y="1239"/>
                      <a:pt x="1625" y="1277"/>
                    </a:cubicBezTo>
                    <a:cubicBezTo>
                      <a:pt x="1752" y="1283"/>
                      <a:pt x="1876" y="1285"/>
                      <a:pt x="1993" y="1285"/>
                    </a:cubicBezTo>
                    <a:cubicBezTo>
                      <a:pt x="2579" y="1285"/>
                      <a:pt x="3021" y="1222"/>
                      <a:pt x="3021" y="1222"/>
                    </a:cubicBezTo>
                    <a:lnTo>
                      <a:pt x="7174" y="3363"/>
                    </a:lnTo>
                    <a:lnTo>
                      <a:pt x="6174" y="922"/>
                    </a:lnTo>
                    <a:cubicBezTo>
                      <a:pt x="5465" y="743"/>
                      <a:pt x="4436" y="102"/>
                      <a:pt x="3771" y="10"/>
                    </a:cubicBezTo>
                    <a:cubicBezTo>
                      <a:pt x="3721" y="3"/>
                      <a:pt x="3659" y="0"/>
                      <a:pt x="3587" y="0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6007075" y="2550200"/>
                <a:ext cx="6687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067" extrusionOk="0">
                    <a:moveTo>
                      <a:pt x="963" y="1"/>
                    </a:moveTo>
                    <a:cubicBezTo>
                      <a:pt x="782" y="1"/>
                      <a:pt x="563" y="985"/>
                      <a:pt x="716" y="1761"/>
                    </a:cubicBezTo>
                    <a:cubicBezTo>
                      <a:pt x="879" y="2557"/>
                      <a:pt x="1137" y="3193"/>
                      <a:pt x="1137" y="3193"/>
                    </a:cubicBezTo>
                    <a:lnTo>
                      <a:pt x="0" y="8067"/>
                    </a:lnTo>
                    <a:lnTo>
                      <a:pt x="2275" y="6388"/>
                    </a:lnTo>
                    <a:cubicBezTo>
                      <a:pt x="2275" y="5614"/>
                      <a:pt x="2674" y="4373"/>
                      <a:pt x="2595" y="3656"/>
                    </a:cubicBezTo>
                    <a:cubicBezTo>
                      <a:pt x="2516" y="2936"/>
                      <a:pt x="1158" y="62"/>
                      <a:pt x="979" y="4"/>
                    </a:cubicBezTo>
                    <a:cubicBezTo>
                      <a:pt x="974" y="2"/>
                      <a:pt x="968" y="1"/>
                      <a:pt x="963" y="1"/>
                    </a:cubicBezTo>
                    <a:close/>
                  </a:path>
                </a:pathLst>
              </a:custGeom>
              <a:solidFill>
                <a:srgbClr val="FFC2BD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5890000" y="2536100"/>
                <a:ext cx="159250" cy="414700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16588" extrusionOk="0">
                    <a:moveTo>
                      <a:pt x="6370" y="1"/>
                    </a:moveTo>
                    <a:lnTo>
                      <a:pt x="1" y="16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5879400" y="2532050"/>
                <a:ext cx="180575" cy="422800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6912" extrusionOk="0">
                    <a:moveTo>
                      <a:pt x="6369" y="1"/>
                    </a:moveTo>
                    <a:lnTo>
                      <a:pt x="0" y="16586"/>
                    </a:lnTo>
                    <a:lnTo>
                      <a:pt x="850" y="16911"/>
                    </a:lnTo>
                    <a:lnTo>
                      <a:pt x="7223" y="326"/>
                    </a:lnTo>
                    <a:lnTo>
                      <a:pt x="6369" y="1"/>
                    </a:ln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5053325" y="1770050"/>
                <a:ext cx="1198800" cy="1258425"/>
              </a:xfrm>
              <a:custGeom>
                <a:avLst/>
                <a:gdLst/>
                <a:ahLst/>
                <a:cxnLst/>
                <a:rect l="l" t="t" r="r" b="b"/>
                <a:pathLst>
                  <a:path w="47952" h="50337" extrusionOk="0">
                    <a:moveTo>
                      <a:pt x="10751" y="0"/>
                    </a:moveTo>
                    <a:cubicBezTo>
                      <a:pt x="3647" y="0"/>
                      <a:pt x="0" y="5398"/>
                      <a:pt x="0" y="13640"/>
                    </a:cubicBezTo>
                    <a:cubicBezTo>
                      <a:pt x="0" y="26002"/>
                      <a:pt x="5327" y="29318"/>
                      <a:pt x="9376" y="34599"/>
                    </a:cubicBezTo>
                    <a:cubicBezTo>
                      <a:pt x="12517" y="38694"/>
                      <a:pt x="12575" y="50336"/>
                      <a:pt x="16944" y="50336"/>
                    </a:cubicBezTo>
                    <a:cubicBezTo>
                      <a:pt x="21314" y="50336"/>
                      <a:pt x="21418" y="33505"/>
                      <a:pt x="23976" y="33505"/>
                    </a:cubicBezTo>
                    <a:cubicBezTo>
                      <a:pt x="26533" y="33505"/>
                      <a:pt x="26641" y="50336"/>
                      <a:pt x="31011" y="50336"/>
                    </a:cubicBezTo>
                    <a:cubicBezTo>
                      <a:pt x="35380" y="50336"/>
                      <a:pt x="35434" y="38694"/>
                      <a:pt x="38575" y="34599"/>
                    </a:cubicBezTo>
                    <a:cubicBezTo>
                      <a:pt x="42624" y="29318"/>
                      <a:pt x="47951" y="26002"/>
                      <a:pt x="47951" y="13640"/>
                    </a:cubicBezTo>
                    <a:cubicBezTo>
                      <a:pt x="47951" y="5398"/>
                      <a:pt x="44304" y="0"/>
                      <a:pt x="37201" y="0"/>
                    </a:cubicBezTo>
                    <a:cubicBezTo>
                      <a:pt x="33649" y="0"/>
                      <a:pt x="29233" y="1350"/>
                      <a:pt x="23976" y="4368"/>
                    </a:cubicBezTo>
                    <a:cubicBezTo>
                      <a:pt x="18719" y="1350"/>
                      <a:pt x="14303" y="0"/>
                      <a:pt x="10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6060375" y="2218275"/>
                <a:ext cx="185700" cy="281825"/>
              </a:xfrm>
              <a:custGeom>
                <a:avLst/>
                <a:gdLst/>
                <a:ahLst/>
                <a:cxnLst/>
                <a:rect l="l" t="t" r="r" b="b"/>
                <a:pathLst>
                  <a:path w="7428" h="11273" extrusionOk="0">
                    <a:moveTo>
                      <a:pt x="7427" y="1"/>
                    </a:moveTo>
                    <a:cubicBezTo>
                      <a:pt x="5391" y="5008"/>
                      <a:pt x="3013" y="8915"/>
                      <a:pt x="1" y="11156"/>
                    </a:cubicBezTo>
                    <a:cubicBezTo>
                      <a:pt x="471" y="11231"/>
                      <a:pt x="963" y="11272"/>
                      <a:pt x="1475" y="11272"/>
                    </a:cubicBezTo>
                    <a:cubicBezTo>
                      <a:pt x="1792" y="11272"/>
                      <a:pt x="2117" y="11256"/>
                      <a:pt x="2454" y="11222"/>
                    </a:cubicBezTo>
                    <a:cubicBezTo>
                      <a:pt x="2600" y="11210"/>
                      <a:pt x="2746" y="11193"/>
                      <a:pt x="2888" y="11172"/>
                    </a:cubicBezTo>
                    <a:cubicBezTo>
                      <a:pt x="4987" y="8465"/>
                      <a:pt x="6790" y="5229"/>
                      <a:pt x="7427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5436200" y="1879150"/>
                <a:ext cx="2166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1195" extrusionOk="0">
                    <a:moveTo>
                      <a:pt x="8661" y="0"/>
                    </a:moveTo>
                    <a:cubicBezTo>
                      <a:pt x="6357" y="987"/>
                      <a:pt x="3725" y="1187"/>
                      <a:pt x="1971" y="1187"/>
                    </a:cubicBezTo>
                    <a:cubicBezTo>
                      <a:pt x="1379" y="1187"/>
                      <a:pt x="889" y="1162"/>
                      <a:pt x="543" y="1141"/>
                    </a:cubicBezTo>
                    <a:cubicBezTo>
                      <a:pt x="372" y="1129"/>
                      <a:pt x="234" y="1116"/>
                      <a:pt x="143" y="1108"/>
                    </a:cubicBezTo>
                    <a:cubicBezTo>
                      <a:pt x="97" y="1104"/>
                      <a:pt x="64" y="1100"/>
                      <a:pt x="39" y="1100"/>
                    </a:cubicBezTo>
                    <a:cubicBezTo>
                      <a:pt x="18" y="1095"/>
                      <a:pt x="5" y="1095"/>
                      <a:pt x="5" y="1095"/>
                    </a:cubicBezTo>
                    <a:cubicBezTo>
                      <a:pt x="1" y="1095"/>
                      <a:pt x="1" y="1095"/>
                      <a:pt x="1" y="1100"/>
                    </a:cubicBezTo>
                    <a:lnTo>
                      <a:pt x="1" y="1104"/>
                    </a:lnTo>
                    <a:cubicBezTo>
                      <a:pt x="1" y="1104"/>
                      <a:pt x="784" y="1195"/>
                      <a:pt x="1971" y="1195"/>
                    </a:cubicBezTo>
                    <a:cubicBezTo>
                      <a:pt x="3725" y="1195"/>
                      <a:pt x="6357" y="995"/>
                      <a:pt x="8665" y="8"/>
                    </a:cubicBezTo>
                    <a:lnTo>
                      <a:pt x="8665" y="4"/>
                    </a:lnTo>
                    <a:cubicBezTo>
                      <a:pt x="8665" y="0"/>
                      <a:pt x="8661" y="0"/>
                      <a:pt x="8661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6121400" y="1926500"/>
                <a:ext cx="363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126" extrusionOk="0">
                    <a:moveTo>
                      <a:pt x="726" y="1"/>
                    </a:moveTo>
                    <a:cubicBezTo>
                      <a:pt x="1" y="1"/>
                      <a:pt x="1" y="1125"/>
                      <a:pt x="726" y="1125"/>
                    </a:cubicBezTo>
                    <a:cubicBezTo>
                      <a:pt x="1450" y="1125"/>
                      <a:pt x="1454" y="1"/>
                      <a:pt x="726" y="1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6169425" y="2006375"/>
                <a:ext cx="36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1130" extrusionOk="0">
                    <a:moveTo>
                      <a:pt x="725" y="1"/>
                    </a:moveTo>
                    <a:cubicBezTo>
                      <a:pt x="0" y="1"/>
                      <a:pt x="0" y="1129"/>
                      <a:pt x="725" y="1129"/>
                    </a:cubicBezTo>
                    <a:cubicBezTo>
                      <a:pt x="1450" y="1129"/>
                      <a:pt x="1450" y="1"/>
                      <a:pt x="725" y="1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6137850" y="2262775"/>
                <a:ext cx="363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125" extrusionOk="0">
                    <a:moveTo>
                      <a:pt x="725" y="0"/>
                    </a:moveTo>
                    <a:cubicBezTo>
                      <a:pt x="1" y="0"/>
                      <a:pt x="1" y="1125"/>
                      <a:pt x="725" y="1125"/>
                    </a:cubicBezTo>
                    <a:cubicBezTo>
                      <a:pt x="1450" y="1125"/>
                      <a:pt x="1454" y="0"/>
                      <a:pt x="725" y="0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6137850" y="2156325"/>
                <a:ext cx="363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126" extrusionOk="0">
                    <a:moveTo>
                      <a:pt x="725" y="1"/>
                    </a:moveTo>
                    <a:cubicBezTo>
                      <a:pt x="1" y="1"/>
                      <a:pt x="1" y="1125"/>
                      <a:pt x="725" y="1125"/>
                    </a:cubicBezTo>
                    <a:cubicBezTo>
                      <a:pt x="1450" y="1125"/>
                      <a:pt x="1454" y="1"/>
                      <a:pt x="725" y="1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5947625" y="1864550"/>
                <a:ext cx="3625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1126" extrusionOk="0">
                    <a:moveTo>
                      <a:pt x="725" y="1"/>
                    </a:moveTo>
                    <a:cubicBezTo>
                      <a:pt x="0" y="1"/>
                      <a:pt x="0" y="1125"/>
                      <a:pt x="725" y="1125"/>
                    </a:cubicBezTo>
                    <a:cubicBezTo>
                      <a:pt x="1450" y="1125"/>
                      <a:pt x="1450" y="1"/>
                      <a:pt x="725" y="1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5232325" y="1878525"/>
                <a:ext cx="362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30" extrusionOk="0">
                    <a:moveTo>
                      <a:pt x="725" y="0"/>
                    </a:moveTo>
                    <a:cubicBezTo>
                      <a:pt x="1" y="0"/>
                      <a:pt x="1" y="1129"/>
                      <a:pt x="725" y="1129"/>
                    </a:cubicBezTo>
                    <a:cubicBezTo>
                      <a:pt x="1450" y="1129"/>
                      <a:pt x="1450" y="0"/>
                      <a:pt x="725" y="0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5144425" y="1938500"/>
                <a:ext cx="362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26" extrusionOk="0">
                    <a:moveTo>
                      <a:pt x="726" y="1"/>
                    </a:moveTo>
                    <a:cubicBezTo>
                      <a:pt x="1" y="1"/>
                      <a:pt x="1" y="1125"/>
                      <a:pt x="726" y="1125"/>
                    </a:cubicBezTo>
                    <a:cubicBezTo>
                      <a:pt x="1450" y="1125"/>
                      <a:pt x="1450" y="1"/>
                      <a:pt x="726" y="1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6111300" y="2325250"/>
                <a:ext cx="363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126" extrusionOk="0">
                    <a:moveTo>
                      <a:pt x="726" y="1"/>
                    </a:moveTo>
                    <a:cubicBezTo>
                      <a:pt x="1" y="1"/>
                      <a:pt x="1" y="1125"/>
                      <a:pt x="726" y="1125"/>
                    </a:cubicBezTo>
                    <a:cubicBezTo>
                      <a:pt x="1454" y="1125"/>
                      <a:pt x="1454" y="1"/>
                      <a:pt x="726" y="1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6031850" y="2276825"/>
                <a:ext cx="363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125" extrusionOk="0">
                    <a:moveTo>
                      <a:pt x="725" y="0"/>
                    </a:moveTo>
                    <a:cubicBezTo>
                      <a:pt x="0" y="0"/>
                      <a:pt x="0" y="1125"/>
                      <a:pt x="725" y="1125"/>
                    </a:cubicBezTo>
                    <a:cubicBezTo>
                      <a:pt x="1450" y="1125"/>
                      <a:pt x="1455" y="0"/>
                      <a:pt x="725" y="0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6096950" y="2355650"/>
                <a:ext cx="230875" cy="187250"/>
              </a:xfrm>
              <a:custGeom>
                <a:avLst/>
                <a:gdLst/>
                <a:ahLst/>
                <a:cxnLst/>
                <a:rect l="l" t="t" r="r" b="b"/>
                <a:pathLst>
                  <a:path w="9235" h="7490" extrusionOk="0">
                    <a:moveTo>
                      <a:pt x="9234" y="0"/>
                    </a:moveTo>
                    <a:cubicBezTo>
                      <a:pt x="8002" y="2478"/>
                      <a:pt x="5914" y="5090"/>
                      <a:pt x="1425" y="5677"/>
                    </a:cubicBezTo>
                    <a:cubicBezTo>
                      <a:pt x="962" y="6277"/>
                      <a:pt x="483" y="6848"/>
                      <a:pt x="0" y="7415"/>
                    </a:cubicBezTo>
                    <a:cubicBezTo>
                      <a:pt x="375" y="7465"/>
                      <a:pt x="745" y="7490"/>
                      <a:pt x="1116" y="7490"/>
                    </a:cubicBezTo>
                    <a:cubicBezTo>
                      <a:pt x="4386" y="7490"/>
                      <a:pt x="7473" y="5502"/>
                      <a:pt x="8717" y="2266"/>
                    </a:cubicBezTo>
                    <a:cubicBezTo>
                      <a:pt x="9005" y="1521"/>
                      <a:pt x="9172" y="759"/>
                      <a:pt x="9234" y="0"/>
                    </a:cubicBezTo>
                    <a:close/>
                  </a:path>
                </a:pathLst>
              </a:custGeom>
              <a:solidFill>
                <a:srgbClr val="322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958250" y="2456125"/>
                <a:ext cx="102150" cy="62075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24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8" y="1013"/>
                      <a:pt x="1644" y="1871"/>
                      <a:pt x="2782" y="2483"/>
                    </a:cubicBezTo>
                    <a:cubicBezTo>
                      <a:pt x="3228" y="2238"/>
                      <a:pt x="3665" y="1958"/>
                      <a:pt x="4086" y="1642"/>
                    </a:cubicBezTo>
                    <a:cubicBezTo>
                      <a:pt x="2419" y="1383"/>
                      <a:pt x="1050" y="714"/>
                      <a:pt x="0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6027800" y="2497175"/>
                <a:ext cx="1047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1754" extrusionOk="0">
                    <a:moveTo>
                      <a:pt x="1304" y="0"/>
                    </a:moveTo>
                    <a:cubicBezTo>
                      <a:pt x="883" y="316"/>
                      <a:pt x="446" y="596"/>
                      <a:pt x="0" y="841"/>
                    </a:cubicBezTo>
                    <a:cubicBezTo>
                      <a:pt x="308" y="1008"/>
                      <a:pt x="629" y="1158"/>
                      <a:pt x="967" y="1287"/>
                    </a:cubicBezTo>
                    <a:cubicBezTo>
                      <a:pt x="1558" y="1512"/>
                      <a:pt x="2161" y="1666"/>
                      <a:pt x="2766" y="1754"/>
                    </a:cubicBezTo>
                    <a:cubicBezTo>
                      <a:pt x="3249" y="1187"/>
                      <a:pt x="3728" y="616"/>
                      <a:pt x="4191" y="16"/>
                    </a:cubicBezTo>
                    <a:lnTo>
                      <a:pt x="4191" y="16"/>
                    </a:lnTo>
                    <a:cubicBezTo>
                      <a:pt x="4049" y="37"/>
                      <a:pt x="3903" y="54"/>
                      <a:pt x="3757" y="66"/>
                    </a:cubicBezTo>
                    <a:cubicBezTo>
                      <a:pt x="3420" y="100"/>
                      <a:pt x="3095" y="116"/>
                      <a:pt x="2778" y="116"/>
                    </a:cubicBezTo>
                    <a:cubicBezTo>
                      <a:pt x="2266" y="116"/>
                      <a:pt x="1774" y="75"/>
                      <a:pt x="1304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853475" y="2099375"/>
                <a:ext cx="542875" cy="479875"/>
              </a:xfrm>
              <a:custGeom>
                <a:avLst/>
                <a:gdLst/>
                <a:ahLst/>
                <a:cxnLst/>
                <a:rect l="l" t="t" r="r" b="b"/>
                <a:pathLst>
                  <a:path w="21715" h="19195" extrusionOk="0">
                    <a:moveTo>
                      <a:pt x="10854" y="1454"/>
                    </a:moveTo>
                    <a:cubicBezTo>
                      <a:pt x="11826" y="1454"/>
                      <a:pt x="12814" y="1630"/>
                      <a:pt x="13775" y="2000"/>
                    </a:cubicBezTo>
                    <a:cubicBezTo>
                      <a:pt x="17973" y="3612"/>
                      <a:pt x="20069" y="8319"/>
                      <a:pt x="18456" y="12517"/>
                    </a:cubicBezTo>
                    <a:cubicBezTo>
                      <a:pt x="17213" y="15755"/>
                      <a:pt x="14127" y="17743"/>
                      <a:pt x="10856" y="17743"/>
                    </a:cubicBezTo>
                    <a:cubicBezTo>
                      <a:pt x="9886" y="17743"/>
                      <a:pt x="8899" y="17568"/>
                      <a:pt x="7940" y="17199"/>
                    </a:cubicBezTo>
                    <a:cubicBezTo>
                      <a:pt x="3741" y="15587"/>
                      <a:pt x="1646" y="10876"/>
                      <a:pt x="3257" y="6677"/>
                    </a:cubicBezTo>
                    <a:cubicBezTo>
                      <a:pt x="4501" y="3443"/>
                      <a:pt x="7583" y="1454"/>
                      <a:pt x="10854" y="1454"/>
                    </a:cubicBezTo>
                    <a:close/>
                    <a:moveTo>
                      <a:pt x="10867" y="1"/>
                    </a:moveTo>
                    <a:cubicBezTo>
                      <a:pt x="7008" y="1"/>
                      <a:pt x="3363" y="2344"/>
                      <a:pt x="1900" y="6156"/>
                    </a:cubicBezTo>
                    <a:cubicBezTo>
                      <a:pt x="0" y="11097"/>
                      <a:pt x="2475" y="16658"/>
                      <a:pt x="7415" y="18557"/>
                    </a:cubicBezTo>
                    <a:cubicBezTo>
                      <a:pt x="8542" y="18990"/>
                      <a:pt x="9701" y="19194"/>
                      <a:pt x="10843" y="19194"/>
                    </a:cubicBezTo>
                    <a:cubicBezTo>
                      <a:pt x="14703" y="19194"/>
                      <a:pt x="18352" y="16851"/>
                      <a:pt x="19815" y="13038"/>
                    </a:cubicBezTo>
                    <a:cubicBezTo>
                      <a:pt x="21714" y="8098"/>
                      <a:pt x="19236" y="2538"/>
                      <a:pt x="14296" y="638"/>
                    </a:cubicBezTo>
                    <a:cubicBezTo>
                      <a:pt x="13168" y="206"/>
                      <a:pt x="12008" y="1"/>
                      <a:pt x="10867" y="1"/>
                    </a:cubicBezTo>
                    <a:close/>
                  </a:path>
                </a:pathLst>
              </a:custGeom>
              <a:solidFill>
                <a:srgbClr val="7ED6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979050" y="2780400"/>
                <a:ext cx="232650" cy="45347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18139" extrusionOk="0">
                    <a:moveTo>
                      <a:pt x="5036" y="1"/>
                    </a:moveTo>
                    <a:lnTo>
                      <a:pt x="1" y="475"/>
                    </a:lnTo>
                    <a:cubicBezTo>
                      <a:pt x="1" y="475"/>
                      <a:pt x="1121" y="11755"/>
                      <a:pt x="1521" y="14729"/>
                    </a:cubicBezTo>
                    <a:cubicBezTo>
                      <a:pt x="1781" y="16684"/>
                      <a:pt x="2904" y="18139"/>
                      <a:pt x="4712" y="18139"/>
                    </a:cubicBezTo>
                    <a:cubicBezTo>
                      <a:pt x="5658" y="18139"/>
                      <a:pt x="6791" y="17741"/>
                      <a:pt x="8085" y="16808"/>
                    </a:cubicBezTo>
                    <a:lnTo>
                      <a:pt x="9306" y="596"/>
                    </a:lnTo>
                    <a:lnTo>
                      <a:pt x="9306" y="596"/>
                    </a:lnTo>
                    <a:cubicBezTo>
                      <a:pt x="9305" y="596"/>
                      <a:pt x="7231" y="1708"/>
                      <a:pt x="5916" y="5103"/>
                    </a:cubicBezTo>
                    <a:lnTo>
                      <a:pt x="50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6595100" y="2786225"/>
                <a:ext cx="117575" cy="554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22199" extrusionOk="0">
                    <a:moveTo>
                      <a:pt x="1" y="0"/>
                    </a:moveTo>
                    <a:lnTo>
                      <a:pt x="1142" y="22198"/>
                    </a:lnTo>
                    <a:cubicBezTo>
                      <a:pt x="1142" y="22198"/>
                      <a:pt x="4228" y="20528"/>
                      <a:pt x="4628" y="16895"/>
                    </a:cubicBezTo>
                    <a:cubicBezTo>
                      <a:pt x="4703" y="16191"/>
                      <a:pt x="3311" y="5674"/>
                      <a:pt x="2437" y="3158"/>
                    </a:cubicBezTo>
                    <a:cubicBezTo>
                      <a:pt x="1558" y="64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6595100" y="2786225"/>
                <a:ext cx="117575" cy="554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22199" extrusionOk="0">
                    <a:moveTo>
                      <a:pt x="1" y="0"/>
                    </a:moveTo>
                    <a:lnTo>
                      <a:pt x="1142" y="22198"/>
                    </a:lnTo>
                    <a:cubicBezTo>
                      <a:pt x="1142" y="22198"/>
                      <a:pt x="4228" y="20528"/>
                      <a:pt x="4628" y="16895"/>
                    </a:cubicBezTo>
                    <a:cubicBezTo>
                      <a:pt x="4703" y="16191"/>
                      <a:pt x="3311" y="5674"/>
                      <a:pt x="2437" y="3158"/>
                    </a:cubicBezTo>
                    <a:cubicBezTo>
                      <a:pt x="1558" y="64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614275" y="3134650"/>
                <a:ext cx="42700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8262" extrusionOk="0">
                    <a:moveTo>
                      <a:pt x="0" y="1"/>
                    </a:moveTo>
                    <a:lnTo>
                      <a:pt x="375" y="8261"/>
                    </a:lnTo>
                    <a:cubicBezTo>
                      <a:pt x="375" y="8261"/>
                      <a:pt x="991" y="7927"/>
                      <a:pt x="1708" y="723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6115875" y="3093850"/>
                <a:ext cx="73325" cy="138000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5520" extrusionOk="0">
                    <a:moveTo>
                      <a:pt x="2933" y="0"/>
                    </a:moveTo>
                    <a:lnTo>
                      <a:pt x="1" y="5520"/>
                    </a:lnTo>
                    <a:lnTo>
                      <a:pt x="5" y="5520"/>
                    </a:lnTo>
                    <a:cubicBezTo>
                      <a:pt x="776" y="5361"/>
                      <a:pt x="1650" y="4965"/>
                      <a:pt x="2612" y="4270"/>
                    </a:cubicBezTo>
                    <a:lnTo>
                      <a:pt x="2933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6144300" y="2767375"/>
                <a:ext cx="497350" cy="923800"/>
              </a:xfrm>
              <a:custGeom>
                <a:avLst/>
                <a:gdLst/>
                <a:ahLst/>
                <a:cxnLst/>
                <a:rect l="l" t="t" r="r" b="b"/>
                <a:pathLst>
                  <a:path w="19894" h="36952" extrusionOk="0">
                    <a:moveTo>
                      <a:pt x="15233" y="1"/>
                    </a:moveTo>
                    <a:lnTo>
                      <a:pt x="5983" y="180"/>
                    </a:lnTo>
                    <a:lnTo>
                      <a:pt x="2696" y="1117"/>
                    </a:lnTo>
                    <a:lnTo>
                      <a:pt x="1" y="36952"/>
                    </a:lnTo>
                    <a:lnTo>
                      <a:pt x="19894" y="36952"/>
                    </a:lnTo>
                    <a:lnTo>
                      <a:pt x="18033" y="754"/>
                    </a:lnTo>
                    <a:lnTo>
                      <a:pt x="152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6308850" y="2615450"/>
                <a:ext cx="110800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5707" extrusionOk="0">
                    <a:moveTo>
                      <a:pt x="4432" y="1"/>
                    </a:moveTo>
                    <a:lnTo>
                      <a:pt x="0" y="2613"/>
                    </a:lnTo>
                    <a:lnTo>
                      <a:pt x="1083" y="2792"/>
                    </a:lnTo>
                    <a:lnTo>
                      <a:pt x="466" y="5078"/>
                    </a:lnTo>
                    <a:lnTo>
                      <a:pt x="4307" y="5707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6308850" y="2650250"/>
                <a:ext cx="83125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3108" extrusionOk="0">
                    <a:moveTo>
                      <a:pt x="3324" y="0"/>
                    </a:moveTo>
                    <a:lnTo>
                      <a:pt x="1266" y="475"/>
                    </a:lnTo>
                    <a:lnTo>
                      <a:pt x="0" y="1221"/>
                    </a:lnTo>
                    <a:lnTo>
                      <a:pt x="1083" y="1400"/>
                    </a:lnTo>
                    <a:lnTo>
                      <a:pt x="621" y="3107"/>
                    </a:lnTo>
                    <a:cubicBezTo>
                      <a:pt x="3307" y="2640"/>
                      <a:pt x="3324" y="0"/>
                      <a:pt x="3324" y="0"/>
                    </a:cubicBezTo>
                    <a:close/>
                  </a:path>
                </a:pathLst>
              </a:custGeom>
              <a:solidFill>
                <a:srgbClr val="E5AE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293850" y="2733025"/>
                <a:ext cx="197025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1838" extrusionOk="0">
                    <a:moveTo>
                      <a:pt x="637" y="0"/>
                    </a:moveTo>
                    <a:lnTo>
                      <a:pt x="1" y="1554"/>
                    </a:lnTo>
                    <a:cubicBezTo>
                      <a:pt x="1" y="1554"/>
                      <a:pt x="1146" y="1838"/>
                      <a:pt x="3832" y="1838"/>
                    </a:cubicBezTo>
                    <a:cubicBezTo>
                      <a:pt x="6523" y="1838"/>
                      <a:pt x="7881" y="1554"/>
                      <a:pt x="7881" y="1554"/>
                    </a:cubicBezTo>
                    <a:lnTo>
                      <a:pt x="7585" y="188"/>
                    </a:lnTo>
                    <a:lnTo>
                      <a:pt x="2979" y="0"/>
                    </a:ln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274575" y="2408000"/>
                <a:ext cx="315350" cy="41055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16422" extrusionOk="0">
                    <a:moveTo>
                      <a:pt x="6377" y="1"/>
                    </a:moveTo>
                    <a:cubicBezTo>
                      <a:pt x="4869" y="1"/>
                      <a:pt x="3986" y="964"/>
                      <a:pt x="3986" y="964"/>
                    </a:cubicBezTo>
                    <a:cubicBezTo>
                      <a:pt x="3986" y="964"/>
                      <a:pt x="3501" y="567"/>
                      <a:pt x="2721" y="567"/>
                    </a:cubicBezTo>
                    <a:cubicBezTo>
                      <a:pt x="2371" y="567"/>
                      <a:pt x="1961" y="648"/>
                      <a:pt x="1508" y="880"/>
                    </a:cubicBezTo>
                    <a:cubicBezTo>
                      <a:pt x="430" y="1439"/>
                      <a:pt x="1" y="2963"/>
                      <a:pt x="243" y="4579"/>
                    </a:cubicBezTo>
                    <a:cubicBezTo>
                      <a:pt x="480" y="6195"/>
                      <a:pt x="1429" y="6957"/>
                      <a:pt x="1429" y="6957"/>
                    </a:cubicBezTo>
                    <a:lnTo>
                      <a:pt x="5795" y="8728"/>
                    </a:lnTo>
                    <a:lnTo>
                      <a:pt x="2429" y="16421"/>
                    </a:lnTo>
                    <a:lnTo>
                      <a:pt x="11714" y="16421"/>
                    </a:lnTo>
                    <a:cubicBezTo>
                      <a:pt x="11714" y="16421"/>
                      <a:pt x="12614" y="10256"/>
                      <a:pt x="12314" y="7253"/>
                    </a:cubicBezTo>
                    <a:cubicBezTo>
                      <a:pt x="12001" y="4104"/>
                      <a:pt x="11484" y="2234"/>
                      <a:pt x="8460" y="580"/>
                    </a:cubicBezTo>
                    <a:cubicBezTo>
                      <a:pt x="7677" y="153"/>
                      <a:pt x="6978" y="1"/>
                      <a:pt x="6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6253025" y="2466925"/>
                <a:ext cx="215800" cy="214550"/>
              </a:xfrm>
              <a:custGeom>
                <a:avLst/>
                <a:gdLst/>
                <a:ahLst/>
                <a:cxnLst/>
                <a:rect l="l" t="t" r="r" b="b"/>
                <a:pathLst>
                  <a:path w="8632" h="8582" extrusionOk="0">
                    <a:moveTo>
                      <a:pt x="3984" y="0"/>
                    </a:moveTo>
                    <a:cubicBezTo>
                      <a:pt x="3290" y="0"/>
                      <a:pt x="2156" y="239"/>
                      <a:pt x="1908" y="1747"/>
                    </a:cubicBezTo>
                    <a:cubicBezTo>
                      <a:pt x="1621" y="3500"/>
                      <a:pt x="1425" y="4338"/>
                      <a:pt x="0" y="4630"/>
                    </a:cubicBezTo>
                    <a:lnTo>
                      <a:pt x="905" y="5405"/>
                    </a:lnTo>
                    <a:cubicBezTo>
                      <a:pt x="905" y="5405"/>
                      <a:pt x="271" y="7687"/>
                      <a:pt x="1384" y="8295"/>
                    </a:cubicBezTo>
                    <a:cubicBezTo>
                      <a:pt x="1715" y="8476"/>
                      <a:pt x="2158" y="8582"/>
                      <a:pt x="2654" y="8582"/>
                    </a:cubicBezTo>
                    <a:cubicBezTo>
                      <a:pt x="3825" y="8582"/>
                      <a:pt x="5293" y="7992"/>
                      <a:pt x="6303" y="6409"/>
                    </a:cubicBezTo>
                    <a:cubicBezTo>
                      <a:pt x="6303" y="6409"/>
                      <a:pt x="8631" y="6163"/>
                      <a:pt x="8468" y="4196"/>
                    </a:cubicBezTo>
                    <a:cubicBezTo>
                      <a:pt x="8403" y="3424"/>
                      <a:pt x="8018" y="3104"/>
                      <a:pt x="7598" y="3104"/>
                    </a:cubicBezTo>
                    <a:cubicBezTo>
                      <a:pt x="7189" y="3104"/>
                      <a:pt x="6748" y="3408"/>
                      <a:pt x="6536" y="3892"/>
                    </a:cubicBezTo>
                    <a:cubicBezTo>
                      <a:pt x="6536" y="3892"/>
                      <a:pt x="3912" y="3226"/>
                      <a:pt x="4533" y="52"/>
                    </a:cubicBezTo>
                    <a:cubicBezTo>
                      <a:pt x="4533" y="52"/>
                      <a:pt x="4305" y="0"/>
                      <a:pt x="3984" y="0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6308950" y="2539850"/>
                <a:ext cx="15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68" extrusionOk="0">
                    <a:moveTo>
                      <a:pt x="304" y="1"/>
                    </a:moveTo>
                    <a:cubicBezTo>
                      <a:pt x="168" y="1"/>
                      <a:pt x="48" y="99"/>
                      <a:pt x="25" y="239"/>
                    </a:cubicBezTo>
                    <a:cubicBezTo>
                      <a:pt x="0" y="393"/>
                      <a:pt x="104" y="539"/>
                      <a:pt x="258" y="564"/>
                    </a:cubicBezTo>
                    <a:cubicBezTo>
                      <a:pt x="274" y="566"/>
                      <a:pt x="289" y="567"/>
                      <a:pt x="304" y="567"/>
                    </a:cubicBezTo>
                    <a:cubicBezTo>
                      <a:pt x="440" y="567"/>
                      <a:pt x="561" y="468"/>
                      <a:pt x="583" y="330"/>
                    </a:cubicBezTo>
                    <a:cubicBezTo>
                      <a:pt x="608" y="176"/>
                      <a:pt x="504" y="30"/>
                      <a:pt x="350" y="5"/>
                    </a:cubicBezTo>
                    <a:cubicBezTo>
                      <a:pt x="335" y="2"/>
                      <a:pt x="320" y="1"/>
                      <a:pt x="304" y="1"/>
                    </a:cubicBezTo>
                    <a:close/>
                  </a:path>
                </a:pathLst>
              </a:custGeom>
              <a:solidFill>
                <a:srgbClr val="22A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308950" y="2506375"/>
                <a:ext cx="478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073" extrusionOk="0">
                    <a:moveTo>
                      <a:pt x="638" y="0"/>
                    </a:moveTo>
                    <a:cubicBezTo>
                      <a:pt x="237" y="0"/>
                      <a:pt x="0" y="386"/>
                      <a:pt x="0" y="386"/>
                    </a:cubicBezTo>
                    <a:lnTo>
                      <a:pt x="1912" y="1073"/>
                    </a:lnTo>
                    <a:cubicBezTo>
                      <a:pt x="1912" y="1073"/>
                      <a:pt x="1254" y="123"/>
                      <a:pt x="775" y="15"/>
                    </a:cubicBezTo>
                    <a:cubicBezTo>
                      <a:pt x="727" y="5"/>
                      <a:pt x="682" y="0"/>
                      <a:pt x="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90500" y="2615900"/>
                <a:ext cx="531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533" extrusionOk="0">
                    <a:moveTo>
                      <a:pt x="2121" y="1"/>
                    </a:moveTo>
                    <a:cubicBezTo>
                      <a:pt x="2120" y="1"/>
                      <a:pt x="2119" y="2"/>
                      <a:pt x="2117" y="4"/>
                    </a:cubicBezTo>
                    <a:cubicBezTo>
                      <a:pt x="1559" y="416"/>
                      <a:pt x="1050" y="525"/>
                      <a:pt x="671" y="525"/>
                    </a:cubicBezTo>
                    <a:cubicBezTo>
                      <a:pt x="467" y="525"/>
                      <a:pt x="300" y="491"/>
                      <a:pt x="185" y="462"/>
                    </a:cubicBezTo>
                    <a:cubicBezTo>
                      <a:pt x="131" y="446"/>
                      <a:pt x="85" y="429"/>
                      <a:pt x="56" y="416"/>
                    </a:cubicBezTo>
                    <a:cubicBezTo>
                      <a:pt x="39" y="412"/>
                      <a:pt x="26" y="408"/>
                      <a:pt x="18" y="404"/>
                    </a:cubicBezTo>
                    <a:lnTo>
                      <a:pt x="10" y="400"/>
                    </a:lnTo>
                    <a:cubicBezTo>
                      <a:pt x="8" y="398"/>
                      <a:pt x="7" y="398"/>
                      <a:pt x="5" y="398"/>
                    </a:cubicBezTo>
                    <a:cubicBezTo>
                      <a:pt x="3" y="398"/>
                      <a:pt x="1" y="400"/>
                      <a:pt x="1" y="400"/>
                    </a:cubicBezTo>
                    <a:cubicBezTo>
                      <a:pt x="1" y="404"/>
                      <a:pt x="1" y="404"/>
                      <a:pt x="6" y="404"/>
                    </a:cubicBezTo>
                    <a:cubicBezTo>
                      <a:pt x="6" y="404"/>
                      <a:pt x="260" y="533"/>
                      <a:pt x="671" y="533"/>
                    </a:cubicBezTo>
                    <a:cubicBezTo>
                      <a:pt x="1050" y="533"/>
                      <a:pt x="1563" y="425"/>
                      <a:pt x="2121" y="8"/>
                    </a:cubicBezTo>
                    <a:cubicBezTo>
                      <a:pt x="2125" y="8"/>
                      <a:pt x="2125" y="4"/>
                      <a:pt x="2125" y="4"/>
                    </a:cubicBezTo>
                    <a:cubicBezTo>
                      <a:pt x="2123" y="2"/>
                      <a:pt x="2122" y="1"/>
                      <a:pt x="2121" y="1"/>
                    </a:cubicBezTo>
                    <a:close/>
                  </a:path>
                </a:pathLst>
              </a:custGeom>
              <a:solidFill>
                <a:srgbClr val="FF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5948025" y="2589525"/>
                <a:ext cx="87475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6494" extrusionOk="0">
                    <a:moveTo>
                      <a:pt x="1205" y="1"/>
                    </a:moveTo>
                    <a:cubicBezTo>
                      <a:pt x="996" y="1"/>
                      <a:pt x="602" y="694"/>
                      <a:pt x="367" y="1138"/>
                    </a:cubicBezTo>
                    <a:cubicBezTo>
                      <a:pt x="246" y="1376"/>
                      <a:pt x="171" y="1629"/>
                      <a:pt x="142" y="1891"/>
                    </a:cubicBezTo>
                    <a:lnTo>
                      <a:pt x="42" y="2854"/>
                    </a:lnTo>
                    <a:cubicBezTo>
                      <a:pt x="0" y="3241"/>
                      <a:pt x="113" y="3633"/>
                      <a:pt x="359" y="3937"/>
                    </a:cubicBezTo>
                    <a:cubicBezTo>
                      <a:pt x="650" y="4295"/>
                      <a:pt x="2258" y="6265"/>
                      <a:pt x="2362" y="6494"/>
                    </a:cubicBezTo>
                    <a:lnTo>
                      <a:pt x="3499" y="1620"/>
                    </a:lnTo>
                    <a:lnTo>
                      <a:pt x="3499" y="1620"/>
                    </a:lnTo>
                    <a:cubicBezTo>
                      <a:pt x="3458" y="1658"/>
                      <a:pt x="1941" y="3483"/>
                      <a:pt x="1884" y="3500"/>
                    </a:cubicBezTo>
                    <a:cubicBezTo>
                      <a:pt x="1796" y="3525"/>
                      <a:pt x="1716" y="3538"/>
                      <a:pt x="1645" y="3538"/>
                    </a:cubicBezTo>
                    <a:cubicBezTo>
                      <a:pt x="1341" y="3538"/>
                      <a:pt x="1180" y="3316"/>
                      <a:pt x="1150" y="2929"/>
                    </a:cubicBezTo>
                    <a:lnTo>
                      <a:pt x="1121" y="2604"/>
                    </a:lnTo>
                    <a:cubicBezTo>
                      <a:pt x="1121" y="2604"/>
                      <a:pt x="1125" y="1833"/>
                      <a:pt x="1217" y="1488"/>
                    </a:cubicBezTo>
                    <a:cubicBezTo>
                      <a:pt x="1438" y="667"/>
                      <a:pt x="1521" y="151"/>
                      <a:pt x="1242" y="9"/>
                    </a:cubicBezTo>
                    <a:cubicBezTo>
                      <a:pt x="1230" y="3"/>
                      <a:pt x="1218" y="1"/>
                      <a:pt x="1205" y="1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5954275" y="2573075"/>
                <a:ext cx="56575" cy="1249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999" extrusionOk="0">
                    <a:moveTo>
                      <a:pt x="1209" y="1"/>
                    </a:moveTo>
                    <a:cubicBezTo>
                      <a:pt x="1000" y="1"/>
                      <a:pt x="606" y="691"/>
                      <a:pt x="371" y="1138"/>
                    </a:cubicBezTo>
                    <a:cubicBezTo>
                      <a:pt x="250" y="1371"/>
                      <a:pt x="171" y="1629"/>
                      <a:pt x="146" y="1892"/>
                    </a:cubicBezTo>
                    <a:lnTo>
                      <a:pt x="42" y="2853"/>
                    </a:lnTo>
                    <a:cubicBezTo>
                      <a:pt x="0" y="3241"/>
                      <a:pt x="117" y="3628"/>
                      <a:pt x="363" y="3933"/>
                    </a:cubicBezTo>
                    <a:cubicBezTo>
                      <a:pt x="654" y="4291"/>
                      <a:pt x="1021" y="4770"/>
                      <a:pt x="1125" y="4999"/>
                    </a:cubicBezTo>
                    <a:lnTo>
                      <a:pt x="2262" y="3562"/>
                    </a:lnTo>
                    <a:lnTo>
                      <a:pt x="2262" y="3562"/>
                    </a:lnTo>
                    <a:cubicBezTo>
                      <a:pt x="2220" y="3595"/>
                      <a:pt x="2166" y="3620"/>
                      <a:pt x="2108" y="3637"/>
                    </a:cubicBezTo>
                    <a:cubicBezTo>
                      <a:pt x="2044" y="3656"/>
                      <a:pt x="1979" y="3665"/>
                      <a:pt x="1916" y="3665"/>
                    </a:cubicBezTo>
                    <a:cubicBezTo>
                      <a:pt x="1529" y="3665"/>
                      <a:pt x="1186" y="3336"/>
                      <a:pt x="1150" y="2928"/>
                    </a:cubicBezTo>
                    <a:lnTo>
                      <a:pt x="1125" y="2603"/>
                    </a:lnTo>
                    <a:cubicBezTo>
                      <a:pt x="1125" y="2603"/>
                      <a:pt x="1129" y="1834"/>
                      <a:pt x="1221" y="1484"/>
                    </a:cubicBezTo>
                    <a:cubicBezTo>
                      <a:pt x="1442" y="667"/>
                      <a:pt x="1525" y="146"/>
                      <a:pt x="1246" y="9"/>
                    </a:cubicBezTo>
                    <a:cubicBezTo>
                      <a:pt x="1234" y="4"/>
                      <a:pt x="1222" y="1"/>
                      <a:pt x="1209" y="1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07075" y="2709900"/>
                <a:ext cx="730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3184" extrusionOk="0">
                    <a:moveTo>
                      <a:pt x="2275" y="0"/>
                    </a:moveTo>
                    <a:lnTo>
                      <a:pt x="0" y="1679"/>
                    </a:lnTo>
                    <a:lnTo>
                      <a:pt x="83" y="3183"/>
                    </a:lnTo>
                    <a:lnTo>
                      <a:pt x="2920" y="2916"/>
                    </a:lnTo>
                    <a:lnTo>
                      <a:pt x="2275" y="0"/>
                    </a:ln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5978950" y="2541000"/>
                <a:ext cx="56550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5004" extrusionOk="0">
                    <a:moveTo>
                      <a:pt x="1209" y="0"/>
                    </a:moveTo>
                    <a:cubicBezTo>
                      <a:pt x="1001" y="0"/>
                      <a:pt x="607" y="695"/>
                      <a:pt x="372" y="1142"/>
                    </a:cubicBezTo>
                    <a:cubicBezTo>
                      <a:pt x="247" y="1375"/>
                      <a:pt x="172" y="1629"/>
                      <a:pt x="147" y="1892"/>
                    </a:cubicBezTo>
                    <a:lnTo>
                      <a:pt x="42" y="2854"/>
                    </a:lnTo>
                    <a:cubicBezTo>
                      <a:pt x="1" y="3246"/>
                      <a:pt x="117" y="3632"/>
                      <a:pt x="363" y="3936"/>
                    </a:cubicBezTo>
                    <a:cubicBezTo>
                      <a:pt x="655" y="4295"/>
                      <a:pt x="1021" y="4770"/>
                      <a:pt x="1125" y="5003"/>
                    </a:cubicBezTo>
                    <a:lnTo>
                      <a:pt x="2262" y="3561"/>
                    </a:lnTo>
                    <a:lnTo>
                      <a:pt x="2262" y="3561"/>
                    </a:lnTo>
                    <a:cubicBezTo>
                      <a:pt x="2221" y="3599"/>
                      <a:pt x="2166" y="3620"/>
                      <a:pt x="2108" y="3641"/>
                    </a:cubicBezTo>
                    <a:cubicBezTo>
                      <a:pt x="2044" y="3660"/>
                      <a:pt x="1979" y="3669"/>
                      <a:pt x="1916" y="3669"/>
                    </a:cubicBezTo>
                    <a:cubicBezTo>
                      <a:pt x="1529" y="3669"/>
                      <a:pt x="1186" y="3340"/>
                      <a:pt x="1150" y="2929"/>
                    </a:cubicBezTo>
                    <a:lnTo>
                      <a:pt x="1125" y="2608"/>
                    </a:lnTo>
                    <a:cubicBezTo>
                      <a:pt x="1125" y="2608"/>
                      <a:pt x="1129" y="1833"/>
                      <a:pt x="1221" y="1487"/>
                    </a:cubicBezTo>
                    <a:cubicBezTo>
                      <a:pt x="1441" y="667"/>
                      <a:pt x="1525" y="151"/>
                      <a:pt x="1246" y="9"/>
                    </a:cubicBezTo>
                    <a:cubicBezTo>
                      <a:pt x="1235" y="3"/>
                      <a:pt x="1223" y="0"/>
                      <a:pt x="1209" y="0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4675" y="2555050"/>
                <a:ext cx="5657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154" extrusionOk="0">
                    <a:moveTo>
                      <a:pt x="1205" y="0"/>
                    </a:moveTo>
                    <a:cubicBezTo>
                      <a:pt x="998" y="0"/>
                      <a:pt x="603" y="692"/>
                      <a:pt x="372" y="1138"/>
                    </a:cubicBezTo>
                    <a:cubicBezTo>
                      <a:pt x="247" y="1371"/>
                      <a:pt x="172" y="1625"/>
                      <a:pt x="143" y="1892"/>
                    </a:cubicBezTo>
                    <a:lnTo>
                      <a:pt x="43" y="2855"/>
                    </a:lnTo>
                    <a:cubicBezTo>
                      <a:pt x="1" y="3241"/>
                      <a:pt x="113" y="3629"/>
                      <a:pt x="359" y="3933"/>
                    </a:cubicBezTo>
                    <a:cubicBezTo>
                      <a:pt x="651" y="4291"/>
                      <a:pt x="1218" y="4920"/>
                      <a:pt x="1321" y="5154"/>
                    </a:cubicBezTo>
                    <a:lnTo>
                      <a:pt x="2262" y="3562"/>
                    </a:lnTo>
                    <a:lnTo>
                      <a:pt x="2262" y="3562"/>
                    </a:lnTo>
                    <a:cubicBezTo>
                      <a:pt x="2217" y="3595"/>
                      <a:pt x="2167" y="3620"/>
                      <a:pt x="2108" y="3637"/>
                    </a:cubicBezTo>
                    <a:cubicBezTo>
                      <a:pt x="2044" y="3656"/>
                      <a:pt x="1979" y="3665"/>
                      <a:pt x="1915" y="3665"/>
                    </a:cubicBezTo>
                    <a:cubicBezTo>
                      <a:pt x="1528" y="3665"/>
                      <a:pt x="1182" y="3337"/>
                      <a:pt x="1151" y="2930"/>
                    </a:cubicBezTo>
                    <a:lnTo>
                      <a:pt x="1122" y="2605"/>
                    </a:lnTo>
                    <a:cubicBezTo>
                      <a:pt x="1122" y="2605"/>
                      <a:pt x="1126" y="1830"/>
                      <a:pt x="1222" y="1484"/>
                    </a:cubicBezTo>
                    <a:cubicBezTo>
                      <a:pt x="1437" y="667"/>
                      <a:pt x="1521" y="146"/>
                      <a:pt x="1243" y="9"/>
                    </a:cubicBezTo>
                    <a:cubicBezTo>
                      <a:pt x="1231" y="3"/>
                      <a:pt x="1218" y="0"/>
                      <a:pt x="1205" y="0"/>
                    </a:cubicBezTo>
                    <a:close/>
                  </a:path>
                </a:pathLst>
              </a:custGeom>
              <a:solidFill>
                <a:srgbClr val="FFC2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55000" y="2615150"/>
                <a:ext cx="27500" cy="830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3320" extrusionOk="0">
                    <a:moveTo>
                      <a:pt x="146" y="1"/>
                    </a:moveTo>
                    <a:cubicBezTo>
                      <a:pt x="146" y="1"/>
                      <a:pt x="142" y="1"/>
                      <a:pt x="142" y="5"/>
                    </a:cubicBezTo>
                    <a:cubicBezTo>
                      <a:pt x="130" y="71"/>
                      <a:pt x="117" y="138"/>
                      <a:pt x="113" y="209"/>
                    </a:cubicBezTo>
                    <a:lnTo>
                      <a:pt x="9" y="1170"/>
                    </a:lnTo>
                    <a:cubicBezTo>
                      <a:pt x="5" y="1220"/>
                      <a:pt x="0" y="1275"/>
                      <a:pt x="0" y="1325"/>
                    </a:cubicBezTo>
                    <a:cubicBezTo>
                      <a:pt x="0" y="1662"/>
                      <a:pt x="117" y="1987"/>
                      <a:pt x="330" y="2254"/>
                    </a:cubicBezTo>
                    <a:cubicBezTo>
                      <a:pt x="621" y="2612"/>
                      <a:pt x="988" y="3087"/>
                      <a:pt x="1092" y="3316"/>
                    </a:cubicBezTo>
                    <a:cubicBezTo>
                      <a:pt x="1092" y="3320"/>
                      <a:pt x="1096" y="3320"/>
                      <a:pt x="1096" y="3320"/>
                    </a:cubicBezTo>
                    <a:cubicBezTo>
                      <a:pt x="1100" y="3320"/>
                      <a:pt x="1100" y="3316"/>
                      <a:pt x="1100" y="3316"/>
                    </a:cubicBezTo>
                    <a:cubicBezTo>
                      <a:pt x="996" y="3083"/>
                      <a:pt x="625" y="2608"/>
                      <a:pt x="338" y="2245"/>
                    </a:cubicBezTo>
                    <a:cubicBezTo>
                      <a:pt x="125" y="1983"/>
                      <a:pt x="9" y="1658"/>
                      <a:pt x="9" y="1325"/>
                    </a:cubicBezTo>
                    <a:cubicBezTo>
                      <a:pt x="9" y="1275"/>
                      <a:pt x="13" y="1220"/>
                      <a:pt x="17" y="1170"/>
                    </a:cubicBezTo>
                    <a:lnTo>
                      <a:pt x="121" y="209"/>
                    </a:lnTo>
                    <a:cubicBezTo>
                      <a:pt x="125" y="142"/>
                      <a:pt x="138" y="71"/>
                      <a:pt x="150" y="5"/>
                    </a:cubicBezTo>
                    <a:cubicBezTo>
                      <a:pt x="150" y="5"/>
                      <a:pt x="150" y="1"/>
                      <a:pt x="146" y="1"/>
                    </a:cubicBezTo>
                    <a:close/>
                  </a:path>
                </a:pathLst>
              </a:custGeom>
              <a:solidFill>
                <a:srgbClr val="FF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5965400" y="2583400"/>
                <a:ext cx="32425" cy="10060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4024" extrusionOk="0">
                    <a:moveTo>
                      <a:pt x="339" y="0"/>
                    </a:moveTo>
                    <a:cubicBezTo>
                      <a:pt x="214" y="237"/>
                      <a:pt x="139" y="491"/>
                      <a:pt x="109" y="758"/>
                    </a:cubicBezTo>
                    <a:lnTo>
                      <a:pt x="9" y="1716"/>
                    </a:lnTo>
                    <a:cubicBezTo>
                      <a:pt x="5" y="1771"/>
                      <a:pt x="1" y="1821"/>
                      <a:pt x="1" y="1874"/>
                    </a:cubicBezTo>
                    <a:cubicBezTo>
                      <a:pt x="1" y="2211"/>
                      <a:pt x="114" y="2536"/>
                      <a:pt x="330" y="2803"/>
                    </a:cubicBezTo>
                    <a:cubicBezTo>
                      <a:pt x="476" y="2982"/>
                      <a:pt x="689" y="3228"/>
                      <a:pt x="880" y="3461"/>
                    </a:cubicBezTo>
                    <a:cubicBezTo>
                      <a:pt x="1072" y="3690"/>
                      <a:pt x="1238" y="3907"/>
                      <a:pt x="1288" y="4020"/>
                    </a:cubicBezTo>
                    <a:cubicBezTo>
                      <a:pt x="1292" y="4024"/>
                      <a:pt x="1292" y="4024"/>
                      <a:pt x="1296" y="4024"/>
                    </a:cubicBezTo>
                    <a:lnTo>
                      <a:pt x="1296" y="4015"/>
                    </a:lnTo>
                    <a:cubicBezTo>
                      <a:pt x="1246" y="3899"/>
                      <a:pt x="1076" y="3686"/>
                      <a:pt x="884" y="3453"/>
                    </a:cubicBezTo>
                    <a:cubicBezTo>
                      <a:pt x="697" y="3224"/>
                      <a:pt x="480" y="2974"/>
                      <a:pt x="334" y="2795"/>
                    </a:cubicBezTo>
                    <a:cubicBezTo>
                      <a:pt x="122" y="2532"/>
                      <a:pt x="9" y="2207"/>
                      <a:pt x="9" y="1874"/>
                    </a:cubicBezTo>
                    <a:cubicBezTo>
                      <a:pt x="9" y="1821"/>
                      <a:pt x="14" y="1771"/>
                      <a:pt x="18" y="1721"/>
                    </a:cubicBezTo>
                    <a:lnTo>
                      <a:pt x="118" y="758"/>
                    </a:lnTo>
                    <a:cubicBezTo>
                      <a:pt x="147" y="496"/>
                      <a:pt x="222" y="237"/>
                      <a:pt x="343" y="4"/>
                    </a:cubicBezTo>
                    <a:cubicBezTo>
                      <a:pt x="347" y="4"/>
                      <a:pt x="347" y="0"/>
                      <a:pt x="343" y="0"/>
                    </a:cubicBezTo>
                    <a:close/>
                  </a:path>
                </a:pathLst>
              </a:custGeom>
              <a:solidFill>
                <a:srgbClr val="FF7979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5979675" y="2555375"/>
                <a:ext cx="27525" cy="11082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4433" extrusionOk="0">
                    <a:moveTo>
                      <a:pt x="655" y="0"/>
                    </a:moveTo>
                    <a:cubicBezTo>
                      <a:pt x="538" y="192"/>
                      <a:pt x="426" y="396"/>
                      <a:pt x="338" y="562"/>
                    </a:cubicBezTo>
                    <a:cubicBezTo>
                      <a:pt x="218" y="796"/>
                      <a:pt x="138" y="1054"/>
                      <a:pt x="113" y="1317"/>
                    </a:cubicBezTo>
                    <a:lnTo>
                      <a:pt x="9" y="2279"/>
                    </a:lnTo>
                    <a:cubicBezTo>
                      <a:pt x="5" y="2333"/>
                      <a:pt x="1" y="2383"/>
                      <a:pt x="1" y="2437"/>
                    </a:cubicBezTo>
                    <a:cubicBezTo>
                      <a:pt x="1" y="2771"/>
                      <a:pt x="118" y="3099"/>
                      <a:pt x="330" y="3361"/>
                    </a:cubicBezTo>
                    <a:cubicBezTo>
                      <a:pt x="622" y="3724"/>
                      <a:pt x="987" y="4199"/>
                      <a:pt x="1092" y="4428"/>
                    </a:cubicBezTo>
                    <a:cubicBezTo>
                      <a:pt x="1092" y="4432"/>
                      <a:pt x="1096" y="4432"/>
                      <a:pt x="1096" y="4432"/>
                    </a:cubicBezTo>
                    <a:cubicBezTo>
                      <a:pt x="1100" y="4428"/>
                      <a:pt x="1100" y="4428"/>
                      <a:pt x="1100" y="4424"/>
                    </a:cubicBezTo>
                    <a:cubicBezTo>
                      <a:pt x="996" y="4195"/>
                      <a:pt x="626" y="3720"/>
                      <a:pt x="338" y="3357"/>
                    </a:cubicBezTo>
                    <a:cubicBezTo>
                      <a:pt x="126" y="3095"/>
                      <a:pt x="9" y="2771"/>
                      <a:pt x="9" y="2437"/>
                    </a:cubicBezTo>
                    <a:cubicBezTo>
                      <a:pt x="9" y="2383"/>
                      <a:pt x="13" y="2333"/>
                      <a:pt x="18" y="2279"/>
                    </a:cubicBezTo>
                    <a:lnTo>
                      <a:pt x="122" y="1321"/>
                    </a:lnTo>
                    <a:cubicBezTo>
                      <a:pt x="147" y="1054"/>
                      <a:pt x="222" y="800"/>
                      <a:pt x="347" y="567"/>
                    </a:cubicBezTo>
                    <a:cubicBezTo>
                      <a:pt x="434" y="400"/>
                      <a:pt x="547" y="196"/>
                      <a:pt x="662" y="4"/>
                    </a:cubicBezTo>
                    <a:cubicBezTo>
                      <a:pt x="662" y="4"/>
                      <a:pt x="662" y="0"/>
                      <a:pt x="658" y="0"/>
                    </a:cubicBezTo>
                    <a:close/>
                  </a:path>
                </a:pathLst>
              </a:custGeom>
              <a:solidFill>
                <a:srgbClr val="FF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070800" y="2907825"/>
                <a:ext cx="5625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7042" extrusionOk="0">
                    <a:moveTo>
                      <a:pt x="2244" y="0"/>
                    </a:moveTo>
                    <a:cubicBezTo>
                      <a:pt x="2243" y="0"/>
                      <a:pt x="2241" y="2"/>
                      <a:pt x="2241" y="2"/>
                    </a:cubicBezTo>
                    <a:lnTo>
                      <a:pt x="1" y="7038"/>
                    </a:lnTo>
                    <a:cubicBezTo>
                      <a:pt x="1" y="7042"/>
                      <a:pt x="1" y="7042"/>
                      <a:pt x="5" y="7042"/>
                    </a:cubicBezTo>
                    <a:lnTo>
                      <a:pt x="9" y="7042"/>
                    </a:lnTo>
                    <a:lnTo>
                      <a:pt x="2250" y="6"/>
                    </a:lnTo>
                    <a:cubicBezTo>
                      <a:pt x="2250" y="2"/>
                      <a:pt x="2250" y="2"/>
                      <a:pt x="2246" y="2"/>
                    </a:cubicBezTo>
                    <a:cubicBezTo>
                      <a:pt x="2246" y="1"/>
                      <a:pt x="2245" y="0"/>
                      <a:pt x="2244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604775" y="2976900"/>
                <a:ext cx="19000" cy="3644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4576" extrusionOk="0">
                    <a:moveTo>
                      <a:pt x="5" y="1"/>
                    </a:moveTo>
                    <a:lnTo>
                      <a:pt x="0" y="5"/>
                    </a:lnTo>
                    <a:lnTo>
                      <a:pt x="750" y="14571"/>
                    </a:lnTo>
                    <a:lnTo>
                      <a:pt x="755" y="14575"/>
                    </a:lnTo>
                    <a:cubicBezTo>
                      <a:pt x="759" y="14575"/>
                      <a:pt x="759" y="14571"/>
                      <a:pt x="759" y="14571"/>
                    </a:cubicBezTo>
                    <a:lnTo>
                      <a:pt x="9" y="5"/>
                    </a:lnTo>
                    <a:cubicBezTo>
                      <a:pt x="9" y="5"/>
                      <a:pt x="9" y="1"/>
                      <a:pt x="5" y="1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98950" y="3185475"/>
                <a:ext cx="26325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4162" extrusionOk="0">
                    <a:moveTo>
                      <a:pt x="10522" y="0"/>
                    </a:moveTo>
                    <a:lnTo>
                      <a:pt x="0" y="4154"/>
                    </a:lnTo>
                    <a:lnTo>
                      <a:pt x="0" y="4158"/>
                    </a:lnTo>
                    <a:cubicBezTo>
                      <a:pt x="0" y="4162"/>
                      <a:pt x="4" y="4162"/>
                      <a:pt x="4" y="4162"/>
                    </a:cubicBezTo>
                    <a:lnTo>
                      <a:pt x="10526" y="9"/>
                    </a:lnTo>
                    <a:cubicBezTo>
                      <a:pt x="10526" y="9"/>
                      <a:pt x="10530" y="5"/>
                      <a:pt x="10526" y="5"/>
                    </a:cubicBezTo>
                    <a:cubicBezTo>
                      <a:pt x="10526" y="0"/>
                      <a:pt x="10526" y="0"/>
                      <a:pt x="10522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383600" y="3045750"/>
                <a:ext cx="144675" cy="16587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6635" extrusionOk="0">
                    <a:moveTo>
                      <a:pt x="5778" y="0"/>
                    </a:moveTo>
                    <a:lnTo>
                      <a:pt x="0" y="6631"/>
                    </a:lnTo>
                    <a:lnTo>
                      <a:pt x="0" y="6635"/>
                    </a:lnTo>
                    <a:lnTo>
                      <a:pt x="9" y="6635"/>
                    </a:lnTo>
                    <a:lnTo>
                      <a:pt x="5782" y="8"/>
                    </a:lnTo>
                    <a:cubicBezTo>
                      <a:pt x="5786" y="4"/>
                      <a:pt x="5786" y="4"/>
                      <a:pt x="5782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010500" y="3095625"/>
                <a:ext cx="130700" cy="138300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5532" extrusionOk="0">
                    <a:moveTo>
                      <a:pt x="4" y="0"/>
                    </a:moveTo>
                    <a:cubicBezTo>
                      <a:pt x="4" y="0"/>
                      <a:pt x="0" y="0"/>
                      <a:pt x="4" y="4"/>
                    </a:cubicBezTo>
                    <a:cubicBezTo>
                      <a:pt x="100" y="883"/>
                      <a:pt x="188" y="1620"/>
                      <a:pt x="259" y="2125"/>
                    </a:cubicBezTo>
                    <a:cubicBezTo>
                      <a:pt x="388" y="3099"/>
                      <a:pt x="734" y="3953"/>
                      <a:pt x="1275" y="4561"/>
                    </a:cubicBezTo>
                    <a:cubicBezTo>
                      <a:pt x="1817" y="5169"/>
                      <a:pt x="2549" y="5532"/>
                      <a:pt x="3453" y="5532"/>
                    </a:cubicBezTo>
                    <a:cubicBezTo>
                      <a:pt x="3987" y="5532"/>
                      <a:pt x="4578" y="5407"/>
                      <a:pt x="5224" y="5132"/>
                    </a:cubicBezTo>
                    <a:cubicBezTo>
                      <a:pt x="5228" y="5132"/>
                      <a:pt x="5228" y="5128"/>
                      <a:pt x="5228" y="5128"/>
                    </a:cubicBezTo>
                    <a:cubicBezTo>
                      <a:pt x="5224" y="5124"/>
                      <a:pt x="5224" y="5124"/>
                      <a:pt x="5220" y="5124"/>
                    </a:cubicBezTo>
                    <a:cubicBezTo>
                      <a:pt x="4574" y="5399"/>
                      <a:pt x="3987" y="5524"/>
                      <a:pt x="3453" y="5524"/>
                    </a:cubicBezTo>
                    <a:cubicBezTo>
                      <a:pt x="2549" y="5524"/>
                      <a:pt x="1821" y="5161"/>
                      <a:pt x="1284" y="4557"/>
                    </a:cubicBezTo>
                    <a:cubicBezTo>
                      <a:pt x="742" y="3949"/>
                      <a:pt x="396" y="3099"/>
                      <a:pt x="267" y="2120"/>
                    </a:cubicBezTo>
                    <a:cubicBezTo>
                      <a:pt x="196" y="1620"/>
                      <a:pt x="109" y="883"/>
                      <a:pt x="13" y="4"/>
                    </a:cubicBezTo>
                    <a:cubicBezTo>
                      <a:pt x="9" y="0"/>
                      <a:pt x="9" y="0"/>
                      <a:pt x="4" y="0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169100" y="2982725"/>
                <a:ext cx="28650" cy="3780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5121" extrusionOk="0">
                    <a:moveTo>
                      <a:pt x="1142" y="1"/>
                    </a:moveTo>
                    <a:cubicBezTo>
                      <a:pt x="1138" y="1"/>
                      <a:pt x="1138" y="1"/>
                      <a:pt x="1133" y="5"/>
                    </a:cubicBezTo>
                    <a:lnTo>
                      <a:pt x="0" y="15117"/>
                    </a:lnTo>
                    <a:cubicBezTo>
                      <a:pt x="0" y="15117"/>
                      <a:pt x="0" y="15121"/>
                      <a:pt x="4" y="15121"/>
                    </a:cubicBezTo>
                    <a:lnTo>
                      <a:pt x="8" y="15117"/>
                    </a:lnTo>
                    <a:lnTo>
                      <a:pt x="1142" y="5"/>
                    </a:lnTo>
                    <a:cubicBezTo>
                      <a:pt x="1146" y="1"/>
                      <a:pt x="1142" y="1"/>
                      <a:pt x="1142" y="1"/>
                    </a:cubicBezTo>
                    <a:close/>
                  </a:path>
                </a:pathLst>
              </a:custGeom>
              <a:solidFill>
                <a:srgbClr val="130F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85175" y="2826825"/>
                <a:ext cx="41775" cy="21185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8474" extrusionOk="0">
                    <a:moveTo>
                      <a:pt x="1112" y="1"/>
                    </a:moveTo>
                    <a:lnTo>
                      <a:pt x="0" y="8473"/>
                    </a:lnTo>
                    <a:lnTo>
                      <a:pt x="1666" y="3242"/>
                    </a:lnTo>
                    <a:lnTo>
                      <a:pt x="1671" y="3242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085075" y="2907850"/>
                <a:ext cx="41875" cy="1314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5258" extrusionOk="0">
                    <a:moveTo>
                      <a:pt x="1670" y="1"/>
                    </a:moveTo>
                    <a:lnTo>
                      <a:pt x="4" y="5232"/>
                    </a:lnTo>
                    <a:lnTo>
                      <a:pt x="0" y="5257"/>
                    </a:lnTo>
                    <a:lnTo>
                      <a:pt x="1675" y="5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110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450" y="2572975"/>
                <a:ext cx="2035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68" extrusionOk="0">
                    <a:moveTo>
                      <a:pt x="806" y="0"/>
                    </a:moveTo>
                    <a:lnTo>
                      <a:pt x="6" y="663"/>
                    </a:lnTo>
                    <a:cubicBezTo>
                      <a:pt x="1" y="663"/>
                      <a:pt x="1" y="667"/>
                      <a:pt x="6" y="667"/>
                    </a:cubicBezTo>
                    <a:lnTo>
                      <a:pt x="10" y="667"/>
                    </a:lnTo>
                    <a:lnTo>
                      <a:pt x="810" y="8"/>
                    </a:lnTo>
                    <a:cubicBezTo>
                      <a:pt x="810" y="4"/>
                      <a:pt x="814" y="4"/>
                      <a:pt x="810" y="0"/>
                    </a:cubicBezTo>
                    <a:close/>
                  </a:path>
                </a:pathLst>
              </a:custGeom>
              <a:solidFill>
                <a:srgbClr val="FF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32"/>
            <p:cNvSpPr/>
            <p:nvPr/>
          </p:nvSpPr>
          <p:spPr>
            <a:xfrm>
              <a:off x="715000" y="2962800"/>
              <a:ext cx="2683820" cy="322500"/>
            </a:xfrm>
            <a:custGeom>
              <a:avLst/>
              <a:gdLst/>
              <a:ahLst/>
              <a:cxnLst/>
              <a:rect l="l" t="t" r="r" b="b"/>
              <a:pathLst>
                <a:path w="117441" h="12900" extrusionOk="0">
                  <a:moveTo>
                    <a:pt x="56499" y="0"/>
                  </a:moveTo>
                  <a:cubicBezTo>
                    <a:pt x="14192" y="0"/>
                    <a:pt x="0" y="12900"/>
                    <a:pt x="0" y="12900"/>
                  </a:cubicBezTo>
                  <a:lnTo>
                    <a:pt x="117441" y="12900"/>
                  </a:lnTo>
                  <a:cubicBezTo>
                    <a:pt x="117441" y="12900"/>
                    <a:pt x="98806" y="0"/>
                    <a:pt x="56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>
            <a:off x="2361450" y="3158725"/>
            <a:ext cx="4421100" cy="50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INTRODUÇÃO</a:t>
            </a:r>
            <a:r>
              <a:rPr lang="en" dirty="0"/>
              <a:t> AO PROJETO</a:t>
            </a:r>
            <a:endParaRPr dirty="0"/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2"/>
          </p:nvPr>
        </p:nvSpPr>
        <p:spPr>
          <a:xfrm>
            <a:off x="3976200" y="1471675"/>
            <a:ext cx="1191600" cy="663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8" name="Google Shape;618;p34"/>
          <p:cNvSpPr txBox="1">
            <a:spLocks noGrp="1"/>
          </p:cNvSpPr>
          <p:nvPr>
            <p:ph type="subTitle" idx="1"/>
          </p:nvPr>
        </p:nvSpPr>
        <p:spPr>
          <a:xfrm>
            <a:off x="2550300" y="3213635"/>
            <a:ext cx="404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ODONTOLÓGICO</a:t>
            </a:r>
            <a:endParaRPr dirty="0"/>
          </a:p>
        </p:txBody>
      </p:sp>
      <p:sp>
        <p:nvSpPr>
          <p:cNvPr id="619" name="Google Shape;61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8015311" y="41947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1128713" y="534986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715032" y="101040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/>
          <p:nvPr/>
        </p:nvSpPr>
        <p:spPr>
          <a:xfrm>
            <a:off x="490800" y="1906627"/>
            <a:ext cx="4086900" cy="50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1"/>
          </p:nvPr>
        </p:nvSpPr>
        <p:spPr>
          <a:xfrm>
            <a:off x="720000" y="2442350"/>
            <a:ext cx="3146400" cy="21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projeto tem como objetivo atender a demanda mínima dos clientes de uma empresa odontológica, com a utilização de dependências e ferramentas que facilitam nossa vida no Spring Boot.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title"/>
          </p:nvPr>
        </p:nvSpPr>
        <p:spPr>
          <a:xfrm>
            <a:off x="710488" y="1971539"/>
            <a:ext cx="3584700" cy="456900"/>
          </a:xfrm>
          <a:prstGeom prst="rect">
            <a:avLst/>
          </a:prstGeom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378" name="Google Shape;378;p33"/>
          <p:cNvSpPr/>
          <p:nvPr/>
        </p:nvSpPr>
        <p:spPr>
          <a:xfrm>
            <a:off x="8015311" y="7529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1128713" y="534986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715032" y="101040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5341044" y="1703250"/>
            <a:ext cx="2983260" cy="2848690"/>
          </a:xfrm>
          <a:custGeom>
            <a:avLst/>
            <a:gdLst/>
            <a:ahLst/>
            <a:cxnLst/>
            <a:rect l="l" t="t" r="r" b="b"/>
            <a:pathLst>
              <a:path w="215126" h="205422" extrusionOk="0">
                <a:moveTo>
                  <a:pt x="107566" y="0"/>
                </a:moveTo>
                <a:cubicBezTo>
                  <a:pt x="48154" y="0"/>
                  <a:pt x="1" y="45983"/>
                  <a:pt x="1" y="102711"/>
                </a:cubicBezTo>
                <a:cubicBezTo>
                  <a:pt x="1" y="159438"/>
                  <a:pt x="48154" y="205421"/>
                  <a:pt x="107566" y="205421"/>
                </a:cubicBezTo>
                <a:cubicBezTo>
                  <a:pt x="166972" y="205421"/>
                  <a:pt x="215125" y="159438"/>
                  <a:pt x="215125" y="102711"/>
                </a:cubicBezTo>
                <a:cubicBezTo>
                  <a:pt x="215125" y="45983"/>
                  <a:pt x="166972" y="0"/>
                  <a:pt x="107566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6717947" y="2813660"/>
            <a:ext cx="942019" cy="1297943"/>
            <a:chOff x="3622700" y="2239950"/>
            <a:chExt cx="1698250" cy="2339900"/>
          </a:xfrm>
        </p:grpSpPr>
        <p:sp>
          <p:nvSpPr>
            <p:cNvPr id="383" name="Google Shape;383;p33"/>
            <p:cNvSpPr/>
            <p:nvPr/>
          </p:nvSpPr>
          <p:spPr>
            <a:xfrm>
              <a:off x="4772000" y="2239950"/>
              <a:ext cx="548950" cy="690450"/>
            </a:xfrm>
            <a:custGeom>
              <a:avLst/>
              <a:gdLst/>
              <a:ahLst/>
              <a:cxnLst/>
              <a:rect l="l" t="t" r="r" b="b"/>
              <a:pathLst>
                <a:path w="21958" h="27618" extrusionOk="0">
                  <a:moveTo>
                    <a:pt x="12026" y="0"/>
                  </a:moveTo>
                  <a:cubicBezTo>
                    <a:pt x="8781" y="0"/>
                    <a:pt x="5596" y="1584"/>
                    <a:pt x="3690" y="4495"/>
                  </a:cubicBezTo>
                  <a:cubicBezTo>
                    <a:pt x="865" y="8818"/>
                    <a:pt x="1853" y="14556"/>
                    <a:pt x="5821" y="17710"/>
                  </a:cubicBezTo>
                  <a:lnTo>
                    <a:pt x="277" y="26187"/>
                  </a:lnTo>
                  <a:cubicBezTo>
                    <a:pt x="1" y="26616"/>
                    <a:pt x="119" y="27187"/>
                    <a:pt x="549" y="27464"/>
                  </a:cubicBezTo>
                  <a:cubicBezTo>
                    <a:pt x="704" y="27568"/>
                    <a:pt x="880" y="27618"/>
                    <a:pt x="1055" y="27618"/>
                  </a:cubicBezTo>
                  <a:cubicBezTo>
                    <a:pt x="1355" y="27618"/>
                    <a:pt x="1650" y="27470"/>
                    <a:pt x="1825" y="27198"/>
                  </a:cubicBezTo>
                  <a:lnTo>
                    <a:pt x="8359" y="17212"/>
                  </a:lnTo>
                  <a:lnTo>
                    <a:pt x="7584" y="16703"/>
                  </a:lnTo>
                  <a:cubicBezTo>
                    <a:pt x="3849" y="14262"/>
                    <a:pt x="2798" y="9243"/>
                    <a:pt x="5239" y="5507"/>
                  </a:cubicBezTo>
                  <a:cubicBezTo>
                    <a:pt x="6790" y="3135"/>
                    <a:pt x="9382" y="1845"/>
                    <a:pt x="12023" y="1845"/>
                  </a:cubicBezTo>
                  <a:cubicBezTo>
                    <a:pt x="13540" y="1845"/>
                    <a:pt x="15074" y="2271"/>
                    <a:pt x="16435" y="3162"/>
                  </a:cubicBezTo>
                  <a:cubicBezTo>
                    <a:pt x="18691" y="4636"/>
                    <a:pt x="20058" y="7123"/>
                    <a:pt x="20103" y="9819"/>
                  </a:cubicBezTo>
                  <a:cubicBezTo>
                    <a:pt x="20110" y="10325"/>
                    <a:pt x="20522" y="10729"/>
                    <a:pt x="21026" y="10729"/>
                  </a:cubicBezTo>
                  <a:cubicBezTo>
                    <a:pt x="21029" y="10729"/>
                    <a:pt x="21033" y="10729"/>
                    <a:pt x="21036" y="10729"/>
                  </a:cubicBezTo>
                  <a:cubicBezTo>
                    <a:pt x="21550" y="10724"/>
                    <a:pt x="21957" y="10299"/>
                    <a:pt x="21946" y="9791"/>
                  </a:cubicBezTo>
                  <a:cubicBezTo>
                    <a:pt x="21900" y="6478"/>
                    <a:pt x="20217" y="3426"/>
                    <a:pt x="17447" y="1618"/>
                  </a:cubicBezTo>
                  <a:cubicBezTo>
                    <a:pt x="15774" y="523"/>
                    <a:pt x="13890" y="0"/>
                    <a:pt x="120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622700" y="2779475"/>
              <a:ext cx="1302475" cy="1800375"/>
            </a:xfrm>
            <a:custGeom>
              <a:avLst/>
              <a:gdLst/>
              <a:ahLst/>
              <a:cxnLst/>
              <a:rect l="l" t="t" r="r" b="b"/>
              <a:pathLst>
                <a:path w="52099" h="72015" extrusionOk="0">
                  <a:moveTo>
                    <a:pt x="47962" y="1"/>
                  </a:moveTo>
                  <a:cubicBezTo>
                    <a:pt x="46334" y="1"/>
                    <a:pt x="44390" y="1214"/>
                    <a:pt x="43005" y="3193"/>
                  </a:cubicBezTo>
                  <a:lnTo>
                    <a:pt x="0" y="64520"/>
                  </a:lnTo>
                  <a:lnTo>
                    <a:pt x="5737" y="68268"/>
                  </a:lnTo>
                  <a:lnTo>
                    <a:pt x="11468" y="72014"/>
                  </a:lnTo>
                  <a:lnTo>
                    <a:pt x="50397" y="8025"/>
                  </a:lnTo>
                  <a:cubicBezTo>
                    <a:pt x="51975" y="5431"/>
                    <a:pt x="52098" y="2520"/>
                    <a:pt x="50635" y="1226"/>
                  </a:cubicBezTo>
                  <a:cubicBezTo>
                    <a:pt x="50426" y="1046"/>
                    <a:pt x="50188" y="858"/>
                    <a:pt x="49923" y="683"/>
                  </a:cubicBezTo>
                  <a:cubicBezTo>
                    <a:pt x="49651" y="509"/>
                    <a:pt x="49391" y="367"/>
                    <a:pt x="49137" y="248"/>
                  </a:cubicBezTo>
                  <a:cubicBezTo>
                    <a:pt x="48776" y="81"/>
                    <a:pt x="48379" y="1"/>
                    <a:pt x="47962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622700" y="2779475"/>
              <a:ext cx="1275925" cy="1653575"/>
            </a:xfrm>
            <a:custGeom>
              <a:avLst/>
              <a:gdLst/>
              <a:ahLst/>
              <a:cxnLst/>
              <a:rect l="l" t="t" r="r" b="b"/>
              <a:pathLst>
                <a:path w="51037" h="66143" extrusionOk="0">
                  <a:moveTo>
                    <a:pt x="47962" y="1"/>
                  </a:moveTo>
                  <a:cubicBezTo>
                    <a:pt x="46334" y="1"/>
                    <a:pt x="44390" y="1214"/>
                    <a:pt x="43005" y="3193"/>
                  </a:cubicBezTo>
                  <a:lnTo>
                    <a:pt x="0" y="64520"/>
                  </a:lnTo>
                  <a:lnTo>
                    <a:pt x="2481" y="66142"/>
                  </a:lnTo>
                  <a:lnTo>
                    <a:pt x="45486" y="4815"/>
                  </a:lnTo>
                  <a:cubicBezTo>
                    <a:pt x="46872" y="2836"/>
                    <a:pt x="48811" y="1625"/>
                    <a:pt x="50440" y="1625"/>
                  </a:cubicBezTo>
                  <a:cubicBezTo>
                    <a:pt x="50644" y="1625"/>
                    <a:pt x="50843" y="1644"/>
                    <a:pt x="51036" y="1683"/>
                  </a:cubicBezTo>
                  <a:cubicBezTo>
                    <a:pt x="50917" y="1520"/>
                    <a:pt x="50788" y="1362"/>
                    <a:pt x="50635" y="1226"/>
                  </a:cubicBezTo>
                  <a:cubicBezTo>
                    <a:pt x="50426" y="1046"/>
                    <a:pt x="50188" y="858"/>
                    <a:pt x="49923" y="683"/>
                  </a:cubicBezTo>
                  <a:cubicBezTo>
                    <a:pt x="49651" y="509"/>
                    <a:pt x="49391" y="367"/>
                    <a:pt x="49137" y="248"/>
                  </a:cubicBezTo>
                  <a:cubicBezTo>
                    <a:pt x="48776" y="81"/>
                    <a:pt x="48379" y="1"/>
                    <a:pt x="47962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3"/>
          <p:cNvSpPr/>
          <p:nvPr/>
        </p:nvSpPr>
        <p:spPr>
          <a:xfrm>
            <a:off x="7886374" y="2869462"/>
            <a:ext cx="179501" cy="84730"/>
          </a:xfrm>
          <a:custGeom>
            <a:avLst/>
            <a:gdLst/>
            <a:ahLst/>
            <a:cxnLst/>
            <a:rect l="l" t="t" r="r" b="b"/>
            <a:pathLst>
              <a:path w="12944" h="6110" extrusionOk="0">
                <a:moveTo>
                  <a:pt x="8003" y="1"/>
                </a:moveTo>
                <a:cubicBezTo>
                  <a:pt x="4058" y="1"/>
                  <a:pt x="1489" y="2893"/>
                  <a:pt x="357" y="4514"/>
                </a:cubicBezTo>
                <a:cubicBezTo>
                  <a:pt x="0" y="5034"/>
                  <a:pt x="300" y="5746"/>
                  <a:pt x="916" y="5847"/>
                </a:cubicBezTo>
                <a:cubicBezTo>
                  <a:pt x="1680" y="5979"/>
                  <a:pt x="2748" y="6109"/>
                  <a:pt x="3957" y="6109"/>
                </a:cubicBezTo>
                <a:cubicBezTo>
                  <a:pt x="6761" y="6109"/>
                  <a:pt x="10321" y="5407"/>
                  <a:pt x="12615" y="2378"/>
                </a:cubicBezTo>
                <a:cubicBezTo>
                  <a:pt x="12943" y="1942"/>
                  <a:pt x="12813" y="1316"/>
                  <a:pt x="12322" y="1078"/>
                </a:cubicBezTo>
                <a:cubicBezTo>
                  <a:pt x="10736" y="311"/>
                  <a:pt x="9296" y="1"/>
                  <a:pt x="8003" y="1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7751259" y="2815114"/>
            <a:ext cx="141143" cy="130563"/>
          </a:xfrm>
          <a:custGeom>
            <a:avLst/>
            <a:gdLst/>
            <a:ahLst/>
            <a:cxnLst/>
            <a:rect l="l" t="t" r="r" b="b"/>
            <a:pathLst>
              <a:path w="10178" h="9415" extrusionOk="0">
                <a:moveTo>
                  <a:pt x="935" y="0"/>
                </a:moveTo>
                <a:cubicBezTo>
                  <a:pt x="397" y="0"/>
                  <a:pt x="0" y="501"/>
                  <a:pt x="102" y="1030"/>
                </a:cubicBezTo>
                <a:cubicBezTo>
                  <a:pt x="1096" y="6382"/>
                  <a:pt x="6545" y="8626"/>
                  <a:pt x="9004" y="9377"/>
                </a:cubicBezTo>
                <a:cubicBezTo>
                  <a:pt x="9088" y="9402"/>
                  <a:pt x="9173" y="9414"/>
                  <a:pt x="9254" y="9414"/>
                </a:cubicBezTo>
                <a:cubicBezTo>
                  <a:pt x="9758" y="9414"/>
                  <a:pt x="10178" y="8967"/>
                  <a:pt x="10100" y="8433"/>
                </a:cubicBezTo>
                <a:cubicBezTo>
                  <a:pt x="9721" y="5833"/>
                  <a:pt x="8081" y="102"/>
                  <a:pt x="944" y="0"/>
                </a:cubicBezTo>
                <a:cubicBezTo>
                  <a:pt x="941" y="0"/>
                  <a:pt x="938" y="0"/>
                  <a:pt x="935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7870939" y="2618081"/>
            <a:ext cx="128621" cy="180555"/>
          </a:xfrm>
          <a:custGeom>
            <a:avLst/>
            <a:gdLst/>
            <a:ahLst/>
            <a:cxnLst/>
            <a:rect l="l" t="t" r="r" b="b"/>
            <a:pathLst>
              <a:path w="9275" h="13020" extrusionOk="0">
                <a:moveTo>
                  <a:pt x="4212" y="0"/>
                </a:moveTo>
                <a:cubicBezTo>
                  <a:pt x="3966" y="0"/>
                  <a:pt x="3718" y="105"/>
                  <a:pt x="3544" y="311"/>
                </a:cubicBezTo>
                <a:cubicBezTo>
                  <a:pt x="1" y="4442"/>
                  <a:pt x="1668" y="10094"/>
                  <a:pt x="2628" y="12485"/>
                </a:cubicBezTo>
                <a:cubicBezTo>
                  <a:pt x="2766" y="12831"/>
                  <a:pt x="3090" y="13019"/>
                  <a:pt x="3420" y="13019"/>
                </a:cubicBezTo>
                <a:cubicBezTo>
                  <a:pt x="3646" y="13019"/>
                  <a:pt x="3875" y="12931"/>
                  <a:pt x="4047" y="12744"/>
                </a:cubicBezTo>
                <a:cubicBezTo>
                  <a:pt x="5839" y="10817"/>
                  <a:pt x="9275" y="5946"/>
                  <a:pt x="4872" y="322"/>
                </a:cubicBezTo>
                <a:cubicBezTo>
                  <a:pt x="4704" y="107"/>
                  <a:pt x="4459" y="0"/>
                  <a:pt x="4212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7389147" y="2618058"/>
            <a:ext cx="676651" cy="1160765"/>
            <a:chOff x="4832725" y="1887325"/>
            <a:chExt cx="1219850" cy="2092600"/>
          </a:xfrm>
        </p:grpSpPr>
        <p:sp>
          <p:nvSpPr>
            <p:cNvPr id="390" name="Google Shape;390;p33"/>
            <p:cNvSpPr/>
            <p:nvPr/>
          </p:nvSpPr>
          <p:spPr>
            <a:xfrm>
              <a:off x="4832725" y="2189100"/>
              <a:ext cx="966800" cy="1790825"/>
            </a:xfrm>
            <a:custGeom>
              <a:avLst/>
              <a:gdLst/>
              <a:ahLst/>
              <a:cxnLst/>
              <a:rect l="l" t="t" r="r" b="b"/>
              <a:pathLst>
                <a:path w="38672" h="71633" extrusionOk="0">
                  <a:moveTo>
                    <a:pt x="37840" y="1"/>
                  </a:moveTo>
                  <a:cubicBezTo>
                    <a:pt x="29939" y="43814"/>
                    <a:pt x="295" y="70733"/>
                    <a:pt x="1" y="71005"/>
                  </a:cubicBezTo>
                  <a:lnTo>
                    <a:pt x="561" y="71633"/>
                  </a:lnTo>
                  <a:cubicBezTo>
                    <a:pt x="861" y="71367"/>
                    <a:pt x="30713" y="44261"/>
                    <a:pt x="38671" y="149"/>
                  </a:cubicBezTo>
                  <a:lnTo>
                    <a:pt x="37840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728975" y="2340500"/>
              <a:ext cx="323600" cy="152750"/>
            </a:xfrm>
            <a:custGeom>
              <a:avLst/>
              <a:gdLst/>
              <a:ahLst/>
              <a:cxnLst/>
              <a:rect l="l" t="t" r="r" b="b"/>
              <a:pathLst>
                <a:path w="12944" h="6110" extrusionOk="0">
                  <a:moveTo>
                    <a:pt x="8003" y="1"/>
                  </a:moveTo>
                  <a:cubicBezTo>
                    <a:pt x="4058" y="1"/>
                    <a:pt x="1489" y="2893"/>
                    <a:pt x="357" y="4514"/>
                  </a:cubicBezTo>
                  <a:cubicBezTo>
                    <a:pt x="0" y="5034"/>
                    <a:pt x="300" y="5746"/>
                    <a:pt x="916" y="5847"/>
                  </a:cubicBezTo>
                  <a:cubicBezTo>
                    <a:pt x="1680" y="5979"/>
                    <a:pt x="2748" y="6109"/>
                    <a:pt x="3957" y="6109"/>
                  </a:cubicBezTo>
                  <a:cubicBezTo>
                    <a:pt x="6761" y="6109"/>
                    <a:pt x="10321" y="5407"/>
                    <a:pt x="12615" y="2378"/>
                  </a:cubicBezTo>
                  <a:cubicBezTo>
                    <a:pt x="12943" y="1942"/>
                    <a:pt x="12813" y="1316"/>
                    <a:pt x="12322" y="1078"/>
                  </a:cubicBezTo>
                  <a:cubicBezTo>
                    <a:pt x="10736" y="311"/>
                    <a:pt x="9296" y="1"/>
                    <a:pt x="8003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5759350" y="2392300"/>
              <a:ext cx="198975" cy="65575"/>
            </a:xfrm>
            <a:custGeom>
              <a:avLst/>
              <a:gdLst/>
              <a:ahLst/>
              <a:cxnLst/>
              <a:rect l="l" t="t" r="r" b="b"/>
              <a:pathLst>
                <a:path w="7959" h="2623" extrusionOk="0">
                  <a:moveTo>
                    <a:pt x="5996" y="0"/>
                  </a:moveTo>
                  <a:cubicBezTo>
                    <a:pt x="4048" y="0"/>
                    <a:pt x="0" y="2622"/>
                    <a:pt x="0" y="2622"/>
                  </a:cubicBezTo>
                  <a:cubicBezTo>
                    <a:pt x="0" y="2622"/>
                    <a:pt x="7959" y="11"/>
                    <a:pt x="6008" y="0"/>
                  </a:cubicBezTo>
                  <a:cubicBezTo>
                    <a:pt x="6004" y="0"/>
                    <a:pt x="6000" y="0"/>
                    <a:pt x="5996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5485400" y="2242525"/>
              <a:ext cx="254450" cy="235375"/>
            </a:xfrm>
            <a:custGeom>
              <a:avLst/>
              <a:gdLst/>
              <a:ahLst/>
              <a:cxnLst/>
              <a:rect l="l" t="t" r="r" b="b"/>
              <a:pathLst>
                <a:path w="10178" h="9415" extrusionOk="0">
                  <a:moveTo>
                    <a:pt x="935" y="0"/>
                  </a:moveTo>
                  <a:cubicBezTo>
                    <a:pt x="397" y="0"/>
                    <a:pt x="0" y="501"/>
                    <a:pt x="102" y="1030"/>
                  </a:cubicBezTo>
                  <a:cubicBezTo>
                    <a:pt x="1096" y="6382"/>
                    <a:pt x="6545" y="8626"/>
                    <a:pt x="9004" y="9377"/>
                  </a:cubicBezTo>
                  <a:cubicBezTo>
                    <a:pt x="9088" y="9402"/>
                    <a:pt x="9173" y="9414"/>
                    <a:pt x="9254" y="9414"/>
                  </a:cubicBezTo>
                  <a:cubicBezTo>
                    <a:pt x="9758" y="9414"/>
                    <a:pt x="10178" y="8967"/>
                    <a:pt x="10100" y="8433"/>
                  </a:cubicBezTo>
                  <a:cubicBezTo>
                    <a:pt x="9721" y="5833"/>
                    <a:pt x="8081" y="102"/>
                    <a:pt x="944" y="0"/>
                  </a:cubicBezTo>
                  <a:cubicBezTo>
                    <a:pt x="941" y="0"/>
                    <a:pt x="938" y="0"/>
                    <a:pt x="93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5587675" y="2319675"/>
              <a:ext cx="129175" cy="128200"/>
            </a:xfrm>
            <a:custGeom>
              <a:avLst/>
              <a:gdLst/>
              <a:ahLst/>
              <a:cxnLst/>
              <a:rect l="l" t="t" r="r" b="b"/>
              <a:pathLst>
                <a:path w="5167" h="5128" extrusionOk="0">
                  <a:moveTo>
                    <a:pt x="714" y="0"/>
                  </a:moveTo>
                  <a:cubicBezTo>
                    <a:pt x="0" y="0"/>
                    <a:pt x="5166" y="5127"/>
                    <a:pt x="5166" y="5127"/>
                  </a:cubicBezTo>
                  <a:cubicBezTo>
                    <a:pt x="5166" y="5127"/>
                    <a:pt x="2709" y="949"/>
                    <a:pt x="967" y="85"/>
                  </a:cubicBezTo>
                  <a:cubicBezTo>
                    <a:pt x="849" y="27"/>
                    <a:pt x="766" y="0"/>
                    <a:pt x="714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582175" y="2746275"/>
              <a:ext cx="331225" cy="142850"/>
            </a:xfrm>
            <a:custGeom>
              <a:avLst/>
              <a:gdLst/>
              <a:ahLst/>
              <a:cxnLst/>
              <a:rect l="l" t="t" r="r" b="b"/>
              <a:pathLst>
                <a:path w="13249" h="5714" extrusionOk="0">
                  <a:moveTo>
                    <a:pt x="7518" y="1"/>
                  </a:moveTo>
                  <a:cubicBezTo>
                    <a:pt x="4167" y="1"/>
                    <a:pt x="1644" y="2163"/>
                    <a:pt x="430" y="3470"/>
                  </a:cubicBezTo>
                  <a:cubicBezTo>
                    <a:pt x="0" y="3927"/>
                    <a:pt x="193" y="4680"/>
                    <a:pt x="792" y="4871"/>
                  </a:cubicBezTo>
                  <a:cubicBezTo>
                    <a:pt x="1945" y="5240"/>
                    <a:pt x="3828" y="5713"/>
                    <a:pt x="5902" y="5713"/>
                  </a:cubicBezTo>
                  <a:cubicBezTo>
                    <a:pt x="8238" y="5713"/>
                    <a:pt x="10816" y="5112"/>
                    <a:pt x="12864" y="3086"/>
                  </a:cubicBezTo>
                  <a:cubicBezTo>
                    <a:pt x="13248" y="2701"/>
                    <a:pt x="13209" y="2056"/>
                    <a:pt x="12756" y="1756"/>
                  </a:cubicBezTo>
                  <a:cubicBezTo>
                    <a:pt x="10859" y="481"/>
                    <a:pt x="9097" y="1"/>
                    <a:pt x="7518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5613400" y="2796125"/>
              <a:ext cx="206175" cy="44400"/>
            </a:xfrm>
            <a:custGeom>
              <a:avLst/>
              <a:gdLst/>
              <a:ahLst/>
              <a:cxnLst/>
              <a:rect l="l" t="t" r="r" b="b"/>
              <a:pathLst>
                <a:path w="8247" h="1776" extrusionOk="0">
                  <a:moveTo>
                    <a:pt x="5913" y="1"/>
                  </a:moveTo>
                  <a:cubicBezTo>
                    <a:pt x="3837" y="1"/>
                    <a:pt x="0" y="1775"/>
                    <a:pt x="0" y="1775"/>
                  </a:cubicBezTo>
                  <a:cubicBezTo>
                    <a:pt x="0" y="1775"/>
                    <a:pt x="8246" y="312"/>
                    <a:pt x="6325" y="28"/>
                  </a:cubicBezTo>
                  <a:cubicBezTo>
                    <a:pt x="6198" y="9"/>
                    <a:pt x="6060" y="1"/>
                    <a:pt x="5913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370975" y="2591700"/>
              <a:ext cx="221975" cy="262850"/>
            </a:xfrm>
            <a:custGeom>
              <a:avLst/>
              <a:gdLst/>
              <a:ahLst/>
              <a:cxnLst/>
              <a:rect l="l" t="t" r="r" b="b"/>
              <a:pathLst>
                <a:path w="8879" h="10514" extrusionOk="0">
                  <a:moveTo>
                    <a:pt x="868" y="1"/>
                  </a:moveTo>
                  <a:cubicBezTo>
                    <a:pt x="389" y="1"/>
                    <a:pt x="1" y="417"/>
                    <a:pt x="22" y="909"/>
                  </a:cubicBezTo>
                  <a:cubicBezTo>
                    <a:pt x="247" y="6352"/>
                    <a:pt x="5328" y="9342"/>
                    <a:pt x="7657" y="10433"/>
                  </a:cubicBezTo>
                  <a:cubicBezTo>
                    <a:pt x="7777" y="10488"/>
                    <a:pt x="7900" y="10514"/>
                    <a:pt x="8020" y="10514"/>
                  </a:cubicBezTo>
                  <a:cubicBezTo>
                    <a:pt x="8472" y="10514"/>
                    <a:pt x="8878" y="10148"/>
                    <a:pt x="8878" y="9653"/>
                  </a:cubicBezTo>
                  <a:cubicBezTo>
                    <a:pt x="8867" y="7024"/>
                    <a:pt x="8053" y="1118"/>
                    <a:pt x="1000" y="11"/>
                  </a:cubicBezTo>
                  <a:cubicBezTo>
                    <a:pt x="955" y="4"/>
                    <a:pt x="911" y="1"/>
                    <a:pt x="868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5464900" y="2681975"/>
              <a:ext cx="107825" cy="142575"/>
            </a:xfrm>
            <a:custGeom>
              <a:avLst/>
              <a:gdLst/>
              <a:ahLst/>
              <a:cxnLst/>
              <a:rect l="l" t="t" r="r" b="b"/>
              <a:pathLst>
                <a:path w="4313" h="5703" extrusionOk="0">
                  <a:moveTo>
                    <a:pt x="609" y="1"/>
                  </a:moveTo>
                  <a:cubicBezTo>
                    <a:pt x="0" y="1"/>
                    <a:pt x="4313" y="5703"/>
                    <a:pt x="4313" y="5703"/>
                  </a:cubicBezTo>
                  <a:cubicBezTo>
                    <a:pt x="4313" y="5703"/>
                    <a:pt x="2471" y="1221"/>
                    <a:pt x="865" y="124"/>
                  </a:cubicBezTo>
                  <a:cubicBezTo>
                    <a:pt x="742" y="40"/>
                    <a:pt x="659" y="1"/>
                    <a:pt x="609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390575" y="3160125"/>
              <a:ext cx="333050" cy="140800"/>
            </a:xfrm>
            <a:custGeom>
              <a:avLst/>
              <a:gdLst/>
              <a:ahLst/>
              <a:cxnLst/>
              <a:rect l="l" t="t" r="r" b="b"/>
              <a:pathLst>
                <a:path w="13322" h="5632" extrusionOk="0">
                  <a:moveTo>
                    <a:pt x="7163" y="0"/>
                  </a:moveTo>
                  <a:cubicBezTo>
                    <a:pt x="4131" y="0"/>
                    <a:pt x="1700" y="1762"/>
                    <a:pt x="464" y="2877"/>
                  </a:cubicBezTo>
                  <a:cubicBezTo>
                    <a:pt x="0" y="3300"/>
                    <a:pt x="130" y="4064"/>
                    <a:pt x="707" y="4301"/>
                  </a:cubicBezTo>
                  <a:cubicBezTo>
                    <a:pt x="2019" y="4851"/>
                    <a:pt x="4326" y="5632"/>
                    <a:pt x="6833" y="5632"/>
                  </a:cubicBezTo>
                  <a:cubicBezTo>
                    <a:pt x="8861" y="5632"/>
                    <a:pt x="11021" y="5120"/>
                    <a:pt x="12892" y="3560"/>
                  </a:cubicBezTo>
                  <a:cubicBezTo>
                    <a:pt x="13306" y="3209"/>
                    <a:pt x="13322" y="2565"/>
                    <a:pt x="12899" y="2226"/>
                  </a:cubicBezTo>
                  <a:cubicBezTo>
                    <a:pt x="10863" y="587"/>
                    <a:pt x="8913" y="0"/>
                    <a:pt x="7163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422075" y="3209325"/>
              <a:ext cx="208575" cy="32050"/>
            </a:xfrm>
            <a:custGeom>
              <a:avLst/>
              <a:gdLst/>
              <a:ahLst/>
              <a:cxnLst/>
              <a:rect l="l" t="t" r="r" b="b"/>
              <a:pathLst>
                <a:path w="8343" h="1282" extrusionOk="0">
                  <a:moveTo>
                    <a:pt x="5673" y="1"/>
                  </a:moveTo>
                  <a:cubicBezTo>
                    <a:pt x="3536" y="1"/>
                    <a:pt x="0" y="1282"/>
                    <a:pt x="0" y="1282"/>
                  </a:cubicBezTo>
                  <a:cubicBezTo>
                    <a:pt x="0" y="1282"/>
                    <a:pt x="8342" y="529"/>
                    <a:pt x="6450" y="77"/>
                  </a:cubicBezTo>
                  <a:cubicBezTo>
                    <a:pt x="6225" y="24"/>
                    <a:pt x="5962" y="1"/>
                    <a:pt x="5673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194475" y="2974375"/>
              <a:ext cx="213200" cy="277350"/>
            </a:xfrm>
            <a:custGeom>
              <a:avLst/>
              <a:gdLst/>
              <a:ahLst/>
              <a:cxnLst/>
              <a:rect l="l" t="t" r="r" b="b"/>
              <a:pathLst>
                <a:path w="8528" h="11094" extrusionOk="0">
                  <a:moveTo>
                    <a:pt x="1093" y="1"/>
                  </a:moveTo>
                  <a:cubicBezTo>
                    <a:pt x="642" y="1"/>
                    <a:pt x="258" y="366"/>
                    <a:pt x="237" y="839"/>
                  </a:cubicBezTo>
                  <a:cubicBezTo>
                    <a:pt x="0" y="6277"/>
                    <a:pt x="4798" y="9690"/>
                    <a:pt x="7030" y="10978"/>
                  </a:cubicBezTo>
                  <a:cubicBezTo>
                    <a:pt x="7167" y="11057"/>
                    <a:pt x="7313" y="11093"/>
                    <a:pt x="7455" y="11093"/>
                  </a:cubicBezTo>
                  <a:cubicBezTo>
                    <a:pt x="7878" y="11093"/>
                    <a:pt x="8270" y="10775"/>
                    <a:pt x="8308" y="10307"/>
                  </a:cubicBezTo>
                  <a:cubicBezTo>
                    <a:pt x="8528" y="7689"/>
                    <a:pt x="8223" y="1733"/>
                    <a:pt x="1294" y="25"/>
                  </a:cubicBezTo>
                  <a:cubicBezTo>
                    <a:pt x="1226" y="9"/>
                    <a:pt x="1159" y="1"/>
                    <a:pt x="1093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5288450" y="3071875"/>
              <a:ext cx="94375" cy="150000"/>
            </a:xfrm>
            <a:custGeom>
              <a:avLst/>
              <a:gdLst/>
              <a:ahLst/>
              <a:cxnLst/>
              <a:rect l="l" t="t" r="r" b="b"/>
              <a:pathLst>
                <a:path w="3775" h="6000" extrusionOk="0">
                  <a:moveTo>
                    <a:pt x="572" y="0"/>
                  </a:moveTo>
                  <a:cubicBezTo>
                    <a:pt x="0" y="0"/>
                    <a:pt x="3775" y="6000"/>
                    <a:pt x="3775" y="6000"/>
                  </a:cubicBezTo>
                  <a:cubicBezTo>
                    <a:pt x="3775" y="6000"/>
                    <a:pt x="2327" y="1376"/>
                    <a:pt x="824" y="144"/>
                  </a:cubicBezTo>
                  <a:cubicBezTo>
                    <a:pt x="704" y="46"/>
                    <a:pt x="621" y="0"/>
                    <a:pt x="572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140075" y="3559800"/>
              <a:ext cx="332625" cy="142450"/>
            </a:xfrm>
            <a:custGeom>
              <a:avLst/>
              <a:gdLst/>
              <a:ahLst/>
              <a:cxnLst/>
              <a:rect l="l" t="t" r="r" b="b"/>
              <a:pathLst>
                <a:path w="13305" h="5698" extrusionOk="0">
                  <a:moveTo>
                    <a:pt x="6512" y="0"/>
                  </a:moveTo>
                  <a:cubicBezTo>
                    <a:pt x="3931" y="0"/>
                    <a:pt x="1724" y="1228"/>
                    <a:pt x="514" y="2070"/>
                  </a:cubicBezTo>
                  <a:cubicBezTo>
                    <a:pt x="0" y="2432"/>
                    <a:pt x="29" y="3201"/>
                    <a:pt x="577" y="3517"/>
                  </a:cubicBezTo>
                  <a:cubicBezTo>
                    <a:pt x="2035" y="4357"/>
                    <a:pt x="4839" y="5697"/>
                    <a:pt x="7889" y="5697"/>
                  </a:cubicBezTo>
                  <a:cubicBezTo>
                    <a:pt x="9495" y="5697"/>
                    <a:pt x="11169" y="5325"/>
                    <a:pt x="12751" y="4313"/>
                  </a:cubicBezTo>
                  <a:cubicBezTo>
                    <a:pt x="13208" y="4026"/>
                    <a:pt x="13304" y="3387"/>
                    <a:pt x="12926" y="2997"/>
                  </a:cubicBezTo>
                  <a:cubicBezTo>
                    <a:pt x="10758" y="745"/>
                    <a:pt x="8522" y="0"/>
                    <a:pt x="6512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171450" y="3608075"/>
              <a:ext cx="187750" cy="16900"/>
            </a:xfrm>
            <a:custGeom>
              <a:avLst/>
              <a:gdLst/>
              <a:ahLst/>
              <a:cxnLst/>
              <a:rect l="l" t="t" r="r" b="b"/>
              <a:pathLst>
                <a:path w="7510" h="676" extrusionOk="0">
                  <a:moveTo>
                    <a:pt x="4809" y="0"/>
                  </a:moveTo>
                  <a:cubicBezTo>
                    <a:pt x="2704" y="0"/>
                    <a:pt x="0" y="608"/>
                    <a:pt x="0" y="608"/>
                  </a:cubicBezTo>
                  <a:cubicBezTo>
                    <a:pt x="0" y="608"/>
                    <a:pt x="1862" y="676"/>
                    <a:pt x="3639" y="676"/>
                  </a:cubicBezTo>
                  <a:cubicBezTo>
                    <a:pt x="5628" y="676"/>
                    <a:pt x="7509" y="591"/>
                    <a:pt x="6545" y="230"/>
                  </a:cubicBezTo>
                  <a:cubicBezTo>
                    <a:pt x="6102" y="63"/>
                    <a:pt x="5486" y="0"/>
                    <a:pt x="4809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959500" y="3333025"/>
              <a:ext cx="218300" cy="295550"/>
            </a:xfrm>
            <a:custGeom>
              <a:avLst/>
              <a:gdLst/>
              <a:ahLst/>
              <a:cxnLst/>
              <a:rect l="l" t="t" r="r" b="b"/>
              <a:pathLst>
                <a:path w="8732" h="11822" extrusionOk="0">
                  <a:moveTo>
                    <a:pt x="1771" y="0"/>
                  </a:moveTo>
                  <a:cubicBezTo>
                    <a:pt x="1366" y="0"/>
                    <a:pt x="999" y="299"/>
                    <a:pt x="921" y="730"/>
                  </a:cubicBezTo>
                  <a:cubicBezTo>
                    <a:pt x="0" y="6093"/>
                    <a:pt x="4329" y="10089"/>
                    <a:pt x="6381" y="11644"/>
                  </a:cubicBezTo>
                  <a:cubicBezTo>
                    <a:pt x="6539" y="11765"/>
                    <a:pt x="6719" y="11821"/>
                    <a:pt x="6897" y="11821"/>
                  </a:cubicBezTo>
                  <a:cubicBezTo>
                    <a:pt x="7280" y="11821"/>
                    <a:pt x="7648" y="11561"/>
                    <a:pt x="7737" y="11141"/>
                  </a:cubicBezTo>
                  <a:cubicBezTo>
                    <a:pt x="8280" y="8576"/>
                    <a:pt x="8732" y="2629"/>
                    <a:pt x="2074" y="57"/>
                  </a:cubicBezTo>
                  <a:cubicBezTo>
                    <a:pt x="1974" y="18"/>
                    <a:pt x="1871" y="0"/>
                    <a:pt x="1771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5061175" y="3440150"/>
              <a:ext cx="73825" cy="159000"/>
            </a:xfrm>
            <a:custGeom>
              <a:avLst/>
              <a:gdLst/>
              <a:ahLst/>
              <a:cxnLst/>
              <a:rect l="l" t="t" r="r" b="b"/>
              <a:pathLst>
                <a:path w="2953" h="6360" extrusionOk="0">
                  <a:moveTo>
                    <a:pt x="520" y="0"/>
                  </a:moveTo>
                  <a:cubicBezTo>
                    <a:pt x="0" y="0"/>
                    <a:pt x="2953" y="6359"/>
                    <a:pt x="2953" y="6359"/>
                  </a:cubicBezTo>
                  <a:cubicBezTo>
                    <a:pt x="2953" y="6359"/>
                    <a:pt x="2100" y="1589"/>
                    <a:pt x="759" y="175"/>
                  </a:cubicBezTo>
                  <a:cubicBezTo>
                    <a:pt x="646" y="55"/>
                    <a:pt x="568" y="0"/>
                    <a:pt x="520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5701150" y="1887325"/>
              <a:ext cx="231875" cy="325500"/>
            </a:xfrm>
            <a:custGeom>
              <a:avLst/>
              <a:gdLst/>
              <a:ahLst/>
              <a:cxnLst/>
              <a:rect l="l" t="t" r="r" b="b"/>
              <a:pathLst>
                <a:path w="9275" h="13020" extrusionOk="0">
                  <a:moveTo>
                    <a:pt x="4212" y="0"/>
                  </a:moveTo>
                  <a:cubicBezTo>
                    <a:pt x="3966" y="0"/>
                    <a:pt x="3718" y="105"/>
                    <a:pt x="3544" y="311"/>
                  </a:cubicBezTo>
                  <a:cubicBezTo>
                    <a:pt x="1" y="4442"/>
                    <a:pt x="1668" y="10094"/>
                    <a:pt x="2628" y="12485"/>
                  </a:cubicBezTo>
                  <a:cubicBezTo>
                    <a:pt x="2766" y="12831"/>
                    <a:pt x="3090" y="13019"/>
                    <a:pt x="3420" y="13019"/>
                  </a:cubicBezTo>
                  <a:cubicBezTo>
                    <a:pt x="3646" y="13019"/>
                    <a:pt x="3875" y="12931"/>
                    <a:pt x="4047" y="12744"/>
                  </a:cubicBezTo>
                  <a:cubicBezTo>
                    <a:pt x="5839" y="10817"/>
                    <a:pt x="9275" y="5946"/>
                    <a:pt x="4872" y="322"/>
                  </a:cubicBezTo>
                  <a:cubicBezTo>
                    <a:pt x="4704" y="107"/>
                    <a:pt x="4459" y="0"/>
                    <a:pt x="4212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5793400" y="2018175"/>
              <a:ext cx="42850" cy="167875"/>
            </a:xfrm>
            <a:custGeom>
              <a:avLst/>
              <a:gdLst/>
              <a:ahLst/>
              <a:cxnLst/>
              <a:rect l="l" t="t" r="r" b="b"/>
              <a:pathLst>
                <a:path w="1714" h="6715" extrusionOk="0">
                  <a:moveTo>
                    <a:pt x="1153" y="1"/>
                  </a:moveTo>
                  <a:cubicBezTo>
                    <a:pt x="702" y="1"/>
                    <a:pt x="0" y="6714"/>
                    <a:pt x="0" y="6714"/>
                  </a:cubicBezTo>
                  <a:cubicBezTo>
                    <a:pt x="0" y="6714"/>
                    <a:pt x="1713" y="2181"/>
                    <a:pt x="1296" y="282"/>
                  </a:cubicBezTo>
                  <a:cubicBezTo>
                    <a:pt x="1252" y="88"/>
                    <a:pt x="1204" y="1"/>
                    <a:pt x="1153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3"/>
          <p:cNvSpPr/>
          <p:nvPr/>
        </p:nvSpPr>
        <p:spPr>
          <a:xfrm>
            <a:off x="5577435" y="2869462"/>
            <a:ext cx="179487" cy="84730"/>
          </a:xfrm>
          <a:custGeom>
            <a:avLst/>
            <a:gdLst/>
            <a:ahLst/>
            <a:cxnLst/>
            <a:rect l="l" t="t" r="r" b="b"/>
            <a:pathLst>
              <a:path w="12943" h="6110" extrusionOk="0">
                <a:moveTo>
                  <a:pt x="4938" y="1"/>
                </a:moveTo>
                <a:cubicBezTo>
                  <a:pt x="3645" y="1"/>
                  <a:pt x="2204" y="311"/>
                  <a:pt x="617" y="1078"/>
                </a:cubicBezTo>
                <a:cubicBezTo>
                  <a:pt x="130" y="1316"/>
                  <a:pt x="1" y="1942"/>
                  <a:pt x="328" y="2378"/>
                </a:cubicBezTo>
                <a:cubicBezTo>
                  <a:pt x="2622" y="5407"/>
                  <a:pt x="6183" y="6109"/>
                  <a:pt x="8986" y="6109"/>
                </a:cubicBezTo>
                <a:cubicBezTo>
                  <a:pt x="10194" y="6109"/>
                  <a:pt x="11262" y="5979"/>
                  <a:pt x="12027" y="5847"/>
                </a:cubicBezTo>
                <a:cubicBezTo>
                  <a:pt x="12643" y="5746"/>
                  <a:pt x="12943" y="5034"/>
                  <a:pt x="12587" y="4514"/>
                </a:cubicBezTo>
                <a:cubicBezTo>
                  <a:pt x="11454" y="2893"/>
                  <a:pt x="8885" y="1"/>
                  <a:pt x="4938" y="1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5750908" y="2815114"/>
            <a:ext cx="141143" cy="130563"/>
          </a:xfrm>
          <a:custGeom>
            <a:avLst/>
            <a:gdLst/>
            <a:ahLst/>
            <a:cxnLst/>
            <a:rect l="l" t="t" r="r" b="b"/>
            <a:pathLst>
              <a:path w="10178" h="9415" extrusionOk="0">
                <a:moveTo>
                  <a:pt x="9243" y="0"/>
                </a:moveTo>
                <a:cubicBezTo>
                  <a:pt x="9240" y="0"/>
                  <a:pt x="9237" y="0"/>
                  <a:pt x="9234" y="0"/>
                </a:cubicBezTo>
                <a:cubicBezTo>
                  <a:pt x="2095" y="102"/>
                  <a:pt x="451" y="5833"/>
                  <a:pt x="78" y="8433"/>
                </a:cubicBezTo>
                <a:cubicBezTo>
                  <a:pt x="0" y="8967"/>
                  <a:pt x="419" y="9414"/>
                  <a:pt x="920" y="9414"/>
                </a:cubicBezTo>
                <a:cubicBezTo>
                  <a:pt x="1001" y="9414"/>
                  <a:pt x="1085" y="9402"/>
                  <a:pt x="1169" y="9377"/>
                </a:cubicBezTo>
                <a:cubicBezTo>
                  <a:pt x="3633" y="8626"/>
                  <a:pt x="9081" y="6382"/>
                  <a:pt x="10077" y="1030"/>
                </a:cubicBezTo>
                <a:cubicBezTo>
                  <a:pt x="10178" y="501"/>
                  <a:pt x="9781" y="0"/>
                  <a:pt x="9243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5643751" y="2618081"/>
            <a:ext cx="128621" cy="180555"/>
          </a:xfrm>
          <a:custGeom>
            <a:avLst/>
            <a:gdLst/>
            <a:ahLst/>
            <a:cxnLst/>
            <a:rect l="l" t="t" r="r" b="b"/>
            <a:pathLst>
              <a:path w="9275" h="13020" extrusionOk="0">
                <a:moveTo>
                  <a:pt x="5060" y="0"/>
                </a:moveTo>
                <a:cubicBezTo>
                  <a:pt x="4812" y="0"/>
                  <a:pt x="4567" y="107"/>
                  <a:pt x="4397" y="322"/>
                </a:cubicBezTo>
                <a:cubicBezTo>
                  <a:pt x="0" y="5946"/>
                  <a:pt x="3436" y="10817"/>
                  <a:pt x="5223" y="12744"/>
                </a:cubicBezTo>
                <a:cubicBezTo>
                  <a:pt x="5397" y="12931"/>
                  <a:pt x="5625" y="13019"/>
                  <a:pt x="5851" y="13019"/>
                </a:cubicBezTo>
                <a:cubicBezTo>
                  <a:pt x="6182" y="13019"/>
                  <a:pt x="6506" y="12831"/>
                  <a:pt x="6647" y="12485"/>
                </a:cubicBezTo>
                <a:cubicBezTo>
                  <a:pt x="7607" y="10094"/>
                  <a:pt x="9274" y="4442"/>
                  <a:pt x="5731" y="311"/>
                </a:cubicBezTo>
                <a:cubicBezTo>
                  <a:pt x="5553" y="105"/>
                  <a:pt x="5306" y="0"/>
                  <a:pt x="5060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3"/>
          <p:cNvGrpSpPr/>
          <p:nvPr/>
        </p:nvGrpSpPr>
        <p:grpSpPr>
          <a:xfrm>
            <a:off x="5577414" y="2618058"/>
            <a:ext cx="676623" cy="1160765"/>
            <a:chOff x="1566575" y="1887325"/>
            <a:chExt cx="1219800" cy="2092600"/>
          </a:xfrm>
        </p:grpSpPr>
        <p:sp>
          <p:nvSpPr>
            <p:cNvPr id="413" name="Google Shape;413;p33"/>
            <p:cNvSpPr/>
            <p:nvPr/>
          </p:nvSpPr>
          <p:spPr>
            <a:xfrm>
              <a:off x="1819625" y="2189100"/>
              <a:ext cx="966750" cy="1790825"/>
            </a:xfrm>
            <a:custGeom>
              <a:avLst/>
              <a:gdLst/>
              <a:ahLst/>
              <a:cxnLst/>
              <a:rect l="l" t="t" r="r" b="b"/>
              <a:pathLst>
                <a:path w="38670" h="71633" extrusionOk="0">
                  <a:moveTo>
                    <a:pt x="832" y="1"/>
                  </a:moveTo>
                  <a:lnTo>
                    <a:pt x="1" y="149"/>
                  </a:lnTo>
                  <a:cubicBezTo>
                    <a:pt x="7953" y="44261"/>
                    <a:pt x="37806" y="71367"/>
                    <a:pt x="38111" y="71633"/>
                  </a:cubicBezTo>
                  <a:lnTo>
                    <a:pt x="38670" y="71005"/>
                  </a:lnTo>
                  <a:cubicBezTo>
                    <a:pt x="38371" y="70733"/>
                    <a:pt x="8733" y="43814"/>
                    <a:pt x="832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566575" y="2340500"/>
              <a:ext cx="323575" cy="152750"/>
            </a:xfrm>
            <a:custGeom>
              <a:avLst/>
              <a:gdLst/>
              <a:ahLst/>
              <a:cxnLst/>
              <a:rect l="l" t="t" r="r" b="b"/>
              <a:pathLst>
                <a:path w="12943" h="6110" extrusionOk="0">
                  <a:moveTo>
                    <a:pt x="4938" y="1"/>
                  </a:moveTo>
                  <a:cubicBezTo>
                    <a:pt x="3645" y="1"/>
                    <a:pt x="2204" y="311"/>
                    <a:pt x="617" y="1078"/>
                  </a:cubicBezTo>
                  <a:cubicBezTo>
                    <a:pt x="130" y="1316"/>
                    <a:pt x="1" y="1942"/>
                    <a:pt x="328" y="2378"/>
                  </a:cubicBezTo>
                  <a:cubicBezTo>
                    <a:pt x="2622" y="5407"/>
                    <a:pt x="6183" y="6109"/>
                    <a:pt x="8986" y="6109"/>
                  </a:cubicBezTo>
                  <a:cubicBezTo>
                    <a:pt x="10194" y="6109"/>
                    <a:pt x="11262" y="5979"/>
                    <a:pt x="12027" y="5847"/>
                  </a:cubicBezTo>
                  <a:cubicBezTo>
                    <a:pt x="12643" y="5746"/>
                    <a:pt x="12943" y="5034"/>
                    <a:pt x="12587" y="4514"/>
                  </a:cubicBezTo>
                  <a:cubicBezTo>
                    <a:pt x="11454" y="2893"/>
                    <a:pt x="8885" y="1"/>
                    <a:pt x="4938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1660825" y="2392300"/>
              <a:ext cx="198950" cy="65575"/>
            </a:xfrm>
            <a:custGeom>
              <a:avLst/>
              <a:gdLst/>
              <a:ahLst/>
              <a:cxnLst/>
              <a:rect l="l" t="t" r="r" b="b"/>
              <a:pathLst>
                <a:path w="7958" h="2623" extrusionOk="0">
                  <a:moveTo>
                    <a:pt x="1956" y="0"/>
                  </a:moveTo>
                  <a:cubicBezTo>
                    <a:pt x="1952" y="0"/>
                    <a:pt x="1948" y="0"/>
                    <a:pt x="1944" y="0"/>
                  </a:cubicBezTo>
                  <a:cubicBezTo>
                    <a:pt x="0" y="11"/>
                    <a:pt x="7957" y="2622"/>
                    <a:pt x="7957" y="2622"/>
                  </a:cubicBezTo>
                  <a:cubicBezTo>
                    <a:pt x="7957" y="2622"/>
                    <a:pt x="3911" y="0"/>
                    <a:pt x="1956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879300" y="2242525"/>
              <a:ext cx="254450" cy="235375"/>
            </a:xfrm>
            <a:custGeom>
              <a:avLst/>
              <a:gdLst/>
              <a:ahLst/>
              <a:cxnLst/>
              <a:rect l="l" t="t" r="r" b="b"/>
              <a:pathLst>
                <a:path w="10178" h="9415" extrusionOk="0">
                  <a:moveTo>
                    <a:pt x="9243" y="0"/>
                  </a:moveTo>
                  <a:cubicBezTo>
                    <a:pt x="9240" y="0"/>
                    <a:pt x="9237" y="0"/>
                    <a:pt x="9234" y="0"/>
                  </a:cubicBezTo>
                  <a:cubicBezTo>
                    <a:pt x="2095" y="102"/>
                    <a:pt x="451" y="5833"/>
                    <a:pt x="78" y="8433"/>
                  </a:cubicBezTo>
                  <a:cubicBezTo>
                    <a:pt x="0" y="8967"/>
                    <a:pt x="419" y="9414"/>
                    <a:pt x="920" y="9414"/>
                  </a:cubicBezTo>
                  <a:cubicBezTo>
                    <a:pt x="1001" y="9414"/>
                    <a:pt x="1085" y="9402"/>
                    <a:pt x="1169" y="9377"/>
                  </a:cubicBezTo>
                  <a:cubicBezTo>
                    <a:pt x="3633" y="8626"/>
                    <a:pt x="9081" y="6382"/>
                    <a:pt x="10077" y="1030"/>
                  </a:cubicBezTo>
                  <a:cubicBezTo>
                    <a:pt x="10178" y="501"/>
                    <a:pt x="9781" y="0"/>
                    <a:pt x="9243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902300" y="2319675"/>
              <a:ext cx="129175" cy="128200"/>
            </a:xfrm>
            <a:custGeom>
              <a:avLst/>
              <a:gdLst/>
              <a:ahLst/>
              <a:cxnLst/>
              <a:rect l="l" t="t" r="r" b="b"/>
              <a:pathLst>
                <a:path w="5167" h="5128" extrusionOk="0">
                  <a:moveTo>
                    <a:pt x="4452" y="0"/>
                  </a:moveTo>
                  <a:cubicBezTo>
                    <a:pt x="4400" y="0"/>
                    <a:pt x="4317" y="27"/>
                    <a:pt x="4199" y="85"/>
                  </a:cubicBezTo>
                  <a:cubicBezTo>
                    <a:pt x="2458" y="949"/>
                    <a:pt x="1" y="5127"/>
                    <a:pt x="1" y="5127"/>
                  </a:cubicBezTo>
                  <a:cubicBezTo>
                    <a:pt x="1" y="5127"/>
                    <a:pt x="5167" y="0"/>
                    <a:pt x="4452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705750" y="2746275"/>
              <a:ext cx="331200" cy="142850"/>
            </a:xfrm>
            <a:custGeom>
              <a:avLst/>
              <a:gdLst/>
              <a:ahLst/>
              <a:cxnLst/>
              <a:rect l="l" t="t" r="r" b="b"/>
              <a:pathLst>
                <a:path w="13248" h="5714" extrusionOk="0">
                  <a:moveTo>
                    <a:pt x="5728" y="1"/>
                  </a:moveTo>
                  <a:cubicBezTo>
                    <a:pt x="4149" y="1"/>
                    <a:pt x="2385" y="481"/>
                    <a:pt x="486" y="1756"/>
                  </a:cubicBezTo>
                  <a:cubicBezTo>
                    <a:pt x="40" y="2056"/>
                    <a:pt x="1" y="2701"/>
                    <a:pt x="385" y="3086"/>
                  </a:cubicBezTo>
                  <a:cubicBezTo>
                    <a:pt x="2433" y="5112"/>
                    <a:pt x="5011" y="5713"/>
                    <a:pt x="7348" y="5713"/>
                  </a:cubicBezTo>
                  <a:cubicBezTo>
                    <a:pt x="9421" y="5713"/>
                    <a:pt x="11304" y="5240"/>
                    <a:pt x="12457" y="4871"/>
                  </a:cubicBezTo>
                  <a:cubicBezTo>
                    <a:pt x="13056" y="4680"/>
                    <a:pt x="13248" y="3927"/>
                    <a:pt x="12819" y="3470"/>
                  </a:cubicBezTo>
                  <a:cubicBezTo>
                    <a:pt x="11601" y="2163"/>
                    <a:pt x="9080" y="1"/>
                    <a:pt x="5728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799550" y="2796125"/>
              <a:ext cx="206200" cy="44400"/>
            </a:xfrm>
            <a:custGeom>
              <a:avLst/>
              <a:gdLst/>
              <a:ahLst/>
              <a:cxnLst/>
              <a:rect l="l" t="t" r="r" b="b"/>
              <a:pathLst>
                <a:path w="8248" h="1776" extrusionOk="0">
                  <a:moveTo>
                    <a:pt x="2335" y="1"/>
                  </a:moveTo>
                  <a:cubicBezTo>
                    <a:pt x="2188" y="1"/>
                    <a:pt x="2050" y="9"/>
                    <a:pt x="1923" y="28"/>
                  </a:cubicBezTo>
                  <a:cubicBezTo>
                    <a:pt x="1" y="312"/>
                    <a:pt x="8248" y="1775"/>
                    <a:pt x="8248" y="1775"/>
                  </a:cubicBezTo>
                  <a:cubicBezTo>
                    <a:pt x="8248" y="1775"/>
                    <a:pt x="4412" y="1"/>
                    <a:pt x="2335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026225" y="2591700"/>
              <a:ext cx="221950" cy="262850"/>
            </a:xfrm>
            <a:custGeom>
              <a:avLst/>
              <a:gdLst/>
              <a:ahLst/>
              <a:cxnLst/>
              <a:rect l="l" t="t" r="r" b="b"/>
              <a:pathLst>
                <a:path w="8878" h="10514" extrusionOk="0">
                  <a:moveTo>
                    <a:pt x="8011" y="1"/>
                  </a:moveTo>
                  <a:cubicBezTo>
                    <a:pt x="7967" y="1"/>
                    <a:pt x="7923" y="4"/>
                    <a:pt x="7878" y="11"/>
                  </a:cubicBezTo>
                  <a:cubicBezTo>
                    <a:pt x="825" y="1118"/>
                    <a:pt x="11" y="7024"/>
                    <a:pt x="0" y="9653"/>
                  </a:cubicBezTo>
                  <a:cubicBezTo>
                    <a:pt x="0" y="10148"/>
                    <a:pt x="406" y="10514"/>
                    <a:pt x="859" y="10514"/>
                  </a:cubicBezTo>
                  <a:cubicBezTo>
                    <a:pt x="978" y="10514"/>
                    <a:pt x="1101" y="10488"/>
                    <a:pt x="1221" y="10433"/>
                  </a:cubicBezTo>
                  <a:cubicBezTo>
                    <a:pt x="3548" y="9342"/>
                    <a:pt x="8630" y="6352"/>
                    <a:pt x="8856" y="909"/>
                  </a:cubicBezTo>
                  <a:cubicBezTo>
                    <a:pt x="8877" y="417"/>
                    <a:pt x="8489" y="1"/>
                    <a:pt x="8011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046425" y="2681975"/>
              <a:ext cx="107825" cy="142575"/>
            </a:xfrm>
            <a:custGeom>
              <a:avLst/>
              <a:gdLst/>
              <a:ahLst/>
              <a:cxnLst/>
              <a:rect l="l" t="t" r="r" b="b"/>
              <a:pathLst>
                <a:path w="4313" h="5703" extrusionOk="0">
                  <a:moveTo>
                    <a:pt x="3703" y="1"/>
                  </a:moveTo>
                  <a:cubicBezTo>
                    <a:pt x="3653" y="1"/>
                    <a:pt x="3569" y="40"/>
                    <a:pt x="3447" y="124"/>
                  </a:cubicBezTo>
                  <a:cubicBezTo>
                    <a:pt x="1842" y="1221"/>
                    <a:pt x="0" y="5703"/>
                    <a:pt x="0" y="5703"/>
                  </a:cubicBezTo>
                  <a:cubicBezTo>
                    <a:pt x="0" y="5703"/>
                    <a:pt x="4313" y="1"/>
                    <a:pt x="3703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895525" y="3160125"/>
              <a:ext cx="333025" cy="140800"/>
            </a:xfrm>
            <a:custGeom>
              <a:avLst/>
              <a:gdLst/>
              <a:ahLst/>
              <a:cxnLst/>
              <a:rect l="l" t="t" r="r" b="b"/>
              <a:pathLst>
                <a:path w="13321" h="5632" extrusionOk="0">
                  <a:moveTo>
                    <a:pt x="6159" y="0"/>
                  </a:moveTo>
                  <a:cubicBezTo>
                    <a:pt x="4409" y="0"/>
                    <a:pt x="2459" y="587"/>
                    <a:pt x="424" y="2226"/>
                  </a:cubicBezTo>
                  <a:cubicBezTo>
                    <a:pt x="0" y="2565"/>
                    <a:pt x="17" y="3209"/>
                    <a:pt x="429" y="3560"/>
                  </a:cubicBezTo>
                  <a:cubicBezTo>
                    <a:pt x="2300" y="5120"/>
                    <a:pt x="4459" y="5632"/>
                    <a:pt x="6487" y="5632"/>
                  </a:cubicBezTo>
                  <a:cubicBezTo>
                    <a:pt x="8993" y="5632"/>
                    <a:pt x="11299" y="4851"/>
                    <a:pt x="12615" y="4301"/>
                  </a:cubicBezTo>
                  <a:cubicBezTo>
                    <a:pt x="13192" y="4064"/>
                    <a:pt x="13320" y="3300"/>
                    <a:pt x="12858" y="2877"/>
                  </a:cubicBezTo>
                  <a:cubicBezTo>
                    <a:pt x="11621" y="1762"/>
                    <a:pt x="9190" y="0"/>
                    <a:pt x="6159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988475" y="3209325"/>
              <a:ext cx="208575" cy="32050"/>
            </a:xfrm>
            <a:custGeom>
              <a:avLst/>
              <a:gdLst/>
              <a:ahLst/>
              <a:cxnLst/>
              <a:rect l="l" t="t" r="r" b="b"/>
              <a:pathLst>
                <a:path w="8343" h="1282" extrusionOk="0">
                  <a:moveTo>
                    <a:pt x="2671" y="1"/>
                  </a:moveTo>
                  <a:cubicBezTo>
                    <a:pt x="2383" y="1"/>
                    <a:pt x="2119" y="24"/>
                    <a:pt x="1894" y="77"/>
                  </a:cubicBezTo>
                  <a:cubicBezTo>
                    <a:pt x="0" y="529"/>
                    <a:pt x="8342" y="1282"/>
                    <a:pt x="8342" y="1282"/>
                  </a:cubicBezTo>
                  <a:cubicBezTo>
                    <a:pt x="8342" y="1282"/>
                    <a:pt x="4808" y="1"/>
                    <a:pt x="2671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211425" y="2974375"/>
              <a:ext cx="213275" cy="277350"/>
            </a:xfrm>
            <a:custGeom>
              <a:avLst/>
              <a:gdLst/>
              <a:ahLst/>
              <a:cxnLst/>
              <a:rect l="l" t="t" r="r" b="b"/>
              <a:pathLst>
                <a:path w="8531" h="11094" extrusionOk="0">
                  <a:moveTo>
                    <a:pt x="7437" y="1"/>
                  </a:moveTo>
                  <a:cubicBezTo>
                    <a:pt x="7371" y="1"/>
                    <a:pt x="7304" y="9"/>
                    <a:pt x="7236" y="25"/>
                  </a:cubicBezTo>
                  <a:cubicBezTo>
                    <a:pt x="306" y="1733"/>
                    <a:pt x="1" y="7689"/>
                    <a:pt x="222" y="10307"/>
                  </a:cubicBezTo>
                  <a:cubicBezTo>
                    <a:pt x="259" y="10775"/>
                    <a:pt x="651" y="11093"/>
                    <a:pt x="1073" y="11093"/>
                  </a:cubicBezTo>
                  <a:cubicBezTo>
                    <a:pt x="1216" y="11093"/>
                    <a:pt x="1361" y="11057"/>
                    <a:pt x="1498" y="10978"/>
                  </a:cubicBezTo>
                  <a:cubicBezTo>
                    <a:pt x="3731" y="9690"/>
                    <a:pt x="8530" y="6277"/>
                    <a:pt x="8293" y="839"/>
                  </a:cubicBezTo>
                  <a:cubicBezTo>
                    <a:pt x="8273" y="366"/>
                    <a:pt x="7887" y="1"/>
                    <a:pt x="7437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236325" y="3071875"/>
              <a:ext cx="94275" cy="150000"/>
            </a:xfrm>
            <a:custGeom>
              <a:avLst/>
              <a:gdLst/>
              <a:ahLst/>
              <a:cxnLst/>
              <a:rect l="l" t="t" r="r" b="b"/>
              <a:pathLst>
                <a:path w="3771" h="6000" extrusionOk="0">
                  <a:moveTo>
                    <a:pt x="3202" y="0"/>
                  </a:moveTo>
                  <a:cubicBezTo>
                    <a:pt x="3153" y="0"/>
                    <a:pt x="3071" y="46"/>
                    <a:pt x="2951" y="144"/>
                  </a:cubicBezTo>
                  <a:cubicBezTo>
                    <a:pt x="1446" y="1376"/>
                    <a:pt x="0" y="6000"/>
                    <a:pt x="0" y="6000"/>
                  </a:cubicBezTo>
                  <a:cubicBezTo>
                    <a:pt x="0" y="6000"/>
                    <a:pt x="3770" y="0"/>
                    <a:pt x="3202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686125" y="1887325"/>
              <a:ext cx="231875" cy="325500"/>
            </a:xfrm>
            <a:custGeom>
              <a:avLst/>
              <a:gdLst/>
              <a:ahLst/>
              <a:cxnLst/>
              <a:rect l="l" t="t" r="r" b="b"/>
              <a:pathLst>
                <a:path w="9275" h="13020" extrusionOk="0">
                  <a:moveTo>
                    <a:pt x="5060" y="0"/>
                  </a:moveTo>
                  <a:cubicBezTo>
                    <a:pt x="4812" y="0"/>
                    <a:pt x="4567" y="107"/>
                    <a:pt x="4397" y="322"/>
                  </a:cubicBezTo>
                  <a:cubicBezTo>
                    <a:pt x="0" y="5946"/>
                    <a:pt x="3436" y="10817"/>
                    <a:pt x="5223" y="12744"/>
                  </a:cubicBezTo>
                  <a:cubicBezTo>
                    <a:pt x="5397" y="12931"/>
                    <a:pt x="5625" y="13019"/>
                    <a:pt x="5851" y="13019"/>
                  </a:cubicBezTo>
                  <a:cubicBezTo>
                    <a:pt x="6182" y="13019"/>
                    <a:pt x="6506" y="12831"/>
                    <a:pt x="6647" y="12485"/>
                  </a:cubicBezTo>
                  <a:cubicBezTo>
                    <a:pt x="7607" y="10094"/>
                    <a:pt x="9274" y="4442"/>
                    <a:pt x="5731" y="311"/>
                  </a:cubicBezTo>
                  <a:cubicBezTo>
                    <a:pt x="5553" y="105"/>
                    <a:pt x="5306" y="0"/>
                    <a:pt x="5060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782900" y="2018175"/>
              <a:ext cx="42825" cy="167875"/>
            </a:xfrm>
            <a:custGeom>
              <a:avLst/>
              <a:gdLst/>
              <a:ahLst/>
              <a:cxnLst/>
              <a:rect l="l" t="t" r="r" b="b"/>
              <a:pathLst>
                <a:path w="1713" h="6715" extrusionOk="0">
                  <a:moveTo>
                    <a:pt x="561" y="1"/>
                  </a:moveTo>
                  <a:cubicBezTo>
                    <a:pt x="510" y="1"/>
                    <a:pt x="462" y="88"/>
                    <a:pt x="418" y="282"/>
                  </a:cubicBezTo>
                  <a:cubicBezTo>
                    <a:pt x="1" y="2181"/>
                    <a:pt x="1712" y="6714"/>
                    <a:pt x="1712" y="6714"/>
                  </a:cubicBezTo>
                  <a:cubicBezTo>
                    <a:pt x="1712" y="6714"/>
                    <a:pt x="1012" y="1"/>
                    <a:pt x="561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3"/>
          <p:cNvSpPr/>
          <p:nvPr/>
        </p:nvSpPr>
        <p:spPr>
          <a:xfrm>
            <a:off x="5611300" y="4518814"/>
            <a:ext cx="2420655" cy="89834"/>
          </a:xfrm>
          <a:custGeom>
            <a:avLst/>
            <a:gdLst/>
            <a:ahLst/>
            <a:cxnLst/>
            <a:rect l="l" t="t" r="r" b="b"/>
            <a:pathLst>
              <a:path w="174556" h="6478" extrusionOk="0">
                <a:moveTo>
                  <a:pt x="87275" y="1"/>
                </a:moveTo>
                <a:cubicBezTo>
                  <a:pt x="39077" y="1"/>
                  <a:pt x="1" y="1453"/>
                  <a:pt x="1" y="3240"/>
                </a:cubicBezTo>
                <a:cubicBezTo>
                  <a:pt x="1" y="5032"/>
                  <a:pt x="39077" y="6478"/>
                  <a:pt x="87275" y="6478"/>
                </a:cubicBezTo>
                <a:cubicBezTo>
                  <a:pt x="135480" y="6478"/>
                  <a:pt x="174556" y="5032"/>
                  <a:pt x="174556" y="3240"/>
                </a:cubicBezTo>
                <a:cubicBezTo>
                  <a:pt x="174556" y="1453"/>
                  <a:pt x="135480" y="1"/>
                  <a:pt x="872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3"/>
          <p:cNvGrpSpPr/>
          <p:nvPr/>
        </p:nvGrpSpPr>
        <p:grpSpPr>
          <a:xfrm>
            <a:off x="7073135" y="3535685"/>
            <a:ext cx="618407" cy="993676"/>
            <a:chOff x="4263025" y="3541600"/>
            <a:chExt cx="1114850" cy="1791375"/>
          </a:xfrm>
        </p:grpSpPr>
        <p:sp>
          <p:nvSpPr>
            <p:cNvPr id="430" name="Google Shape;430;p33"/>
            <p:cNvSpPr/>
            <p:nvPr/>
          </p:nvSpPr>
          <p:spPr>
            <a:xfrm>
              <a:off x="4263025" y="3711700"/>
              <a:ext cx="1114850" cy="1621275"/>
            </a:xfrm>
            <a:custGeom>
              <a:avLst/>
              <a:gdLst/>
              <a:ahLst/>
              <a:cxnLst/>
              <a:rect l="l" t="t" r="r" b="b"/>
              <a:pathLst>
                <a:path w="44594" h="64851" extrusionOk="0">
                  <a:moveTo>
                    <a:pt x="154" y="1"/>
                  </a:moveTo>
                  <a:cubicBezTo>
                    <a:pt x="69" y="1"/>
                    <a:pt x="1" y="68"/>
                    <a:pt x="1" y="154"/>
                  </a:cubicBezTo>
                  <a:lnTo>
                    <a:pt x="1" y="64692"/>
                  </a:lnTo>
                  <a:cubicBezTo>
                    <a:pt x="1" y="64782"/>
                    <a:pt x="69" y="64850"/>
                    <a:pt x="154" y="64850"/>
                  </a:cubicBezTo>
                  <a:lnTo>
                    <a:pt x="44442" y="64850"/>
                  </a:lnTo>
                  <a:cubicBezTo>
                    <a:pt x="44526" y="64850"/>
                    <a:pt x="44594" y="64782"/>
                    <a:pt x="44594" y="64692"/>
                  </a:cubicBezTo>
                  <a:lnTo>
                    <a:pt x="44594" y="154"/>
                  </a:lnTo>
                  <a:cubicBezTo>
                    <a:pt x="44594" y="68"/>
                    <a:pt x="44526" y="1"/>
                    <a:pt x="44442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364350" y="3893700"/>
              <a:ext cx="912225" cy="1327375"/>
            </a:xfrm>
            <a:custGeom>
              <a:avLst/>
              <a:gdLst/>
              <a:ahLst/>
              <a:cxnLst/>
              <a:rect l="l" t="t" r="r" b="b"/>
              <a:pathLst>
                <a:path w="36489" h="53095" extrusionOk="0">
                  <a:moveTo>
                    <a:pt x="1" y="1"/>
                  </a:moveTo>
                  <a:lnTo>
                    <a:pt x="1" y="53094"/>
                  </a:lnTo>
                  <a:lnTo>
                    <a:pt x="36489" y="53094"/>
                  </a:lnTo>
                  <a:lnTo>
                    <a:pt x="36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521325" y="3711700"/>
              <a:ext cx="598300" cy="266225"/>
            </a:xfrm>
            <a:custGeom>
              <a:avLst/>
              <a:gdLst/>
              <a:ahLst/>
              <a:cxnLst/>
              <a:rect l="l" t="t" r="r" b="b"/>
              <a:pathLst>
                <a:path w="23932" h="10649" extrusionOk="0">
                  <a:moveTo>
                    <a:pt x="1" y="1"/>
                  </a:moveTo>
                  <a:lnTo>
                    <a:pt x="1" y="10541"/>
                  </a:lnTo>
                  <a:cubicBezTo>
                    <a:pt x="1" y="10604"/>
                    <a:pt x="46" y="10649"/>
                    <a:pt x="108" y="10649"/>
                  </a:cubicBezTo>
                  <a:lnTo>
                    <a:pt x="23823" y="10649"/>
                  </a:lnTo>
                  <a:cubicBezTo>
                    <a:pt x="23885" y="10649"/>
                    <a:pt x="23931" y="10604"/>
                    <a:pt x="23931" y="10541"/>
                  </a:cubicBezTo>
                  <a:lnTo>
                    <a:pt x="23931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510050" y="3541600"/>
              <a:ext cx="620850" cy="170125"/>
            </a:xfrm>
            <a:custGeom>
              <a:avLst/>
              <a:gdLst/>
              <a:ahLst/>
              <a:cxnLst/>
              <a:rect l="l" t="t" r="r" b="b"/>
              <a:pathLst>
                <a:path w="24834" h="6805" extrusionOk="0">
                  <a:moveTo>
                    <a:pt x="4402" y="1"/>
                  </a:moveTo>
                  <a:cubicBezTo>
                    <a:pt x="1972" y="1"/>
                    <a:pt x="0" y="1973"/>
                    <a:pt x="0" y="4404"/>
                  </a:cubicBezTo>
                  <a:lnTo>
                    <a:pt x="0" y="6805"/>
                  </a:lnTo>
                  <a:lnTo>
                    <a:pt x="904" y="6805"/>
                  </a:lnTo>
                  <a:lnTo>
                    <a:pt x="904" y="4404"/>
                  </a:lnTo>
                  <a:cubicBezTo>
                    <a:pt x="904" y="2476"/>
                    <a:pt x="2476" y="904"/>
                    <a:pt x="4402" y="904"/>
                  </a:cubicBezTo>
                  <a:lnTo>
                    <a:pt x="20431" y="904"/>
                  </a:lnTo>
                  <a:cubicBezTo>
                    <a:pt x="22358" y="904"/>
                    <a:pt x="23929" y="2476"/>
                    <a:pt x="23929" y="4404"/>
                  </a:cubicBezTo>
                  <a:lnTo>
                    <a:pt x="23929" y="6805"/>
                  </a:lnTo>
                  <a:lnTo>
                    <a:pt x="24834" y="6805"/>
                  </a:lnTo>
                  <a:lnTo>
                    <a:pt x="24834" y="4404"/>
                  </a:lnTo>
                  <a:cubicBezTo>
                    <a:pt x="24834" y="1973"/>
                    <a:pt x="22861" y="1"/>
                    <a:pt x="20431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490375" y="4081325"/>
              <a:ext cx="673025" cy="30000"/>
            </a:xfrm>
            <a:custGeom>
              <a:avLst/>
              <a:gdLst/>
              <a:ahLst/>
              <a:cxnLst/>
              <a:rect l="l" t="t" r="r" b="b"/>
              <a:pathLst>
                <a:path w="26921" h="1200" extrusionOk="0">
                  <a:moveTo>
                    <a:pt x="0" y="1"/>
                  </a:moveTo>
                  <a:lnTo>
                    <a:pt x="0" y="1200"/>
                  </a:lnTo>
                  <a:lnTo>
                    <a:pt x="26920" y="1200"/>
                  </a:lnTo>
                  <a:lnTo>
                    <a:pt x="26920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490375" y="4186900"/>
              <a:ext cx="311600" cy="19075"/>
            </a:xfrm>
            <a:custGeom>
              <a:avLst/>
              <a:gdLst/>
              <a:ahLst/>
              <a:cxnLst/>
              <a:rect l="l" t="t" r="r" b="b"/>
              <a:pathLst>
                <a:path w="12464" h="763" extrusionOk="0">
                  <a:moveTo>
                    <a:pt x="0" y="0"/>
                  </a:moveTo>
                  <a:lnTo>
                    <a:pt x="0" y="763"/>
                  </a:lnTo>
                  <a:lnTo>
                    <a:pt x="12463" y="763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490375" y="4261625"/>
              <a:ext cx="311600" cy="19125"/>
            </a:xfrm>
            <a:custGeom>
              <a:avLst/>
              <a:gdLst/>
              <a:ahLst/>
              <a:cxnLst/>
              <a:rect l="l" t="t" r="r" b="b"/>
              <a:pathLst>
                <a:path w="12464" h="765" extrusionOk="0">
                  <a:moveTo>
                    <a:pt x="0" y="1"/>
                  </a:moveTo>
                  <a:lnTo>
                    <a:pt x="0" y="765"/>
                  </a:lnTo>
                  <a:lnTo>
                    <a:pt x="12463" y="765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90375" y="4336500"/>
              <a:ext cx="311600" cy="19000"/>
            </a:xfrm>
            <a:custGeom>
              <a:avLst/>
              <a:gdLst/>
              <a:ahLst/>
              <a:cxnLst/>
              <a:rect l="l" t="t" r="r" b="b"/>
              <a:pathLst>
                <a:path w="12464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2463" y="759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490375" y="4411275"/>
              <a:ext cx="311600" cy="19100"/>
            </a:xfrm>
            <a:custGeom>
              <a:avLst/>
              <a:gdLst/>
              <a:ahLst/>
              <a:cxnLst/>
              <a:rect l="l" t="t" r="r" b="b"/>
              <a:pathLst>
                <a:path w="12464" h="764" extrusionOk="0">
                  <a:moveTo>
                    <a:pt x="0" y="1"/>
                  </a:moveTo>
                  <a:lnTo>
                    <a:pt x="0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490375" y="4486025"/>
              <a:ext cx="311600" cy="19075"/>
            </a:xfrm>
            <a:custGeom>
              <a:avLst/>
              <a:gdLst/>
              <a:ahLst/>
              <a:cxnLst/>
              <a:rect l="l" t="t" r="r" b="b"/>
              <a:pathLst>
                <a:path w="12464" h="763" extrusionOk="0">
                  <a:moveTo>
                    <a:pt x="0" y="0"/>
                  </a:moveTo>
                  <a:lnTo>
                    <a:pt x="0" y="763"/>
                  </a:lnTo>
                  <a:lnTo>
                    <a:pt x="12463" y="763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490375" y="4560750"/>
              <a:ext cx="311600" cy="19100"/>
            </a:xfrm>
            <a:custGeom>
              <a:avLst/>
              <a:gdLst/>
              <a:ahLst/>
              <a:cxnLst/>
              <a:rect l="l" t="t" r="r" b="b"/>
              <a:pathLst>
                <a:path w="12464" h="764" extrusionOk="0">
                  <a:moveTo>
                    <a:pt x="0" y="1"/>
                  </a:moveTo>
                  <a:lnTo>
                    <a:pt x="0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490375" y="4635625"/>
              <a:ext cx="311600" cy="19000"/>
            </a:xfrm>
            <a:custGeom>
              <a:avLst/>
              <a:gdLst/>
              <a:ahLst/>
              <a:cxnLst/>
              <a:rect l="l" t="t" r="r" b="b"/>
              <a:pathLst>
                <a:path w="12464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2463" y="759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855625" y="4737800"/>
              <a:ext cx="311600" cy="19100"/>
            </a:xfrm>
            <a:custGeom>
              <a:avLst/>
              <a:gdLst/>
              <a:ahLst/>
              <a:cxnLst/>
              <a:rect l="l" t="t" r="r" b="b"/>
              <a:pathLst>
                <a:path w="12464" h="764" extrusionOk="0">
                  <a:moveTo>
                    <a:pt x="1" y="1"/>
                  </a:moveTo>
                  <a:lnTo>
                    <a:pt x="1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855625" y="4812550"/>
              <a:ext cx="311600" cy="19075"/>
            </a:xfrm>
            <a:custGeom>
              <a:avLst/>
              <a:gdLst/>
              <a:ahLst/>
              <a:cxnLst/>
              <a:rect l="l" t="t" r="r" b="b"/>
              <a:pathLst>
                <a:path w="12464" h="763" extrusionOk="0">
                  <a:moveTo>
                    <a:pt x="1" y="0"/>
                  </a:moveTo>
                  <a:lnTo>
                    <a:pt x="1" y="763"/>
                  </a:lnTo>
                  <a:lnTo>
                    <a:pt x="12463" y="763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855625" y="4887300"/>
              <a:ext cx="311600" cy="19100"/>
            </a:xfrm>
            <a:custGeom>
              <a:avLst/>
              <a:gdLst/>
              <a:ahLst/>
              <a:cxnLst/>
              <a:rect l="l" t="t" r="r" b="b"/>
              <a:pathLst>
                <a:path w="12464" h="764" extrusionOk="0">
                  <a:moveTo>
                    <a:pt x="1" y="0"/>
                  </a:moveTo>
                  <a:lnTo>
                    <a:pt x="1" y="764"/>
                  </a:lnTo>
                  <a:lnTo>
                    <a:pt x="12463" y="764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855625" y="4962175"/>
              <a:ext cx="311600" cy="19100"/>
            </a:xfrm>
            <a:custGeom>
              <a:avLst/>
              <a:gdLst/>
              <a:ahLst/>
              <a:cxnLst/>
              <a:rect l="l" t="t" r="r" b="b"/>
              <a:pathLst>
                <a:path w="12464" h="764" extrusionOk="0">
                  <a:moveTo>
                    <a:pt x="1" y="0"/>
                  </a:moveTo>
                  <a:lnTo>
                    <a:pt x="1" y="764"/>
                  </a:lnTo>
                  <a:lnTo>
                    <a:pt x="12463" y="764"/>
                  </a:lnTo>
                  <a:lnTo>
                    <a:pt x="12463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855625" y="5036925"/>
              <a:ext cx="311600" cy="19100"/>
            </a:xfrm>
            <a:custGeom>
              <a:avLst/>
              <a:gdLst/>
              <a:ahLst/>
              <a:cxnLst/>
              <a:rect l="l" t="t" r="r" b="b"/>
              <a:pathLst>
                <a:path w="12464" h="764" extrusionOk="0">
                  <a:moveTo>
                    <a:pt x="1" y="1"/>
                  </a:moveTo>
                  <a:lnTo>
                    <a:pt x="1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855625" y="5111675"/>
              <a:ext cx="311600" cy="19075"/>
            </a:xfrm>
            <a:custGeom>
              <a:avLst/>
              <a:gdLst/>
              <a:ahLst/>
              <a:cxnLst/>
              <a:rect l="l" t="t" r="r" b="b"/>
              <a:pathLst>
                <a:path w="12464" h="763" extrusionOk="0">
                  <a:moveTo>
                    <a:pt x="1" y="1"/>
                  </a:moveTo>
                  <a:lnTo>
                    <a:pt x="1" y="763"/>
                  </a:lnTo>
                  <a:lnTo>
                    <a:pt x="12463" y="763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849425" y="4186900"/>
              <a:ext cx="324000" cy="475175"/>
            </a:xfrm>
            <a:custGeom>
              <a:avLst/>
              <a:gdLst/>
              <a:ahLst/>
              <a:cxnLst/>
              <a:rect l="l" t="t" r="r" b="b"/>
              <a:pathLst>
                <a:path w="12960" h="19007" extrusionOk="0">
                  <a:moveTo>
                    <a:pt x="0" y="0"/>
                  </a:moveTo>
                  <a:lnTo>
                    <a:pt x="0" y="19007"/>
                  </a:lnTo>
                  <a:lnTo>
                    <a:pt x="12960" y="19007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9C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590150" y="4772425"/>
              <a:ext cx="100900" cy="337725"/>
            </a:xfrm>
            <a:custGeom>
              <a:avLst/>
              <a:gdLst/>
              <a:ahLst/>
              <a:cxnLst/>
              <a:rect l="l" t="t" r="r" b="b"/>
              <a:pathLst>
                <a:path w="4036" h="13509" extrusionOk="0">
                  <a:moveTo>
                    <a:pt x="0" y="1"/>
                  </a:moveTo>
                  <a:lnTo>
                    <a:pt x="0" y="13508"/>
                  </a:lnTo>
                  <a:lnTo>
                    <a:pt x="4035" y="13508"/>
                  </a:lnTo>
                  <a:lnTo>
                    <a:pt x="4035" y="1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471725" y="4890825"/>
              <a:ext cx="337750" cy="100900"/>
            </a:xfrm>
            <a:custGeom>
              <a:avLst/>
              <a:gdLst/>
              <a:ahLst/>
              <a:cxnLst/>
              <a:rect l="l" t="t" r="r" b="b"/>
              <a:pathLst>
                <a:path w="13510" h="4036" extrusionOk="0">
                  <a:moveTo>
                    <a:pt x="0" y="0"/>
                  </a:moveTo>
                  <a:lnTo>
                    <a:pt x="0" y="4036"/>
                  </a:lnTo>
                  <a:lnTo>
                    <a:pt x="13509" y="4036"/>
                  </a:lnTo>
                  <a:lnTo>
                    <a:pt x="13509" y="0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849150" y="4186750"/>
              <a:ext cx="324550" cy="475625"/>
            </a:xfrm>
            <a:custGeom>
              <a:avLst/>
              <a:gdLst/>
              <a:ahLst/>
              <a:cxnLst/>
              <a:rect l="l" t="t" r="r" b="b"/>
              <a:pathLst>
                <a:path w="12982" h="19025" extrusionOk="0">
                  <a:moveTo>
                    <a:pt x="12960" y="1"/>
                  </a:moveTo>
                  <a:lnTo>
                    <a:pt x="0" y="19007"/>
                  </a:lnTo>
                  <a:lnTo>
                    <a:pt x="17" y="19025"/>
                  </a:lnTo>
                  <a:lnTo>
                    <a:pt x="12982" y="12"/>
                  </a:lnTo>
                  <a:lnTo>
                    <a:pt x="129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849150" y="4186750"/>
              <a:ext cx="324550" cy="475625"/>
            </a:xfrm>
            <a:custGeom>
              <a:avLst/>
              <a:gdLst/>
              <a:ahLst/>
              <a:cxnLst/>
              <a:rect l="l" t="t" r="r" b="b"/>
              <a:pathLst>
                <a:path w="12982" h="19025" extrusionOk="0">
                  <a:moveTo>
                    <a:pt x="17" y="1"/>
                  </a:moveTo>
                  <a:lnTo>
                    <a:pt x="0" y="12"/>
                  </a:lnTo>
                  <a:lnTo>
                    <a:pt x="12960" y="19025"/>
                  </a:lnTo>
                  <a:lnTo>
                    <a:pt x="12982" y="1900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>
            <a:off x="5942712" y="2069959"/>
            <a:ext cx="1002454" cy="1680575"/>
            <a:chOff x="2225125" y="899225"/>
            <a:chExt cx="1807200" cy="3029700"/>
          </a:xfrm>
        </p:grpSpPr>
        <p:sp>
          <p:nvSpPr>
            <p:cNvPr id="454" name="Google Shape;454;p33"/>
            <p:cNvSpPr/>
            <p:nvPr/>
          </p:nvSpPr>
          <p:spPr>
            <a:xfrm>
              <a:off x="3278900" y="2170750"/>
              <a:ext cx="753425" cy="1758175"/>
            </a:xfrm>
            <a:custGeom>
              <a:avLst/>
              <a:gdLst/>
              <a:ahLst/>
              <a:cxnLst/>
              <a:rect l="l" t="t" r="r" b="b"/>
              <a:pathLst>
                <a:path w="30137" h="70327" extrusionOk="0">
                  <a:moveTo>
                    <a:pt x="10842" y="1"/>
                  </a:moveTo>
                  <a:lnTo>
                    <a:pt x="1" y="3108"/>
                  </a:lnTo>
                  <a:lnTo>
                    <a:pt x="19296" y="70327"/>
                  </a:lnTo>
                  <a:lnTo>
                    <a:pt x="30137" y="67212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364125" y="2170750"/>
              <a:ext cx="668200" cy="1733725"/>
            </a:xfrm>
            <a:custGeom>
              <a:avLst/>
              <a:gdLst/>
              <a:ahLst/>
              <a:cxnLst/>
              <a:rect l="l" t="t" r="r" b="b"/>
              <a:pathLst>
                <a:path w="26728" h="69349" extrusionOk="0">
                  <a:moveTo>
                    <a:pt x="7433" y="1"/>
                  </a:moveTo>
                  <a:lnTo>
                    <a:pt x="1" y="2132"/>
                  </a:lnTo>
                  <a:lnTo>
                    <a:pt x="19296" y="69349"/>
                  </a:lnTo>
                  <a:lnTo>
                    <a:pt x="26728" y="67212"/>
                  </a:lnTo>
                  <a:lnTo>
                    <a:pt x="7433" y="1"/>
                  </a:lnTo>
                  <a:close/>
                </a:path>
              </a:pathLst>
            </a:custGeom>
            <a:solidFill>
              <a:srgbClr val="A2A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719550" y="899225"/>
              <a:ext cx="748450" cy="657050"/>
            </a:xfrm>
            <a:custGeom>
              <a:avLst/>
              <a:gdLst/>
              <a:ahLst/>
              <a:cxnLst/>
              <a:rect l="l" t="t" r="r" b="b"/>
              <a:pathLst>
                <a:path w="29938" h="26282" extrusionOk="0">
                  <a:moveTo>
                    <a:pt x="23314" y="0"/>
                  </a:moveTo>
                  <a:cubicBezTo>
                    <a:pt x="23271" y="0"/>
                    <a:pt x="23229" y="6"/>
                    <a:pt x="23189" y="17"/>
                  </a:cubicBezTo>
                  <a:lnTo>
                    <a:pt x="1" y="6676"/>
                  </a:lnTo>
                  <a:lnTo>
                    <a:pt x="5623" y="26282"/>
                  </a:lnTo>
                  <a:lnTo>
                    <a:pt x="28818" y="19625"/>
                  </a:lnTo>
                  <a:cubicBezTo>
                    <a:pt x="29937" y="19302"/>
                    <a:pt x="29582" y="14651"/>
                    <a:pt x="28027" y="9241"/>
                  </a:cubicBezTo>
                  <a:cubicBezTo>
                    <a:pt x="26529" y="4023"/>
                    <a:pt x="24463" y="0"/>
                    <a:pt x="23314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719550" y="1009275"/>
              <a:ext cx="365100" cy="547000"/>
            </a:xfrm>
            <a:custGeom>
              <a:avLst/>
              <a:gdLst/>
              <a:ahLst/>
              <a:cxnLst/>
              <a:rect l="l" t="t" r="r" b="b"/>
              <a:pathLst>
                <a:path w="14604" h="21880" extrusionOk="0">
                  <a:moveTo>
                    <a:pt x="7983" y="1"/>
                  </a:moveTo>
                  <a:cubicBezTo>
                    <a:pt x="7939" y="1"/>
                    <a:pt x="7897" y="7"/>
                    <a:pt x="7856" y="18"/>
                  </a:cubicBezTo>
                  <a:lnTo>
                    <a:pt x="1" y="2274"/>
                  </a:lnTo>
                  <a:lnTo>
                    <a:pt x="5623" y="21880"/>
                  </a:lnTo>
                  <a:lnTo>
                    <a:pt x="13485" y="19619"/>
                  </a:lnTo>
                  <a:cubicBezTo>
                    <a:pt x="14604" y="19303"/>
                    <a:pt x="14249" y="14651"/>
                    <a:pt x="12694" y="9242"/>
                  </a:cubicBezTo>
                  <a:cubicBezTo>
                    <a:pt x="11196" y="4026"/>
                    <a:pt x="9132" y="1"/>
                    <a:pt x="7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970325" y="1404250"/>
              <a:ext cx="478750" cy="328925"/>
            </a:xfrm>
            <a:custGeom>
              <a:avLst/>
              <a:gdLst/>
              <a:ahLst/>
              <a:cxnLst/>
              <a:rect l="l" t="t" r="r" b="b"/>
              <a:pathLst>
                <a:path w="19150" h="13157" extrusionOk="0">
                  <a:moveTo>
                    <a:pt x="16765" y="0"/>
                  </a:moveTo>
                  <a:lnTo>
                    <a:pt x="0" y="4815"/>
                  </a:lnTo>
                  <a:lnTo>
                    <a:pt x="2363" y="13049"/>
                  </a:lnTo>
                  <a:cubicBezTo>
                    <a:pt x="2382" y="13115"/>
                    <a:pt x="2443" y="13157"/>
                    <a:pt x="2508" y="13157"/>
                  </a:cubicBezTo>
                  <a:cubicBezTo>
                    <a:pt x="2522" y="13157"/>
                    <a:pt x="2536" y="13155"/>
                    <a:pt x="2551" y="13151"/>
                  </a:cubicBezTo>
                  <a:lnTo>
                    <a:pt x="19024" y="8421"/>
                  </a:lnTo>
                  <a:cubicBezTo>
                    <a:pt x="19104" y="8398"/>
                    <a:pt x="19149" y="8314"/>
                    <a:pt x="19126" y="8234"/>
                  </a:cubicBezTo>
                  <a:lnTo>
                    <a:pt x="16765" y="0"/>
                  </a:lnTo>
                  <a:close/>
                </a:path>
              </a:pathLst>
            </a:custGeom>
            <a:solidFill>
              <a:srgbClr val="A2A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888525" y="1157225"/>
              <a:ext cx="539200" cy="155300"/>
            </a:xfrm>
            <a:custGeom>
              <a:avLst/>
              <a:gdLst/>
              <a:ahLst/>
              <a:cxnLst/>
              <a:rect l="l" t="t" r="r" b="b"/>
              <a:pathLst>
                <a:path w="21568" h="6212" extrusionOk="0">
                  <a:moveTo>
                    <a:pt x="21563" y="1"/>
                  </a:moveTo>
                  <a:lnTo>
                    <a:pt x="1" y="6190"/>
                  </a:lnTo>
                  <a:lnTo>
                    <a:pt x="6" y="6212"/>
                  </a:lnTo>
                  <a:lnTo>
                    <a:pt x="21568" y="24"/>
                  </a:lnTo>
                  <a:lnTo>
                    <a:pt x="21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970325" y="1404250"/>
              <a:ext cx="436350" cy="180425"/>
            </a:xfrm>
            <a:custGeom>
              <a:avLst/>
              <a:gdLst/>
              <a:ahLst/>
              <a:cxnLst/>
              <a:rect l="l" t="t" r="r" b="b"/>
              <a:pathLst>
                <a:path w="17454" h="7217" extrusionOk="0">
                  <a:moveTo>
                    <a:pt x="16765" y="0"/>
                  </a:moveTo>
                  <a:lnTo>
                    <a:pt x="0" y="4815"/>
                  </a:lnTo>
                  <a:lnTo>
                    <a:pt x="691" y="7216"/>
                  </a:lnTo>
                  <a:lnTo>
                    <a:pt x="17454" y="2401"/>
                  </a:lnTo>
                  <a:lnTo>
                    <a:pt x="16765" y="0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826075" y="1258425"/>
              <a:ext cx="634725" cy="297850"/>
            </a:xfrm>
            <a:custGeom>
              <a:avLst/>
              <a:gdLst/>
              <a:ahLst/>
              <a:cxnLst/>
              <a:rect l="l" t="t" r="r" b="b"/>
              <a:pathLst>
                <a:path w="25389" h="11914" extrusionOk="0">
                  <a:moveTo>
                    <a:pt x="24925" y="0"/>
                  </a:moveTo>
                  <a:lnTo>
                    <a:pt x="0" y="7161"/>
                  </a:lnTo>
                  <a:lnTo>
                    <a:pt x="1362" y="11914"/>
                  </a:lnTo>
                  <a:lnTo>
                    <a:pt x="24557" y="5257"/>
                  </a:lnTo>
                  <a:cubicBezTo>
                    <a:pt x="25292" y="5041"/>
                    <a:pt x="25388" y="2951"/>
                    <a:pt x="24925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691575" y="1065675"/>
              <a:ext cx="196550" cy="491025"/>
            </a:xfrm>
            <a:custGeom>
              <a:avLst/>
              <a:gdLst/>
              <a:ahLst/>
              <a:cxnLst/>
              <a:rect l="l" t="t" r="r" b="b"/>
              <a:pathLst>
                <a:path w="7862" h="19641" extrusionOk="0">
                  <a:moveTo>
                    <a:pt x="1244" y="1"/>
                  </a:moveTo>
                  <a:cubicBezTo>
                    <a:pt x="1201" y="1"/>
                    <a:pt x="1160" y="7"/>
                    <a:pt x="1120" y="18"/>
                  </a:cubicBezTo>
                  <a:cubicBezTo>
                    <a:pt x="1" y="340"/>
                    <a:pt x="356" y="4991"/>
                    <a:pt x="1905" y="10400"/>
                  </a:cubicBezTo>
                  <a:cubicBezTo>
                    <a:pt x="3403" y="15620"/>
                    <a:pt x="5474" y="19641"/>
                    <a:pt x="6618" y="19641"/>
                  </a:cubicBezTo>
                  <a:cubicBezTo>
                    <a:pt x="6660" y="19641"/>
                    <a:pt x="6702" y="19635"/>
                    <a:pt x="6742" y="19624"/>
                  </a:cubicBezTo>
                  <a:cubicBezTo>
                    <a:pt x="7861" y="19301"/>
                    <a:pt x="7506" y="14650"/>
                    <a:pt x="5957" y="9242"/>
                  </a:cubicBezTo>
                  <a:cubicBezTo>
                    <a:pt x="4458" y="4023"/>
                    <a:pt x="2388" y="1"/>
                    <a:pt x="1244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2225125" y="1292700"/>
              <a:ext cx="567775" cy="194700"/>
            </a:xfrm>
            <a:custGeom>
              <a:avLst/>
              <a:gdLst/>
              <a:ahLst/>
              <a:cxnLst/>
              <a:rect l="l" t="t" r="r" b="b"/>
              <a:pathLst>
                <a:path w="22711" h="7788" extrusionOk="0">
                  <a:moveTo>
                    <a:pt x="21676" y="0"/>
                  </a:moveTo>
                  <a:cubicBezTo>
                    <a:pt x="21592" y="0"/>
                    <a:pt x="21506" y="12"/>
                    <a:pt x="21422" y="36"/>
                  </a:cubicBezTo>
                  <a:lnTo>
                    <a:pt x="781" y="5965"/>
                  </a:lnTo>
                  <a:cubicBezTo>
                    <a:pt x="290" y="6106"/>
                    <a:pt x="1" y="6620"/>
                    <a:pt x="143" y="7113"/>
                  </a:cubicBezTo>
                  <a:cubicBezTo>
                    <a:pt x="260" y="7523"/>
                    <a:pt x="631" y="7788"/>
                    <a:pt x="1037" y="7788"/>
                  </a:cubicBezTo>
                  <a:cubicBezTo>
                    <a:pt x="1123" y="7788"/>
                    <a:pt x="1210" y="7776"/>
                    <a:pt x="1296" y="7751"/>
                  </a:cubicBezTo>
                  <a:lnTo>
                    <a:pt x="21930" y="1828"/>
                  </a:lnTo>
                  <a:cubicBezTo>
                    <a:pt x="22428" y="1687"/>
                    <a:pt x="22710" y="1173"/>
                    <a:pt x="22569" y="675"/>
                  </a:cubicBezTo>
                  <a:cubicBezTo>
                    <a:pt x="22452" y="267"/>
                    <a:pt x="22080" y="0"/>
                    <a:pt x="21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138900" y="1640050"/>
              <a:ext cx="328675" cy="444675"/>
            </a:xfrm>
            <a:custGeom>
              <a:avLst/>
              <a:gdLst/>
              <a:ahLst/>
              <a:cxnLst/>
              <a:rect l="l" t="t" r="r" b="b"/>
              <a:pathLst>
                <a:path w="13147" h="17787" extrusionOk="0">
                  <a:moveTo>
                    <a:pt x="8761" y="1"/>
                  </a:moveTo>
                  <a:lnTo>
                    <a:pt x="0" y="2516"/>
                  </a:lnTo>
                  <a:lnTo>
                    <a:pt x="4387" y="17786"/>
                  </a:lnTo>
                  <a:lnTo>
                    <a:pt x="13147" y="15271"/>
                  </a:lnTo>
                  <a:lnTo>
                    <a:pt x="8761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163775" y="2009275"/>
              <a:ext cx="451450" cy="242475"/>
            </a:xfrm>
            <a:custGeom>
              <a:avLst/>
              <a:gdLst/>
              <a:ahLst/>
              <a:cxnLst/>
              <a:rect l="l" t="t" r="r" b="b"/>
              <a:pathLst>
                <a:path w="18058" h="9699" extrusionOk="0">
                  <a:moveTo>
                    <a:pt x="14367" y="1"/>
                  </a:moveTo>
                  <a:cubicBezTo>
                    <a:pt x="14064" y="1"/>
                    <a:pt x="13757" y="42"/>
                    <a:pt x="13451" y="129"/>
                  </a:cubicBezTo>
                  <a:lnTo>
                    <a:pt x="2775" y="3199"/>
                  </a:lnTo>
                  <a:cubicBezTo>
                    <a:pt x="1018" y="3701"/>
                    <a:pt x="1" y="5539"/>
                    <a:pt x="503" y="7295"/>
                  </a:cubicBezTo>
                  <a:cubicBezTo>
                    <a:pt x="918" y="8751"/>
                    <a:pt x="2242" y="9698"/>
                    <a:pt x="3684" y="9698"/>
                  </a:cubicBezTo>
                  <a:cubicBezTo>
                    <a:pt x="3988" y="9698"/>
                    <a:pt x="4298" y="9656"/>
                    <a:pt x="4606" y="9567"/>
                  </a:cubicBezTo>
                  <a:lnTo>
                    <a:pt x="15282" y="6505"/>
                  </a:lnTo>
                  <a:cubicBezTo>
                    <a:pt x="17040" y="6001"/>
                    <a:pt x="18058" y="4165"/>
                    <a:pt x="17554" y="2401"/>
                  </a:cubicBezTo>
                  <a:cubicBezTo>
                    <a:pt x="17138" y="948"/>
                    <a:pt x="15811" y="1"/>
                    <a:pt x="14367" y="1"/>
                  </a:cubicBezTo>
                  <a:close/>
                </a:path>
              </a:pathLst>
            </a:custGeom>
            <a:solidFill>
              <a:srgbClr val="FFC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138900" y="1640050"/>
              <a:ext cx="234975" cy="118575"/>
            </a:xfrm>
            <a:custGeom>
              <a:avLst/>
              <a:gdLst/>
              <a:ahLst/>
              <a:cxnLst/>
              <a:rect l="l" t="t" r="r" b="b"/>
              <a:pathLst>
                <a:path w="9399" h="4743" extrusionOk="0">
                  <a:moveTo>
                    <a:pt x="8761" y="1"/>
                  </a:moveTo>
                  <a:lnTo>
                    <a:pt x="0" y="2516"/>
                  </a:lnTo>
                  <a:lnTo>
                    <a:pt x="639" y="4743"/>
                  </a:lnTo>
                  <a:lnTo>
                    <a:pt x="9399" y="2227"/>
                  </a:lnTo>
                  <a:lnTo>
                    <a:pt x="8761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204875" y="2350750"/>
              <a:ext cx="207875" cy="369000"/>
            </a:xfrm>
            <a:custGeom>
              <a:avLst/>
              <a:gdLst/>
              <a:ahLst/>
              <a:cxnLst/>
              <a:rect l="l" t="t" r="r" b="b"/>
              <a:pathLst>
                <a:path w="8315" h="14760" extrusionOk="0">
                  <a:moveTo>
                    <a:pt x="4133" y="1"/>
                  </a:moveTo>
                  <a:cubicBezTo>
                    <a:pt x="1516" y="752"/>
                    <a:pt x="1" y="3483"/>
                    <a:pt x="752" y="6105"/>
                  </a:cubicBezTo>
                  <a:lnTo>
                    <a:pt x="2216" y="11186"/>
                  </a:lnTo>
                  <a:cubicBezTo>
                    <a:pt x="2838" y="13352"/>
                    <a:pt x="4809" y="14759"/>
                    <a:pt x="6951" y="14759"/>
                  </a:cubicBezTo>
                  <a:cubicBezTo>
                    <a:pt x="7401" y="14759"/>
                    <a:pt x="7860" y="14697"/>
                    <a:pt x="8314" y="14566"/>
                  </a:cubicBezTo>
                  <a:lnTo>
                    <a:pt x="4133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487050" y="2293100"/>
              <a:ext cx="210400" cy="604125"/>
            </a:xfrm>
            <a:custGeom>
              <a:avLst/>
              <a:gdLst/>
              <a:ahLst/>
              <a:cxnLst/>
              <a:rect l="l" t="t" r="r" b="b"/>
              <a:pathLst>
                <a:path w="8416" h="24165" extrusionOk="0">
                  <a:moveTo>
                    <a:pt x="997" y="0"/>
                  </a:moveTo>
                  <a:cubicBezTo>
                    <a:pt x="916" y="0"/>
                    <a:pt x="834" y="11"/>
                    <a:pt x="752" y="35"/>
                  </a:cubicBezTo>
                  <a:cubicBezTo>
                    <a:pt x="277" y="170"/>
                    <a:pt x="1" y="674"/>
                    <a:pt x="136" y="1143"/>
                  </a:cubicBezTo>
                  <a:lnTo>
                    <a:pt x="6562" y="23519"/>
                  </a:lnTo>
                  <a:cubicBezTo>
                    <a:pt x="6674" y="23911"/>
                    <a:pt x="7033" y="24164"/>
                    <a:pt x="7422" y="24164"/>
                  </a:cubicBezTo>
                  <a:cubicBezTo>
                    <a:pt x="7504" y="24164"/>
                    <a:pt x="7587" y="24153"/>
                    <a:pt x="7670" y="24129"/>
                  </a:cubicBezTo>
                  <a:cubicBezTo>
                    <a:pt x="8139" y="23993"/>
                    <a:pt x="8416" y="23496"/>
                    <a:pt x="8280" y="23026"/>
                  </a:cubicBezTo>
                  <a:lnTo>
                    <a:pt x="1860" y="651"/>
                  </a:lnTo>
                  <a:cubicBezTo>
                    <a:pt x="1748" y="258"/>
                    <a:pt x="1388" y="0"/>
                    <a:pt x="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2816025" y="944225"/>
              <a:ext cx="473925" cy="175150"/>
            </a:xfrm>
            <a:custGeom>
              <a:avLst/>
              <a:gdLst/>
              <a:ahLst/>
              <a:cxnLst/>
              <a:rect l="l" t="t" r="r" b="b"/>
              <a:pathLst>
                <a:path w="18957" h="7006" extrusionOk="0">
                  <a:moveTo>
                    <a:pt x="17672" y="0"/>
                  </a:moveTo>
                  <a:cubicBezTo>
                    <a:pt x="17570" y="0"/>
                    <a:pt x="17466" y="14"/>
                    <a:pt x="17363" y="43"/>
                  </a:cubicBezTo>
                  <a:lnTo>
                    <a:pt x="962" y="4757"/>
                  </a:lnTo>
                  <a:cubicBezTo>
                    <a:pt x="357" y="4926"/>
                    <a:pt x="1" y="5565"/>
                    <a:pt x="177" y="6176"/>
                  </a:cubicBezTo>
                  <a:cubicBezTo>
                    <a:pt x="322" y="6676"/>
                    <a:pt x="784" y="7006"/>
                    <a:pt x="1281" y="7006"/>
                  </a:cubicBezTo>
                  <a:cubicBezTo>
                    <a:pt x="1385" y="7006"/>
                    <a:pt x="1490" y="6991"/>
                    <a:pt x="1594" y="6961"/>
                  </a:cubicBezTo>
                  <a:lnTo>
                    <a:pt x="17996" y="2253"/>
                  </a:lnTo>
                  <a:cubicBezTo>
                    <a:pt x="18601" y="2078"/>
                    <a:pt x="18957" y="1439"/>
                    <a:pt x="18782" y="835"/>
                  </a:cubicBezTo>
                  <a:cubicBezTo>
                    <a:pt x="18637" y="329"/>
                    <a:pt x="18172" y="0"/>
                    <a:pt x="17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3"/>
          <p:cNvGrpSpPr/>
          <p:nvPr/>
        </p:nvGrpSpPr>
        <p:grpSpPr>
          <a:xfrm>
            <a:off x="5892650" y="2493417"/>
            <a:ext cx="860894" cy="1386514"/>
            <a:chOff x="2134875" y="1662625"/>
            <a:chExt cx="1552000" cy="2499575"/>
          </a:xfrm>
        </p:grpSpPr>
        <p:sp>
          <p:nvSpPr>
            <p:cNvPr id="471" name="Google Shape;471;p33"/>
            <p:cNvSpPr/>
            <p:nvPr/>
          </p:nvSpPr>
          <p:spPr>
            <a:xfrm>
              <a:off x="2484425" y="2388625"/>
              <a:ext cx="1202450" cy="1773575"/>
            </a:xfrm>
            <a:custGeom>
              <a:avLst/>
              <a:gdLst/>
              <a:ahLst/>
              <a:cxnLst/>
              <a:rect l="l" t="t" r="r" b="b"/>
              <a:pathLst>
                <a:path w="48098" h="70943" extrusionOk="0">
                  <a:moveTo>
                    <a:pt x="1894" y="1"/>
                  </a:moveTo>
                  <a:lnTo>
                    <a:pt x="0" y="1413"/>
                  </a:lnTo>
                  <a:lnTo>
                    <a:pt x="44322" y="70942"/>
                  </a:lnTo>
                  <a:lnTo>
                    <a:pt x="48098" y="69879"/>
                  </a:lnTo>
                  <a:lnTo>
                    <a:pt x="1894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2134875" y="1662625"/>
              <a:ext cx="615625" cy="761325"/>
            </a:xfrm>
            <a:custGeom>
              <a:avLst/>
              <a:gdLst/>
              <a:ahLst/>
              <a:cxnLst/>
              <a:rect l="l" t="t" r="r" b="b"/>
              <a:pathLst>
                <a:path w="24625" h="30453" extrusionOk="0">
                  <a:moveTo>
                    <a:pt x="7361" y="1"/>
                  </a:moveTo>
                  <a:cubicBezTo>
                    <a:pt x="3554" y="1"/>
                    <a:pt x="458" y="2058"/>
                    <a:pt x="321" y="7106"/>
                  </a:cubicBezTo>
                  <a:cubicBezTo>
                    <a:pt x="0" y="19269"/>
                    <a:pt x="13982" y="30453"/>
                    <a:pt x="13982" y="30453"/>
                  </a:cubicBezTo>
                  <a:cubicBezTo>
                    <a:pt x="13982" y="30453"/>
                    <a:pt x="14728" y="29900"/>
                    <a:pt x="15876" y="29041"/>
                  </a:cubicBezTo>
                  <a:cubicBezTo>
                    <a:pt x="19679" y="26469"/>
                    <a:pt x="24625" y="19155"/>
                    <a:pt x="21403" y="9655"/>
                  </a:cubicBezTo>
                  <a:cubicBezTo>
                    <a:pt x="19515" y="4093"/>
                    <a:pt x="12731" y="1"/>
                    <a:pt x="7361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2180775" y="1712825"/>
              <a:ext cx="521850" cy="626675"/>
            </a:xfrm>
            <a:custGeom>
              <a:avLst/>
              <a:gdLst/>
              <a:ahLst/>
              <a:cxnLst/>
              <a:rect l="l" t="t" r="r" b="b"/>
              <a:pathLst>
                <a:path w="20874" h="25067" extrusionOk="0">
                  <a:moveTo>
                    <a:pt x="6112" y="1"/>
                  </a:moveTo>
                  <a:cubicBezTo>
                    <a:pt x="2861" y="1"/>
                    <a:pt x="226" y="1754"/>
                    <a:pt x="142" y="6058"/>
                  </a:cubicBezTo>
                  <a:cubicBezTo>
                    <a:pt x="1" y="13022"/>
                    <a:pt x="8671" y="21923"/>
                    <a:pt x="11530" y="24665"/>
                  </a:cubicBezTo>
                  <a:cubicBezTo>
                    <a:pt x="11810" y="24931"/>
                    <a:pt x="12171" y="25067"/>
                    <a:pt x="12534" y="25067"/>
                  </a:cubicBezTo>
                  <a:cubicBezTo>
                    <a:pt x="12839" y="25067"/>
                    <a:pt x="13146" y="24971"/>
                    <a:pt x="13406" y="24777"/>
                  </a:cubicBezTo>
                  <a:cubicBezTo>
                    <a:pt x="16651" y="22578"/>
                    <a:pt x="20873" y="16339"/>
                    <a:pt x="18120" y="8234"/>
                  </a:cubicBezTo>
                  <a:cubicBezTo>
                    <a:pt x="16512" y="3491"/>
                    <a:pt x="10699" y="1"/>
                    <a:pt x="6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2181750" y="1712900"/>
              <a:ext cx="270350" cy="529225"/>
            </a:xfrm>
            <a:custGeom>
              <a:avLst/>
              <a:gdLst/>
              <a:ahLst/>
              <a:cxnLst/>
              <a:rect l="l" t="t" r="r" b="b"/>
              <a:pathLst>
                <a:path w="10814" h="21169" extrusionOk="0">
                  <a:moveTo>
                    <a:pt x="6067" y="1"/>
                  </a:moveTo>
                  <a:cubicBezTo>
                    <a:pt x="2817" y="1"/>
                    <a:pt x="184" y="1752"/>
                    <a:pt x="103" y="6055"/>
                  </a:cubicBezTo>
                  <a:cubicBezTo>
                    <a:pt x="1" y="11103"/>
                    <a:pt x="4529" y="17167"/>
                    <a:pt x="8118" y="21169"/>
                  </a:cubicBezTo>
                  <a:lnTo>
                    <a:pt x="10813" y="1060"/>
                  </a:lnTo>
                  <a:cubicBezTo>
                    <a:pt x="9227" y="381"/>
                    <a:pt x="7580" y="1"/>
                    <a:pt x="6067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3"/>
          <p:cNvSpPr/>
          <p:nvPr/>
        </p:nvSpPr>
        <p:spPr>
          <a:xfrm>
            <a:off x="7804942" y="3094550"/>
            <a:ext cx="183731" cy="79239"/>
          </a:xfrm>
          <a:custGeom>
            <a:avLst/>
            <a:gdLst/>
            <a:ahLst/>
            <a:cxnLst/>
            <a:rect l="l" t="t" r="r" b="b"/>
            <a:pathLst>
              <a:path w="13249" h="5714" extrusionOk="0">
                <a:moveTo>
                  <a:pt x="7518" y="1"/>
                </a:moveTo>
                <a:cubicBezTo>
                  <a:pt x="4167" y="1"/>
                  <a:pt x="1644" y="2163"/>
                  <a:pt x="430" y="3470"/>
                </a:cubicBezTo>
                <a:cubicBezTo>
                  <a:pt x="0" y="3927"/>
                  <a:pt x="193" y="4680"/>
                  <a:pt x="792" y="4871"/>
                </a:cubicBezTo>
                <a:cubicBezTo>
                  <a:pt x="1945" y="5240"/>
                  <a:pt x="3828" y="5713"/>
                  <a:pt x="5902" y="5713"/>
                </a:cubicBezTo>
                <a:cubicBezTo>
                  <a:pt x="8238" y="5713"/>
                  <a:pt x="10816" y="5112"/>
                  <a:pt x="12864" y="3086"/>
                </a:cubicBezTo>
                <a:cubicBezTo>
                  <a:pt x="13248" y="2701"/>
                  <a:pt x="13209" y="2056"/>
                  <a:pt x="12756" y="1756"/>
                </a:cubicBezTo>
                <a:cubicBezTo>
                  <a:pt x="10859" y="481"/>
                  <a:pt x="9097" y="1"/>
                  <a:pt x="75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3"/>
          <p:cNvSpPr/>
          <p:nvPr/>
        </p:nvSpPr>
        <p:spPr>
          <a:xfrm>
            <a:off x="7687786" y="3008806"/>
            <a:ext cx="123130" cy="145803"/>
          </a:xfrm>
          <a:custGeom>
            <a:avLst/>
            <a:gdLst/>
            <a:ahLst/>
            <a:cxnLst/>
            <a:rect l="l" t="t" r="r" b="b"/>
            <a:pathLst>
              <a:path w="8879" h="10514" extrusionOk="0">
                <a:moveTo>
                  <a:pt x="868" y="1"/>
                </a:moveTo>
                <a:cubicBezTo>
                  <a:pt x="389" y="1"/>
                  <a:pt x="1" y="417"/>
                  <a:pt x="22" y="909"/>
                </a:cubicBezTo>
                <a:cubicBezTo>
                  <a:pt x="247" y="6352"/>
                  <a:pt x="5328" y="9342"/>
                  <a:pt x="7657" y="10433"/>
                </a:cubicBezTo>
                <a:cubicBezTo>
                  <a:pt x="7777" y="10488"/>
                  <a:pt x="7900" y="10514"/>
                  <a:pt x="8020" y="10514"/>
                </a:cubicBezTo>
                <a:cubicBezTo>
                  <a:pt x="8472" y="10514"/>
                  <a:pt x="8878" y="10148"/>
                  <a:pt x="8878" y="9653"/>
                </a:cubicBezTo>
                <a:cubicBezTo>
                  <a:pt x="8867" y="7024"/>
                  <a:pt x="8053" y="1118"/>
                  <a:pt x="1000" y="11"/>
                </a:cubicBezTo>
                <a:cubicBezTo>
                  <a:pt x="955" y="4"/>
                  <a:pt x="911" y="1"/>
                  <a:pt x="8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7698659" y="3324118"/>
            <a:ext cx="184743" cy="78102"/>
          </a:xfrm>
          <a:custGeom>
            <a:avLst/>
            <a:gdLst/>
            <a:ahLst/>
            <a:cxnLst/>
            <a:rect l="l" t="t" r="r" b="b"/>
            <a:pathLst>
              <a:path w="13322" h="5632" extrusionOk="0">
                <a:moveTo>
                  <a:pt x="7163" y="0"/>
                </a:moveTo>
                <a:cubicBezTo>
                  <a:pt x="4131" y="0"/>
                  <a:pt x="1700" y="1762"/>
                  <a:pt x="464" y="2877"/>
                </a:cubicBezTo>
                <a:cubicBezTo>
                  <a:pt x="0" y="3300"/>
                  <a:pt x="130" y="4064"/>
                  <a:pt x="707" y="4301"/>
                </a:cubicBezTo>
                <a:cubicBezTo>
                  <a:pt x="2019" y="4851"/>
                  <a:pt x="4326" y="5632"/>
                  <a:pt x="6833" y="5632"/>
                </a:cubicBezTo>
                <a:cubicBezTo>
                  <a:pt x="8861" y="5632"/>
                  <a:pt x="11021" y="5120"/>
                  <a:pt x="12892" y="3560"/>
                </a:cubicBezTo>
                <a:cubicBezTo>
                  <a:pt x="13306" y="3209"/>
                  <a:pt x="13322" y="2565"/>
                  <a:pt x="12899" y="2226"/>
                </a:cubicBezTo>
                <a:cubicBezTo>
                  <a:pt x="10863" y="587"/>
                  <a:pt x="8913" y="0"/>
                  <a:pt x="71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7589879" y="3221080"/>
            <a:ext cx="118262" cy="153846"/>
          </a:xfrm>
          <a:custGeom>
            <a:avLst/>
            <a:gdLst/>
            <a:ahLst/>
            <a:cxnLst/>
            <a:rect l="l" t="t" r="r" b="b"/>
            <a:pathLst>
              <a:path w="8528" h="11094" extrusionOk="0">
                <a:moveTo>
                  <a:pt x="1093" y="1"/>
                </a:moveTo>
                <a:cubicBezTo>
                  <a:pt x="642" y="1"/>
                  <a:pt x="258" y="366"/>
                  <a:pt x="237" y="839"/>
                </a:cubicBezTo>
                <a:cubicBezTo>
                  <a:pt x="0" y="6277"/>
                  <a:pt x="4798" y="9690"/>
                  <a:pt x="7030" y="10978"/>
                </a:cubicBezTo>
                <a:cubicBezTo>
                  <a:pt x="7167" y="11057"/>
                  <a:pt x="7313" y="11093"/>
                  <a:pt x="7455" y="11093"/>
                </a:cubicBezTo>
                <a:cubicBezTo>
                  <a:pt x="7878" y="11093"/>
                  <a:pt x="8270" y="10775"/>
                  <a:pt x="8308" y="10307"/>
                </a:cubicBezTo>
                <a:cubicBezTo>
                  <a:pt x="8528" y="7689"/>
                  <a:pt x="8223" y="1733"/>
                  <a:pt x="1294" y="25"/>
                </a:cubicBezTo>
                <a:cubicBezTo>
                  <a:pt x="1226" y="9"/>
                  <a:pt x="1159" y="1"/>
                  <a:pt x="10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7559703" y="3545822"/>
            <a:ext cx="184507" cy="79017"/>
          </a:xfrm>
          <a:custGeom>
            <a:avLst/>
            <a:gdLst/>
            <a:ahLst/>
            <a:cxnLst/>
            <a:rect l="l" t="t" r="r" b="b"/>
            <a:pathLst>
              <a:path w="13305" h="5698" extrusionOk="0">
                <a:moveTo>
                  <a:pt x="6512" y="0"/>
                </a:moveTo>
                <a:cubicBezTo>
                  <a:pt x="3931" y="0"/>
                  <a:pt x="1724" y="1228"/>
                  <a:pt x="514" y="2070"/>
                </a:cubicBezTo>
                <a:cubicBezTo>
                  <a:pt x="0" y="2432"/>
                  <a:pt x="29" y="3201"/>
                  <a:pt x="577" y="3517"/>
                </a:cubicBezTo>
                <a:cubicBezTo>
                  <a:pt x="2035" y="4357"/>
                  <a:pt x="4839" y="5697"/>
                  <a:pt x="7889" y="5697"/>
                </a:cubicBezTo>
                <a:cubicBezTo>
                  <a:pt x="9495" y="5697"/>
                  <a:pt x="11169" y="5325"/>
                  <a:pt x="12751" y="4313"/>
                </a:cubicBezTo>
                <a:cubicBezTo>
                  <a:pt x="13208" y="4026"/>
                  <a:pt x="13304" y="3387"/>
                  <a:pt x="12926" y="2997"/>
                </a:cubicBezTo>
                <a:cubicBezTo>
                  <a:pt x="10758" y="745"/>
                  <a:pt x="8522" y="0"/>
                  <a:pt x="6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7459536" y="3420027"/>
            <a:ext cx="121091" cy="163942"/>
          </a:xfrm>
          <a:custGeom>
            <a:avLst/>
            <a:gdLst/>
            <a:ahLst/>
            <a:cxnLst/>
            <a:rect l="l" t="t" r="r" b="b"/>
            <a:pathLst>
              <a:path w="8732" h="11822" extrusionOk="0">
                <a:moveTo>
                  <a:pt x="1771" y="0"/>
                </a:moveTo>
                <a:cubicBezTo>
                  <a:pt x="1366" y="0"/>
                  <a:pt x="999" y="299"/>
                  <a:pt x="921" y="730"/>
                </a:cubicBezTo>
                <a:cubicBezTo>
                  <a:pt x="0" y="6093"/>
                  <a:pt x="4329" y="10089"/>
                  <a:pt x="6381" y="11644"/>
                </a:cubicBezTo>
                <a:cubicBezTo>
                  <a:pt x="6539" y="11765"/>
                  <a:pt x="6719" y="11821"/>
                  <a:pt x="6897" y="11821"/>
                </a:cubicBezTo>
                <a:cubicBezTo>
                  <a:pt x="7280" y="11821"/>
                  <a:pt x="7648" y="11561"/>
                  <a:pt x="7737" y="11141"/>
                </a:cubicBezTo>
                <a:cubicBezTo>
                  <a:pt x="8280" y="8576"/>
                  <a:pt x="8732" y="2629"/>
                  <a:pt x="2074" y="57"/>
                </a:cubicBezTo>
                <a:cubicBezTo>
                  <a:pt x="1974" y="18"/>
                  <a:pt x="1871" y="0"/>
                  <a:pt x="17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7368840" y="2981209"/>
            <a:ext cx="1060059" cy="1553826"/>
          </a:xfrm>
          <a:custGeom>
            <a:avLst/>
            <a:gdLst/>
            <a:ahLst/>
            <a:cxnLst/>
            <a:rect l="l" t="t" r="r" b="b"/>
            <a:pathLst>
              <a:path w="76442" h="112048" extrusionOk="0">
                <a:moveTo>
                  <a:pt x="76379" y="0"/>
                </a:moveTo>
                <a:cubicBezTo>
                  <a:pt x="72390" y="2667"/>
                  <a:pt x="68569" y="5476"/>
                  <a:pt x="64906" y="8393"/>
                </a:cubicBezTo>
                <a:lnTo>
                  <a:pt x="66415" y="14434"/>
                </a:lnTo>
                <a:lnTo>
                  <a:pt x="61085" y="11530"/>
                </a:lnTo>
                <a:cubicBezTo>
                  <a:pt x="25095" y="41948"/>
                  <a:pt x="5850" y="83330"/>
                  <a:pt x="1" y="112047"/>
                </a:cubicBezTo>
                <a:cubicBezTo>
                  <a:pt x="1" y="112047"/>
                  <a:pt x="7998" y="110109"/>
                  <a:pt x="18811" y="104355"/>
                </a:cubicBezTo>
                <a:cubicBezTo>
                  <a:pt x="19657" y="104387"/>
                  <a:pt x="20499" y="104403"/>
                  <a:pt x="21335" y="104403"/>
                </a:cubicBezTo>
                <a:cubicBezTo>
                  <a:pt x="33458" y="104403"/>
                  <a:pt x="44484" y="101033"/>
                  <a:pt x="53552" y="94424"/>
                </a:cubicBezTo>
                <a:lnTo>
                  <a:pt x="47928" y="92570"/>
                </a:lnTo>
                <a:lnTo>
                  <a:pt x="57954" y="90814"/>
                </a:lnTo>
                <a:cubicBezTo>
                  <a:pt x="66766" y="82725"/>
                  <a:pt x="73248" y="71078"/>
                  <a:pt x="76379" y="56027"/>
                </a:cubicBezTo>
                <a:lnTo>
                  <a:pt x="76379" y="56027"/>
                </a:lnTo>
                <a:cubicBezTo>
                  <a:pt x="72072" y="57044"/>
                  <a:pt x="67330" y="58909"/>
                  <a:pt x="62408" y="61333"/>
                </a:cubicBezTo>
                <a:lnTo>
                  <a:pt x="62408" y="61333"/>
                </a:lnTo>
                <a:cubicBezTo>
                  <a:pt x="66381" y="53958"/>
                  <a:pt x="69755" y="45577"/>
                  <a:pt x="72197" y="36048"/>
                </a:cubicBezTo>
                <a:lnTo>
                  <a:pt x="63386" y="29971"/>
                </a:lnTo>
                <a:lnTo>
                  <a:pt x="63386" y="29971"/>
                </a:lnTo>
                <a:lnTo>
                  <a:pt x="73502" y="30378"/>
                </a:lnTo>
                <a:cubicBezTo>
                  <a:pt x="75390" y="21256"/>
                  <a:pt x="76441" y="11168"/>
                  <a:pt x="76379" y="0"/>
                </a:cubicBezTo>
                <a:close/>
              </a:path>
            </a:pathLst>
          </a:custGeom>
          <a:solidFill>
            <a:srgbClr val="7ED6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7439788" y="3758166"/>
            <a:ext cx="988240" cy="670896"/>
          </a:xfrm>
          <a:custGeom>
            <a:avLst/>
            <a:gdLst/>
            <a:ahLst/>
            <a:cxnLst/>
            <a:rect l="l" t="t" r="r" b="b"/>
            <a:pathLst>
              <a:path w="71263" h="48379" extrusionOk="0">
                <a:moveTo>
                  <a:pt x="71263" y="1"/>
                </a:moveTo>
                <a:cubicBezTo>
                  <a:pt x="44174" y="6387"/>
                  <a:pt x="0" y="46487"/>
                  <a:pt x="0" y="46487"/>
                </a:cubicBezTo>
                <a:cubicBezTo>
                  <a:pt x="5564" y="47752"/>
                  <a:pt x="10994" y="48378"/>
                  <a:pt x="16220" y="48378"/>
                </a:cubicBezTo>
                <a:cubicBezTo>
                  <a:pt x="28344" y="48378"/>
                  <a:pt x="39372" y="45006"/>
                  <a:pt x="48436" y="38398"/>
                </a:cubicBezTo>
                <a:lnTo>
                  <a:pt x="42812" y="36544"/>
                </a:lnTo>
                <a:lnTo>
                  <a:pt x="52838" y="34788"/>
                </a:lnTo>
                <a:cubicBezTo>
                  <a:pt x="61650" y="26699"/>
                  <a:pt x="68132" y="15052"/>
                  <a:pt x="712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7368840" y="2981209"/>
            <a:ext cx="1060059" cy="1553826"/>
          </a:xfrm>
          <a:custGeom>
            <a:avLst/>
            <a:gdLst/>
            <a:ahLst/>
            <a:cxnLst/>
            <a:rect l="l" t="t" r="r" b="b"/>
            <a:pathLst>
              <a:path w="76442" h="112048" extrusionOk="0">
                <a:moveTo>
                  <a:pt x="76379" y="0"/>
                </a:moveTo>
                <a:cubicBezTo>
                  <a:pt x="72390" y="2667"/>
                  <a:pt x="68569" y="5476"/>
                  <a:pt x="64906" y="8393"/>
                </a:cubicBezTo>
                <a:lnTo>
                  <a:pt x="66415" y="14434"/>
                </a:lnTo>
                <a:lnTo>
                  <a:pt x="61085" y="11530"/>
                </a:lnTo>
                <a:cubicBezTo>
                  <a:pt x="25095" y="41948"/>
                  <a:pt x="5850" y="83330"/>
                  <a:pt x="1" y="112047"/>
                </a:cubicBezTo>
                <a:cubicBezTo>
                  <a:pt x="1" y="112047"/>
                  <a:pt x="24569" y="106095"/>
                  <a:pt x="45837" y="84042"/>
                </a:cubicBezTo>
                <a:lnTo>
                  <a:pt x="38043" y="77266"/>
                </a:lnTo>
                <a:lnTo>
                  <a:pt x="48872" y="80753"/>
                </a:lnTo>
                <a:cubicBezTo>
                  <a:pt x="58581" y="69777"/>
                  <a:pt x="67291" y="55218"/>
                  <a:pt x="72197" y="36048"/>
                </a:cubicBezTo>
                <a:lnTo>
                  <a:pt x="63386" y="29971"/>
                </a:lnTo>
                <a:lnTo>
                  <a:pt x="63386" y="29971"/>
                </a:lnTo>
                <a:lnTo>
                  <a:pt x="73502" y="30378"/>
                </a:lnTo>
                <a:cubicBezTo>
                  <a:pt x="75390" y="21256"/>
                  <a:pt x="76441" y="11168"/>
                  <a:pt x="76379" y="0"/>
                </a:cubicBezTo>
                <a:close/>
              </a:path>
            </a:pathLst>
          </a:custGeom>
          <a:solidFill>
            <a:srgbClr val="DBD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3"/>
          <p:cNvSpPr/>
          <p:nvPr/>
        </p:nvSpPr>
        <p:spPr>
          <a:xfrm>
            <a:off x="7368840" y="2981209"/>
            <a:ext cx="1060059" cy="1553826"/>
          </a:xfrm>
          <a:custGeom>
            <a:avLst/>
            <a:gdLst/>
            <a:ahLst/>
            <a:cxnLst/>
            <a:rect l="l" t="t" r="r" b="b"/>
            <a:pathLst>
              <a:path w="76442" h="112048" extrusionOk="0">
                <a:moveTo>
                  <a:pt x="76379" y="0"/>
                </a:moveTo>
                <a:lnTo>
                  <a:pt x="76379" y="0"/>
                </a:lnTo>
                <a:cubicBezTo>
                  <a:pt x="76378" y="3"/>
                  <a:pt x="38043" y="76475"/>
                  <a:pt x="1" y="112047"/>
                </a:cubicBezTo>
                <a:cubicBezTo>
                  <a:pt x="1" y="112047"/>
                  <a:pt x="24569" y="106095"/>
                  <a:pt x="45837" y="84042"/>
                </a:cubicBezTo>
                <a:lnTo>
                  <a:pt x="38043" y="77266"/>
                </a:lnTo>
                <a:lnTo>
                  <a:pt x="48872" y="80753"/>
                </a:lnTo>
                <a:cubicBezTo>
                  <a:pt x="58581" y="69777"/>
                  <a:pt x="67291" y="55218"/>
                  <a:pt x="72197" y="36048"/>
                </a:cubicBezTo>
                <a:lnTo>
                  <a:pt x="63386" y="29971"/>
                </a:lnTo>
                <a:lnTo>
                  <a:pt x="63386" y="29971"/>
                </a:lnTo>
                <a:lnTo>
                  <a:pt x="73502" y="30378"/>
                </a:lnTo>
                <a:cubicBezTo>
                  <a:pt x="75390" y="21256"/>
                  <a:pt x="76441" y="11168"/>
                  <a:pt x="76379" y="0"/>
                </a:cubicBezTo>
                <a:close/>
              </a:path>
            </a:pathLst>
          </a:custGeom>
          <a:solidFill>
            <a:srgbClr val="A2A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3"/>
          <p:cNvSpPr/>
          <p:nvPr/>
        </p:nvSpPr>
        <p:spPr>
          <a:xfrm>
            <a:off x="7368771" y="2981209"/>
            <a:ext cx="1059435" cy="1553978"/>
          </a:xfrm>
          <a:custGeom>
            <a:avLst/>
            <a:gdLst/>
            <a:ahLst/>
            <a:cxnLst/>
            <a:rect l="l" t="t" r="r" b="b"/>
            <a:pathLst>
              <a:path w="76397" h="112059" extrusionOk="0">
                <a:moveTo>
                  <a:pt x="76378" y="0"/>
                </a:moveTo>
                <a:cubicBezTo>
                  <a:pt x="59960" y="34233"/>
                  <a:pt x="40863" y="62243"/>
                  <a:pt x="25874" y="81697"/>
                </a:cubicBezTo>
                <a:cubicBezTo>
                  <a:pt x="18380" y="91424"/>
                  <a:pt x="11914" y="99008"/>
                  <a:pt x="7320" y="104162"/>
                </a:cubicBezTo>
                <a:cubicBezTo>
                  <a:pt x="5019" y="106740"/>
                  <a:pt x="3188" y="108712"/>
                  <a:pt x="1933" y="110034"/>
                </a:cubicBezTo>
                <a:cubicBezTo>
                  <a:pt x="1305" y="110696"/>
                  <a:pt x="825" y="111199"/>
                  <a:pt x="497" y="111539"/>
                </a:cubicBezTo>
                <a:cubicBezTo>
                  <a:pt x="334" y="111703"/>
                  <a:pt x="209" y="111832"/>
                  <a:pt x="124" y="111917"/>
                </a:cubicBezTo>
                <a:cubicBezTo>
                  <a:pt x="85" y="111956"/>
                  <a:pt x="51" y="111990"/>
                  <a:pt x="34" y="112008"/>
                </a:cubicBezTo>
                <a:cubicBezTo>
                  <a:pt x="11" y="112030"/>
                  <a:pt x="1" y="112042"/>
                  <a:pt x="1" y="112042"/>
                </a:cubicBezTo>
                <a:lnTo>
                  <a:pt x="17" y="112058"/>
                </a:lnTo>
                <a:cubicBezTo>
                  <a:pt x="17" y="112053"/>
                  <a:pt x="43553" y="68483"/>
                  <a:pt x="76396" y="6"/>
                </a:cubicBezTo>
                <a:lnTo>
                  <a:pt x="76378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3"/>
          <p:cNvSpPr/>
          <p:nvPr/>
        </p:nvSpPr>
        <p:spPr>
          <a:xfrm>
            <a:off x="8037644" y="3307643"/>
            <a:ext cx="56524" cy="279583"/>
          </a:xfrm>
          <a:custGeom>
            <a:avLst/>
            <a:gdLst/>
            <a:ahLst/>
            <a:cxnLst/>
            <a:rect l="l" t="t" r="r" b="b"/>
            <a:pathLst>
              <a:path w="4076" h="20161" extrusionOk="0">
                <a:moveTo>
                  <a:pt x="1" y="1"/>
                </a:moveTo>
                <a:lnTo>
                  <a:pt x="4054" y="20160"/>
                </a:lnTo>
                <a:lnTo>
                  <a:pt x="4075" y="20155"/>
                </a:lnTo>
                <a:lnTo>
                  <a:pt x="24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7944216" y="3813734"/>
            <a:ext cx="299566" cy="236"/>
          </a:xfrm>
          <a:custGeom>
            <a:avLst/>
            <a:gdLst/>
            <a:ahLst/>
            <a:cxnLst/>
            <a:rect l="l" t="t" r="r" b="b"/>
            <a:pathLst>
              <a:path w="21602" h="17" extrusionOk="0">
                <a:moveTo>
                  <a:pt x="0" y="0"/>
                </a:moveTo>
                <a:lnTo>
                  <a:pt x="0" y="17"/>
                </a:lnTo>
                <a:lnTo>
                  <a:pt x="21601" y="17"/>
                </a:lnTo>
                <a:lnTo>
                  <a:pt x="21601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7633133" y="3851205"/>
            <a:ext cx="46650" cy="324638"/>
          </a:xfrm>
          <a:custGeom>
            <a:avLst/>
            <a:gdLst/>
            <a:ahLst/>
            <a:cxnLst/>
            <a:rect l="l" t="t" r="r" b="b"/>
            <a:pathLst>
              <a:path w="3364" h="23410" extrusionOk="0">
                <a:moveTo>
                  <a:pt x="1" y="0"/>
                </a:moveTo>
                <a:lnTo>
                  <a:pt x="3347" y="23410"/>
                </a:lnTo>
                <a:lnTo>
                  <a:pt x="3363" y="23404"/>
                </a:lnTo>
                <a:lnTo>
                  <a:pt x="24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5654637" y="3094550"/>
            <a:ext cx="183717" cy="79239"/>
          </a:xfrm>
          <a:custGeom>
            <a:avLst/>
            <a:gdLst/>
            <a:ahLst/>
            <a:cxnLst/>
            <a:rect l="l" t="t" r="r" b="b"/>
            <a:pathLst>
              <a:path w="13248" h="5714" extrusionOk="0">
                <a:moveTo>
                  <a:pt x="5728" y="1"/>
                </a:moveTo>
                <a:cubicBezTo>
                  <a:pt x="4149" y="1"/>
                  <a:pt x="2385" y="481"/>
                  <a:pt x="486" y="1756"/>
                </a:cubicBezTo>
                <a:cubicBezTo>
                  <a:pt x="40" y="2056"/>
                  <a:pt x="1" y="2701"/>
                  <a:pt x="385" y="3086"/>
                </a:cubicBezTo>
                <a:cubicBezTo>
                  <a:pt x="2433" y="5112"/>
                  <a:pt x="5011" y="5713"/>
                  <a:pt x="7348" y="5713"/>
                </a:cubicBezTo>
                <a:cubicBezTo>
                  <a:pt x="9421" y="5713"/>
                  <a:pt x="11304" y="5240"/>
                  <a:pt x="12457" y="4871"/>
                </a:cubicBezTo>
                <a:cubicBezTo>
                  <a:pt x="13056" y="4680"/>
                  <a:pt x="13248" y="3927"/>
                  <a:pt x="12819" y="3470"/>
                </a:cubicBezTo>
                <a:cubicBezTo>
                  <a:pt x="11601" y="2163"/>
                  <a:pt x="9080" y="1"/>
                  <a:pt x="57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5832409" y="3008806"/>
            <a:ext cx="123116" cy="145803"/>
          </a:xfrm>
          <a:custGeom>
            <a:avLst/>
            <a:gdLst/>
            <a:ahLst/>
            <a:cxnLst/>
            <a:rect l="l" t="t" r="r" b="b"/>
            <a:pathLst>
              <a:path w="8878" h="10514" extrusionOk="0">
                <a:moveTo>
                  <a:pt x="8011" y="1"/>
                </a:moveTo>
                <a:cubicBezTo>
                  <a:pt x="7967" y="1"/>
                  <a:pt x="7923" y="4"/>
                  <a:pt x="7878" y="11"/>
                </a:cubicBezTo>
                <a:cubicBezTo>
                  <a:pt x="825" y="1118"/>
                  <a:pt x="11" y="7024"/>
                  <a:pt x="0" y="9653"/>
                </a:cubicBezTo>
                <a:cubicBezTo>
                  <a:pt x="0" y="10148"/>
                  <a:pt x="406" y="10514"/>
                  <a:pt x="859" y="10514"/>
                </a:cubicBezTo>
                <a:cubicBezTo>
                  <a:pt x="978" y="10514"/>
                  <a:pt x="1101" y="10488"/>
                  <a:pt x="1221" y="10433"/>
                </a:cubicBezTo>
                <a:cubicBezTo>
                  <a:pt x="3548" y="9342"/>
                  <a:pt x="8630" y="6352"/>
                  <a:pt x="8856" y="909"/>
                </a:cubicBezTo>
                <a:cubicBezTo>
                  <a:pt x="8877" y="417"/>
                  <a:pt x="8489" y="1"/>
                  <a:pt x="80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5759908" y="3324118"/>
            <a:ext cx="184729" cy="78102"/>
          </a:xfrm>
          <a:custGeom>
            <a:avLst/>
            <a:gdLst/>
            <a:ahLst/>
            <a:cxnLst/>
            <a:rect l="l" t="t" r="r" b="b"/>
            <a:pathLst>
              <a:path w="13321" h="5632" extrusionOk="0">
                <a:moveTo>
                  <a:pt x="6159" y="0"/>
                </a:moveTo>
                <a:cubicBezTo>
                  <a:pt x="4409" y="0"/>
                  <a:pt x="2459" y="587"/>
                  <a:pt x="424" y="2226"/>
                </a:cubicBezTo>
                <a:cubicBezTo>
                  <a:pt x="0" y="2565"/>
                  <a:pt x="17" y="3209"/>
                  <a:pt x="429" y="3560"/>
                </a:cubicBezTo>
                <a:cubicBezTo>
                  <a:pt x="2300" y="5120"/>
                  <a:pt x="4459" y="5632"/>
                  <a:pt x="6487" y="5632"/>
                </a:cubicBezTo>
                <a:cubicBezTo>
                  <a:pt x="8993" y="5632"/>
                  <a:pt x="11299" y="4851"/>
                  <a:pt x="12615" y="4301"/>
                </a:cubicBezTo>
                <a:cubicBezTo>
                  <a:pt x="13192" y="4064"/>
                  <a:pt x="13320" y="3300"/>
                  <a:pt x="12858" y="2877"/>
                </a:cubicBezTo>
                <a:cubicBezTo>
                  <a:pt x="11621" y="1762"/>
                  <a:pt x="9190" y="0"/>
                  <a:pt x="6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5935142" y="3221080"/>
            <a:ext cx="118304" cy="153846"/>
          </a:xfrm>
          <a:custGeom>
            <a:avLst/>
            <a:gdLst/>
            <a:ahLst/>
            <a:cxnLst/>
            <a:rect l="l" t="t" r="r" b="b"/>
            <a:pathLst>
              <a:path w="8531" h="11094" extrusionOk="0">
                <a:moveTo>
                  <a:pt x="7437" y="1"/>
                </a:moveTo>
                <a:cubicBezTo>
                  <a:pt x="7371" y="1"/>
                  <a:pt x="7304" y="9"/>
                  <a:pt x="7236" y="25"/>
                </a:cubicBezTo>
                <a:cubicBezTo>
                  <a:pt x="306" y="1733"/>
                  <a:pt x="1" y="7689"/>
                  <a:pt x="222" y="10307"/>
                </a:cubicBezTo>
                <a:cubicBezTo>
                  <a:pt x="259" y="10775"/>
                  <a:pt x="651" y="11093"/>
                  <a:pt x="1073" y="11093"/>
                </a:cubicBezTo>
                <a:cubicBezTo>
                  <a:pt x="1216" y="11093"/>
                  <a:pt x="1361" y="11057"/>
                  <a:pt x="1498" y="10978"/>
                </a:cubicBezTo>
                <a:cubicBezTo>
                  <a:pt x="3731" y="9690"/>
                  <a:pt x="8530" y="6277"/>
                  <a:pt x="8293" y="839"/>
                </a:cubicBezTo>
                <a:cubicBezTo>
                  <a:pt x="8273" y="366"/>
                  <a:pt x="7887" y="1"/>
                  <a:pt x="74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5899099" y="3545822"/>
            <a:ext cx="184507" cy="79017"/>
          </a:xfrm>
          <a:custGeom>
            <a:avLst/>
            <a:gdLst/>
            <a:ahLst/>
            <a:cxnLst/>
            <a:rect l="l" t="t" r="r" b="b"/>
            <a:pathLst>
              <a:path w="13305" h="5698" extrusionOk="0">
                <a:moveTo>
                  <a:pt x="6790" y="0"/>
                </a:moveTo>
                <a:cubicBezTo>
                  <a:pt x="4779" y="0"/>
                  <a:pt x="2542" y="745"/>
                  <a:pt x="374" y="2997"/>
                </a:cubicBezTo>
                <a:cubicBezTo>
                  <a:pt x="1" y="3387"/>
                  <a:pt x="96" y="4026"/>
                  <a:pt x="554" y="4313"/>
                </a:cubicBezTo>
                <a:cubicBezTo>
                  <a:pt x="2136" y="5325"/>
                  <a:pt x="3810" y="5697"/>
                  <a:pt x="5416" y="5697"/>
                </a:cubicBezTo>
                <a:cubicBezTo>
                  <a:pt x="8465" y="5697"/>
                  <a:pt x="11269" y="4357"/>
                  <a:pt x="12728" y="3517"/>
                </a:cubicBezTo>
                <a:cubicBezTo>
                  <a:pt x="13276" y="3201"/>
                  <a:pt x="13305" y="2432"/>
                  <a:pt x="12791" y="2070"/>
                </a:cubicBezTo>
                <a:cubicBezTo>
                  <a:pt x="11580" y="1228"/>
                  <a:pt x="9371" y="0"/>
                  <a:pt x="6790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3"/>
          <p:cNvSpPr/>
          <p:nvPr/>
        </p:nvSpPr>
        <p:spPr>
          <a:xfrm>
            <a:off x="5899099" y="3545822"/>
            <a:ext cx="184507" cy="79017"/>
          </a:xfrm>
          <a:custGeom>
            <a:avLst/>
            <a:gdLst/>
            <a:ahLst/>
            <a:cxnLst/>
            <a:rect l="l" t="t" r="r" b="b"/>
            <a:pathLst>
              <a:path w="13305" h="5698" extrusionOk="0">
                <a:moveTo>
                  <a:pt x="6790" y="0"/>
                </a:moveTo>
                <a:cubicBezTo>
                  <a:pt x="4779" y="0"/>
                  <a:pt x="2542" y="745"/>
                  <a:pt x="374" y="2997"/>
                </a:cubicBezTo>
                <a:cubicBezTo>
                  <a:pt x="1" y="3387"/>
                  <a:pt x="96" y="4026"/>
                  <a:pt x="554" y="4313"/>
                </a:cubicBezTo>
                <a:cubicBezTo>
                  <a:pt x="2136" y="5325"/>
                  <a:pt x="3810" y="5697"/>
                  <a:pt x="5416" y="5697"/>
                </a:cubicBezTo>
                <a:cubicBezTo>
                  <a:pt x="8465" y="5697"/>
                  <a:pt x="11269" y="4357"/>
                  <a:pt x="12728" y="3517"/>
                </a:cubicBezTo>
                <a:cubicBezTo>
                  <a:pt x="13276" y="3201"/>
                  <a:pt x="13305" y="2432"/>
                  <a:pt x="12791" y="2070"/>
                </a:cubicBezTo>
                <a:cubicBezTo>
                  <a:pt x="11580" y="1228"/>
                  <a:pt x="9371" y="0"/>
                  <a:pt x="6790" y="0"/>
                </a:cubicBezTo>
                <a:close/>
              </a:path>
            </a:pathLst>
          </a:custGeom>
          <a:solidFill>
            <a:srgbClr val="C7EC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5962059" y="3572601"/>
            <a:ext cx="104159" cy="9374"/>
          </a:xfrm>
          <a:custGeom>
            <a:avLst/>
            <a:gdLst/>
            <a:ahLst/>
            <a:cxnLst/>
            <a:rect l="l" t="t" r="r" b="b"/>
            <a:pathLst>
              <a:path w="7511" h="676" extrusionOk="0">
                <a:moveTo>
                  <a:pt x="2701" y="0"/>
                </a:moveTo>
                <a:cubicBezTo>
                  <a:pt x="2024" y="0"/>
                  <a:pt x="1409" y="63"/>
                  <a:pt x="965" y="230"/>
                </a:cubicBezTo>
                <a:cubicBezTo>
                  <a:pt x="1" y="591"/>
                  <a:pt x="1882" y="676"/>
                  <a:pt x="3871" y="676"/>
                </a:cubicBezTo>
                <a:cubicBezTo>
                  <a:pt x="5648" y="676"/>
                  <a:pt x="7510" y="608"/>
                  <a:pt x="7510" y="608"/>
                </a:cubicBezTo>
                <a:cubicBezTo>
                  <a:pt x="7510" y="608"/>
                  <a:pt x="4806" y="0"/>
                  <a:pt x="2701" y="0"/>
                </a:cubicBezTo>
                <a:close/>
              </a:path>
            </a:pathLst>
          </a:custGeom>
          <a:solidFill>
            <a:srgbClr val="22A6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6062670" y="3420027"/>
            <a:ext cx="121105" cy="163942"/>
          </a:xfrm>
          <a:custGeom>
            <a:avLst/>
            <a:gdLst/>
            <a:ahLst/>
            <a:cxnLst/>
            <a:rect l="l" t="t" r="r" b="b"/>
            <a:pathLst>
              <a:path w="8733" h="11822" extrusionOk="0">
                <a:moveTo>
                  <a:pt x="6962" y="0"/>
                </a:moveTo>
                <a:cubicBezTo>
                  <a:pt x="6862" y="0"/>
                  <a:pt x="6759" y="18"/>
                  <a:pt x="6659" y="57"/>
                </a:cubicBezTo>
                <a:cubicBezTo>
                  <a:pt x="0" y="2629"/>
                  <a:pt x="448" y="8576"/>
                  <a:pt x="996" y="11141"/>
                </a:cubicBezTo>
                <a:cubicBezTo>
                  <a:pt x="1085" y="11561"/>
                  <a:pt x="1450" y="11821"/>
                  <a:pt x="1834" y="11821"/>
                </a:cubicBezTo>
                <a:cubicBezTo>
                  <a:pt x="2011" y="11821"/>
                  <a:pt x="2193" y="11765"/>
                  <a:pt x="2352" y="11644"/>
                </a:cubicBezTo>
                <a:cubicBezTo>
                  <a:pt x="4398" y="10089"/>
                  <a:pt x="8733" y="6093"/>
                  <a:pt x="7806" y="730"/>
                </a:cubicBezTo>
                <a:cubicBezTo>
                  <a:pt x="7733" y="299"/>
                  <a:pt x="7366" y="0"/>
                  <a:pt x="6962" y="0"/>
                </a:cubicBezTo>
                <a:close/>
              </a:path>
            </a:pathLst>
          </a:custGeom>
          <a:solidFill>
            <a:srgbClr val="76AD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6062670" y="3420027"/>
            <a:ext cx="121105" cy="163942"/>
          </a:xfrm>
          <a:custGeom>
            <a:avLst/>
            <a:gdLst/>
            <a:ahLst/>
            <a:cxnLst/>
            <a:rect l="l" t="t" r="r" b="b"/>
            <a:pathLst>
              <a:path w="8733" h="11822" extrusionOk="0">
                <a:moveTo>
                  <a:pt x="6962" y="0"/>
                </a:moveTo>
                <a:cubicBezTo>
                  <a:pt x="6862" y="0"/>
                  <a:pt x="6759" y="18"/>
                  <a:pt x="6659" y="57"/>
                </a:cubicBezTo>
                <a:cubicBezTo>
                  <a:pt x="0" y="2629"/>
                  <a:pt x="448" y="8576"/>
                  <a:pt x="996" y="11141"/>
                </a:cubicBezTo>
                <a:cubicBezTo>
                  <a:pt x="1085" y="11561"/>
                  <a:pt x="1450" y="11821"/>
                  <a:pt x="1834" y="11821"/>
                </a:cubicBezTo>
                <a:cubicBezTo>
                  <a:pt x="2011" y="11821"/>
                  <a:pt x="2193" y="11765"/>
                  <a:pt x="2352" y="11644"/>
                </a:cubicBezTo>
                <a:cubicBezTo>
                  <a:pt x="4398" y="10089"/>
                  <a:pt x="8733" y="6093"/>
                  <a:pt x="7806" y="730"/>
                </a:cubicBezTo>
                <a:cubicBezTo>
                  <a:pt x="7733" y="299"/>
                  <a:pt x="7366" y="0"/>
                  <a:pt x="6962" y="0"/>
                </a:cubicBezTo>
                <a:close/>
              </a:path>
            </a:pathLst>
          </a:custGeom>
          <a:solidFill>
            <a:srgbClr val="C7EC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6086426" y="3479451"/>
            <a:ext cx="40951" cy="88197"/>
          </a:xfrm>
          <a:custGeom>
            <a:avLst/>
            <a:gdLst/>
            <a:ahLst/>
            <a:cxnLst/>
            <a:rect l="l" t="t" r="r" b="b"/>
            <a:pathLst>
              <a:path w="2953" h="6360" extrusionOk="0">
                <a:moveTo>
                  <a:pt x="2433" y="0"/>
                </a:moveTo>
                <a:cubicBezTo>
                  <a:pt x="2385" y="0"/>
                  <a:pt x="2307" y="55"/>
                  <a:pt x="2194" y="175"/>
                </a:cubicBezTo>
                <a:cubicBezTo>
                  <a:pt x="853" y="1589"/>
                  <a:pt x="0" y="6359"/>
                  <a:pt x="0" y="6359"/>
                </a:cubicBezTo>
                <a:cubicBezTo>
                  <a:pt x="0" y="6359"/>
                  <a:pt x="2953" y="0"/>
                  <a:pt x="2433" y="0"/>
                </a:cubicBezTo>
                <a:close/>
              </a:path>
            </a:pathLst>
          </a:custGeom>
          <a:solidFill>
            <a:srgbClr val="22A6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5214375" y="2981209"/>
            <a:ext cx="1059990" cy="1553826"/>
          </a:xfrm>
          <a:custGeom>
            <a:avLst/>
            <a:gdLst/>
            <a:ahLst/>
            <a:cxnLst/>
            <a:rect l="l" t="t" r="r" b="b"/>
            <a:pathLst>
              <a:path w="76437" h="112048" extrusionOk="0">
                <a:moveTo>
                  <a:pt x="57" y="0"/>
                </a:moveTo>
                <a:cubicBezTo>
                  <a:pt x="0" y="11168"/>
                  <a:pt x="1053" y="21256"/>
                  <a:pt x="2940" y="30378"/>
                </a:cubicBezTo>
                <a:lnTo>
                  <a:pt x="13057" y="29971"/>
                </a:lnTo>
                <a:lnTo>
                  <a:pt x="4246" y="36048"/>
                </a:lnTo>
                <a:cubicBezTo>
                  <a:pt x="6688" y="45577"/>
                  <a:pt x="10061" y="53958"/>
                  <a:pt x="14034" y="61333"/>
                </a:cubicBezTo>
                <a:cubicBezTo>
                  <a:pt x="9106" y="58909"/>
                  <a:pt x="4370" y="57044"/>
                  <a:pt x="57" y="56027"/>
                </a:cubicBezTo>
                <a:lnTo>
                  <a:pt x="57" y="56027"/>
                </a:lnTo>
                <a:cubicBezTo>
                  <a:pt x="3195" y="71078"/>
                  <a:pt x="9677" y="82725"/>
                  <a:pt x="18489" y="90814"/>
                </a:cubicBezTo>
                <a:lnTo>
                  <a:pt x="28509" y="92570"/>
                </a:lnTo>
                <a:lnTo>
                  <a:pt x="22892" y="94424"/>
                </a:lnTo>
                <a:cubicBezTo>
                  <a:pt x="31958" y="101033"/>
                  <a:pt x="42984" y="104403"/>
                  <a:pt x="55108" y="104403"/>
                </a:cubicBezTo>
                <a:cubicBezTo>
                  <a:pt x="55944" y="104403"/>
                  <a:pt x="56786" y="104387"/>
                  <a:pt x="57633" y="104355"/>
                </a:cubicBezTo>
                <a:cubicBezTo>
                  <a:pt x="68445" y="110109"/>
                  <a:pt x="76437" y="112047"/>
                  <a:pt x="76437" y="112047"/>
                </a:cubicBezTo>
                <a:cubicBezTo>
                  <a:pt x="70592" y="83330"/>
                  <a:pt x="51348" y="41948"/>
                  <a:pt x="15357" y="11530"/>
                </a:cubicBezTo>
                <a:lnTo>
                  <a:pt x="10027" y="14434"/>
                </a:lnTo>
                <a:lnTo>
                  <a:pt x="11531" y="8393"/>
                </a:lnTo>
                <a:cubicBezTo>
                  <a:pt x="7875" y="5476"/>
                  <a:pt x="4053" y="2667"/>
                  <a:pt x="57" y="0"/>
                </a:cubicBezTo>
                <a:close/>
              </a:path>
            </a:pathLst>
          </a:custGeom>
          <a:solidFill>
            <a:srgbClr val="7ED6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5215165" y="3758166"/>
            <a:ext cx="988267" cy="670896"/>
          </a:xfrm>
          <a:custGeom>
            <a:avLst/>
            <a:gdLst/>
            <a:ahLst/>
            <a:cxnLst/>
            <a:rect l="l" t="t" r="r" b="b"/>
            <a:pathLst>
              <a:path w="71265" h="48379" extrusionOk="0">
                <a:moveTo>
                  <a:pt x="0" y="1"/>
                </a:moveTo>
                <a:lnTo>
                  <a:pt x="0" y="1"/>
                </a:lnTo>
                <a:cubicBezTo>
                  <a:pt x="3138" y="15052"/>
                  <a:pt x="9620" y="26699"/>
                  <a:pt x="18432" y="34788"/>
                </a:cubicBezTo>
                <a:lnTo>
                  <a:pt x="28452" y="36544"/>
                </a:lnTo>
                <a:lnTo>
                  <a:pt x="22835" y="38398"/>
                </a:lnTo>
                <a:cubicBezTo>
                  <a:pt x="31898" y="45006"/>
                  <a:pt x="42923" y="48378"/>
                  <a:pt x="55045" y="48378"/>
                </a:cubicBezTo>
                <a:cubicBezTo>
                  <a:pt x="60271" y="48378"/>
                  <a:pt x="65701" y="47752"/>
                  <a:pt x="71265" y="46487"/>
                </a:cubicBezTo>
                <a:cubicBezTo>
                  <a:pt x="71265" y="46487"/>
                  <a:pt x="27095" y="6387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5214375" y="2981209"/>
            <a:ext cx="1059990" cy="1553826"/>
          </a:xfrm>
          <a:custGeom>
            <a:avLst/>
            <a:gdLst/>
            <a:ahLst/>
            <a:cxnLst/>
            <a:rect l="l" t="t" r="r" b="b"/>
            <a:pathLst>
              <a:path w="76437" h="112048" extrusionOk="0">
                <a:moveTo>
                  <a:pt x="57" y="0"/>
                </a:moveTo>
                <a:cubicBezTo>
                  <a:pt x="0" y="11168"/>
                  <a:pt x="1053" y="21256"/>
                  <a:pt x="2940" y="30378"/>
                </a:cubicBezTo>
                <a:lnTo>
                  <a:pt x="13057" y="29971"/>
                </a:lnTo>
                <a:lnTo>
                  <a:pt x="4246" y="36048"/>
                </a:lnTo>
                <a:cubicBezTo>
                  <a:pt x="9151" y="55218"/>
                  <a:pt x="17861" y="69777"/>
                  <a:pt x="27571" y="80753"/>
                </a:cubicBezTo>
                <a:lnTo>
                  <a:pt x="38400" y="77266"/>
                </a:lnTo>
                <a:lnTo>
                  <a:pt x="30606" y="84042"/>
                </a:lnTo>
                <a:cubicBezTo>
                  <a:pt x="51873" y="106095"/>
                  <a:pt x="76437" y="112047"/>
                  <a:pt x="76437" y="112047"/>
                </a:cubicBezTo>
                <a:cubicBezTo>
                  <a:pt x="70592" y="83330"/>
                  <a:pt x="51348" y="41948"/>
                  <a:pt x="15357" y="11530"/>
                </a:cubicBezTo>
                <a:lnTo>
                  <a:pt x="10027" y="14434"/>
                </a:lnTo>
                <a:lnTo>
                  <a:pt x="11531" y="8393"/>
                </a:lnTo>
                <a:cubicBezTo>
                  <a:pt x="7875" y="5476"/>
                  <a:pt x="4053" y="2667"/>
                  <a:pt x="57" y="0"/>
                </a:cubicBezTo>
                <a:close/>
              </a:path>
            </a:pathLst>
          </a:custGeom>
          <a:solidFill>
            <a:srgbClr val="DBD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>
            <a:off x="5214375" y="2981209"/>
            <a:ext cx="1059990" cy="1553826"/>
          </a:xfrm>
          <a:custGeom>
            <a:avLst/>
            <a:gdLst/>
            <a:ahLst/>
            <a:cxnLst/>
            <a:rect l="l" t="t" r="r" b="b"/>
            <a:pathLst>
              <a:path w="76437" h="112048" extrusionOk="0">
                <a:moveTo>
                  <a:pt x="57" y="0"/>
                </a:moveTo>
                <a:cubicBezTo>
                  <a:pt x="0" y="11168"/>
                  <a:pt x="1053" y="21256"/>
                  <a:pt x="2940" y="30378"/>
                </a:cubicBezTo>
                <a:lnTo>
                  <a:pt x="13057" y="29971"/>
                </a:lnTo>
                <a:lnTo>
                  <a:pt x="4246" y="36048"/>
                </a:lnTo>
                <a:cubicBezTo>
                  <a:pt x="9151" y="55218"/>
                  <a:pt x="17861" y="69777"/>
                  <a:pt x="27571" y="80753"/>
                </a:cubicBezTo>
                <a:lnTo>
                  <a:pt x="38400" y="77266"/>
                </a:lnTo>
                <a:lnTo>
                  <a:pt x="30606" y="84042"/>
                </a:lnTo>
                <a:cubicBezTo>
                  <a:pt x="51873" y="106095"/>
                  <a:pt x="76437" y="112047"/>
                  <a:pt x="76437" y="112047"/>
                </a:cubicBezTo>
                <a:cubicBezTo>
                  <a:pt x="38400" y="76475"/>
                  <a:pt x="58" y="1"/>
                  <a:pt x="57" y="0"/>
                </a:cubicBezTo>
                <a:close/>
              </a:path>
            </a:pathLst>
          </a:custGeom>
          <a:solidFill>
            <a:srgbClr val="A2A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5215096" y="2981209"/>
            <a:ext cx="1059422" cy="1553978"/>
          </a:xfrm>
          <a:custGeom>
            <a:avLst/>
            <a:gdLst/>
            <a:ahLst/>
            <a:cxnLst/>
            <a:rect l="l" t="t" r="r" b="b"/>
            <a:pathLst>
              <a:path w="76396" h="112059" extrusionOk="0">
                <a:moveTo>
                  <a:pt x="18" y="0"/>
                </a:moveTo>
                <a:lnTo>
                  <a:pt x="0" y="6"/>
                </a:lnTo>
                <a:cubicBezTo>
                  <a:pt x="32836" y="68483"/>
                  <a:pt x="76378" y="112053"/>
                  <a:pt x="76378" y="112058"/>
                </a:cubicBezTo>
                <a:lnTo>
                  <a:pt x="76396" y="112042"/>
                </a:lnTo>
                <a:cubicBezTo>
                  <a:pt x="76396" y="112042"/>
                  <a:pt x="76351" y="112001"/>
                  <a:pt x="76265" y="111917"/>
                </a:cubicBezTo>
                <a:cubicBezTo>
                  <a:pt x="73683" y="109295"/>
                  <a:pt x="31831" y="66330"/>
                  <a:pt x="18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5549131" y="3307643"/>
            <a:ext cx="56538" cy="279583"/>
          </a:xfrm>
          <a:custGeom>
            <a:avLst/>
            <a:gdLst/>
            <a:ahLst/>
            <a:cxnLst/>
            <a:rect l="l" t="t" r="r" b="b"/>
            <a:pathLst>
              <a:path w="4077" h="20161" extrusionOk="0">
                <a:moveTo>
                  <a:pt x="4054" y="1"/>
                </a:moveTo>
                <a:lnTo>
                  <a:pt x="1" y="20155"/>
                </a:lnTo>
                <a:lnTo>
                  <a:pt x="18" y="20160"/>
                </a:lnTo>
                <a:lnTo>
                  <a:pt x="4077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5399511" y="3813734"/>
            <a:ext cx="299566" cy="236"/>
          </a:xfrm>
          <a:custGeom>
            <a:avLst/>
            <a:gdLst/>
            <a:ahLst/>
            <a:cxnLst/>
            <a:rect l="l" t="t" r="r" b="b"/>
            <a:pathLst>
              <a:path w="21602" h="17" extrusionOk="0">
                <a:moveTo>
                  <a:pt x="0" y="0"/>
                </a:moveTo>
                <a:lnTo>
                  <a:pt x="0" y="17"/>
                </a:lnTo>
                <a:lnTo>
                  <a:pt x="21602" y="17"/>
                </a:lnTo>
                <a:lnTo>
                  <a:pt x="21602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5963529" y="3851205"/>
            <a:ext cx="46650" cy="324638"/>
          </a:xfrm>
          <a:custGeom>
            <a:avLst/>
            <a:gdLst/>
            <a:ahLst/>
            <a:cxnLst/>
            <a:rect l="l" t="t" r="r" b="b"/>
            <a:pathLst>
              <a:path w="3364" h="23410" extrusionOk="0">
                <a:moveTo>
                  <a:pt x="3340" y="0"/>
                </a:moveTo>
                <a:lnTo>
                  <a:pt x="1" y="23404"/>
                </a:lnTo>
                <a:lnTo>
                  <a:pt x="17" y="23410"/>
                </a:lnTo>
                <a:lnTo>
                  <a:pt x="3363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7238039" y="3731443"/>
            <a:ext cx="26737" cy="26737"/>
          </a:xfrm>
          <a:custGeom>
            <a:avLst/>
            <a:gdLst/>
            <a:ahLst/>
            <a:cxnLst/>
            <a:rect l="l" t="t" r="r" b="b"/>
            <a:pathLst>
              <a:path w="1928" h="1928" extrusionOk="0">
                <a:moveTo>
                  <a:pt x="966" y="0"/>
                </a:moveTo>
                <a:cubicBezTo>
                  <a:pt x="436" y="0"/>
                  <a:pt x="0" y="430"/>
                  <a:pt x="0" y="960"/>
                </a:cubicBezTo>
                <a:cubicBezTo>
                  <a:pt x="0" y="1492"/>
                  <a:pt x="436" y="1928"/>
                  <a:pt x="966" y="1928"/>
                </a:cubicBezTo>
                <a:cubicBezTo>
                  <a:pt x="1498" y="1928"/>
                  <a:pt x="1928" y="1492"/>
                  <a:pt x="1928" y="960"/>
                </a:cubicBezTo>
                <a:cubicBezTo>
                  <a:pt x="1928" y="430"/>
                  <a:pt x="1498" y="0"/>
                  <a:pt x="9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>
            <a:off x="7504440" y="3731443"/>
            <a:ext cx="26737" cy="26737"/>
          </a:xfrm>
          <a:custGeom>
            <a:avLst/>
            <a:gdLst/>
            <a:ahLst/>
            <a:cxnLst/>
            <a:rect l="l" t="t" r="r" b="b"/>
            <a:pathLst>
              <a:path w="1928" h="1928" extrusionOk="0">
                <a:moveTo>
                  <a:pt x="962" y="0"/>
                </a:moveTo>
                <a:cubicBezTo>
                  <a:pt x="430" y="0"/>
                  <a:pt x="0" y="430"/>
                  <a:pt x="0" y="960"/>
                </a:cubicBezTo>
                <a:cubicBezTo>
                  <a:pt x="0" y="1492"/>
                  <a:pt x="430" y="1928"/>
                  <a:pt x="962" y="1928"/>
                </a:cubicBezTo>
                <a:cubicBezTo>
                  <a:pt x="1492" y="1928"/>
                  <a:pt x="1928" y="1492"/>
                  <a:pt x="1928" y="960"/>
                </a:cubicBezTo>
                <a:cubicBezTo>
                  <a:pt x="1928" y="430"/>
                  <a:pt x="1492" y="0"/>
                  <a:pt x="9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5887728" y="3326531"/>
            <a:ext cx="392839" cy="1219799"/>
          </a:xfrm>
          <a:custGeom>
            <a:avLst/>
            <a:gdLst/>
            <a:ahLst/>
            <a:cxnLst/>
            <a:rect l="l" t="t" r="r" b="b"/>
            <a:pathLst>
              <a:path w="28328" h="87961" extrusionOk="0">
                <a:moveTo>
                  <a:pt x="17736" y="1"/>
                </a:moveTo>
                <a:lnTo>
                  <a:pt x="5602" y="13440"/>
                </a:lnTo>
                <a:lnTo>
                  <a:pt x="2849" y="13440"/>
                </a:lnTo>
                <a:cubicBezTo>
                  <a:pt x="1278" y="13440"/>
                  <a:pt x="0" y="14718"/>
                  <a:pt x="0" y="16294"/>
                </a:cubicBezTo>
                <a:lnTo>
                  <a:pt x="0" y="27463"/>
                </a:lnTo>
                <a:cubicBezTo>
                  <a:pt x="0" y="29198"/>
                  <a:pt x="882" y="30815"/>
                  <a:pt x="2340" y="31747"/>
                </a:cubicBezTo>
                <a:lnTo>
                  <a:pt x="5602" y="33833"/>
                </a:lnTo>
                <a:lnTo>
                  <a:pt x="5602" y="71247"/>
                </a:lnTo>
                <a:lnTo>
                  <a:pt x="2374" y="74785"/>
                </a:lnTo>
                <a:cubicBezTo>
                  <a:pt x="1425" y="75825"/>
                  <a:pt x="900" y="77182"/>
                  <a:pt x="900" y="78588"/>
                </a:cubicBezTo>
                <a:lnTo>
                  <a:pt x="900" y="84812"/>
                </a:lnTo>
                <a:cubicBezTo>
                  <a:pt x="900" y="86547"/>
                  <a:pt x="2313" y="87960"/>
                  <a:pt x="4048" y="87960"/>
                </a:cubicBezTo>
                <a:lnTo>
                  <a:pt x="14639" y="87960"/>
                </a:lnTo>
                <a:cubicBezTo>
                  <a:pt x="12899" y="87960"/>
                  <a:pt x="11491" y="86547"/>
                  <a:pt x="11491" y="84812"/>
                </a:cubicBezTo>
                <a:lnTo>
                  <a:pt x="11491" y="78588"/>
                </a:lnTo>
                <a:cubicBezTo>
                  <a:pt x="11491" y="77182"/>
                  <a:pt x="12017" y="75825"/>
                  <a:pt x="12966" y="74785"/>
                </a:cubicBezTo>
                <a:lnTo>
                  <a:pt x="16188" y="71247"/>
                </a:lnTo>
                <a:lnTo>
                  <a:pt x="16188" y="33833"/>
                </a:lnTo>
                <a:lnTo>
                  <a:pt x="12932" y="31747"/>
                </a:lnTo>
                <a:cubicBezTo>
                  <a:pt x="11474" y="30815"/>
                  <a:pt x="10587" y="29198"/>
                  <a:pt x="10587" y="27463"/>
                </a:cubicBezTo>
                <a:lnTo>
                  <a:pt x="10587" y="16294"/>
                </a:lnTo>
                <a:cubicBezTo>
                  <a:pt x="10587" y="14718"/>
                  <a:pt x="11864" y="13440"/>
                  <a:pt x="13441" y="13440"/>
                </a:cubicBezTo>
                <a:lnTo>
                  <a:pt x="16188" y="13440"/>
                </a:lnTo>
                <a:lnTo>
                  <a:pt x="28328" y="1"/>
                </a:lnTo>
                <a:close/>
              </a:path>
            </a:pathLst>
          </a:custGeom>
          <a:solidFill>
            <a:srgbClr val="22A6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33"/>
          <p:cNvGrpSpPr/>
          <p:nvPr/>
        </p:nvGrpSpPr>
        <p:grpSpPr>
          <a:xfrm>
            <a:off x="5887699" y="2975133"/>
            <a:ext cx="776802" cy="1571160"/>
            <a:chOff x="2125950" y="2531050"/>
            <a:chExt cx="1400400" cy="2832450"/>
          </a:xfrm>
        </p:grpSpPr>
        <p:sp>
          <p:nvSpPr>
            <p:cNvPr id="511" name="Google Shape;511;p33"/>
            <p:cNvSpPr/>
            <p:nvPr/>
          </p:nvSpPr>
          <p:spPr>
            <a:xfrm>
              <a:off x="2125950" y="3164475"/>
              <a:ext cx="1400400" cy="2199025"/>
            </a:xfrm>
            <a:custGeom>
              <a:avLst/>
              <a:gdLst/>
              <a:ahLst/>
              <a:cxnLst/>
              <a:rect l="l" t="t" r="r" b="b"/>
              <a:pathLst>
                <a:path w="56016" h="87961" extrusionOk="0">
                  <a:moveTo>
                    <a:pt x="17736" y="1"/>
                  </a:moveTo>
                  <a:lnTo>
                    <a:pt x="5602" y="13440"/>
                  </a:lnTo>
                  <a:lnTo>
                    <a:pt x="2849" y="13440"/>
                  </a:lnTo>
                  <a:cubicBezTo>
                    <a:pt x="1278" y="13440"/>
                    <a:pt x="0" y="14718"/>
                    <a:pt x="0" y="16294"/>
                  </a:cubicBezTo>
                  <a:lnTo>
                    <a:pt x="0" y="27463"/>
                  </a:lnTo>
                  <a:cubicBezTo>
                    <a:pt x="0" y="29198"/>
                    <a:pt x="882" y="30815"/>
                    <a:pt x="2340" y="31747"/>
                  </a:cubicBezTo>
                  <a:lnTo>
                    <a:pt x="5602" y="33833"/>
                  </a:lnTo>
                  <a:lnTo>
                    <a:pt x="5602" y="71247"/>
                  </a:lnTo>
                  <a:lnTo>
                    <a:pt x="2374" y="74785"/>
                  </a:lnTo>
                  <a:cubicBezTo>
                    <a:pt x="1425" y="75825"/>
                    <a:pt x="900" y="77182"/>
                    <a:pt x="900" y="78588"/>
                  </a:cubicBezTo>
                  <a:lnTo>
                    <a:pt x="900" y="84812"/>
                  </a:lnTo>
                  <a:cubicBezTo>
                    <a:pt x="900" y="86547"/>
                    <a:pt x="2313" y="87960"/>
                    <a:pt x="4048" y="87960"/>
                  </a:cubicBezTo>
                  <a:lnTo>
                    <a:pt x="51964" y="87960"/>
                  </a:lnTo>
                  <a:cubicBezTo>
                    <a:pt x="53699" y="87960"/>
                    <a:pt x="55112" y="86547"/>
                    <a:pt x="55112" y="84812"/>
                  </a:cubicBezTo>
                  <a:lnTo>
                    <a:pt x="55112" y="78588"/>
                  </a:lnTo>
                  <a:cubicBezTo>
                    <a:pt x="55112" y="77182"/>
                    <a:pt x="54586" y="75825"/>
                    <a:pt x="53636" y="74785"/>
                  </a:cubicBezTo>
                  <a:lnTo>
                    <a:pt x="50409" y="71247"/>
                  </a:lnTo>
                  <a:lnTo>
                    <a:pt x="50409" y="33833"/>
                  </a:lnTo>
                  <a:lnTo>
                    <a:pt x="53670" y="31747"/>
                  </a:lnTo>
                  <a:cubicBezTo>
                    <a:pt x="55128" y="30815"/>
                    <a:pt x="56015" y="29198"/>
                    <a:pt x="56015" y="27463"/>
                  </a:cubicBezTo>
                  <a:lnTo>
                    <a:pt x="56015" y="16294"/>
                  </a:lnTo>
                  <a:cubicBezTo>
                    <a:pt x="56015" y="14718"/>
                    <a:pt x="54739" y="13440"/>
                    <a:pt x="53162" y="13440"/>
                  </a:cubicBezTo>
                  <a:lnTo>
                    <a:pt x="50409" y="13440"/>
                  </a:lnTo>
                  <a:lnTo>
                    <a:pt x="38275" y="1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223875" y="3262825"/>
              <a:ext cx="1204450" cy="2050500"/>
            </a:xfrm>
            <a:custGeom>
              <a:avLst/>
              <a:gdLst/>
              <a:ahLst/>
              <a:cxnLst/>
              <a:rect l="l" t="t" r="r" b="b"/>
              <a:pathLst>
                <a:path w="48178" h="82020" extrusionOk="0">
                  <a:moveTo>
                    <a:pt x="16911" y="0"/>
                  </a:moveTo>
                  <a:cubicBezTo>
                    <a:pt x="15860" y="0"/>
                    <a:pt x="14859" y="447"/>
                    <a:pt x="14152" y="1227"/>
                  </a:cubicBezTo>
                  <a:lnTo>
                    <a:pt x="4821" y="11564"/>
                  </a:lnTo>
                  <a:lnTo>
                    <a:pt x="2453" y="11564"/>
                  </a:lnTo>
                  <a:cubicBezTo>
                    <a:pt x="1102" y="11564"/>
                    <a:pt x="1" y="12665"/>
                    <a:pt x="1" y="14016"/>
                  </a:cubicBezTo>
                  <a:lnTo>
                    <a:pt x="1" y="23625"/>
                  </a:lnTo>
                  <a:cubicBezTo>
                    <a:pt x="1" y="25118"/>
                    <a:pt x="763" y="26501"/>
                    <a:pt x="2018" y="27310"/>
                  </a:cubicBezTo>
                  <a:lnTo>
                    <a:pt x="4821" y="29101"/>
                  </a:lnTo>
                  <a:lnTo>
                    <a:pt x="4821" y="67653"/>
                  </a:lnTo>
                  <a:lnTo>
                    <a:pt x="2046" y="70694"/>
                  </a:lnTo>
                  <a:cubicBezTo>
                    <a:pt x="1232" y="71586"/>
                    <a:pt x="781" y="72755"/>
                    <a:pt x="781" y="73965"/>
                  </a:cubicBezTo>
                  <a:lnTo>
                    <a:pt x="781" y="79312"/>
                  </a:lnTo>
                  <a:cubicBezTo>
                    <a:pt x="781" y="80810"/>
                    <a:pt x="1991" y="82020"/>
                    <a:pt x="3488" y="82020"/>
                  </a:cubicBezTo>
                  <a:lnTo>
                    <a:pt x="44690" y="82020"/>
                  </a:lnTo>
                  <a:cubicBezTo>
                    <a:pt x="46187" y="82020"/>
                    <a:pt x="47397" y="80810"/>
                    <a:pt x="47397" y="79312"/>
                  </a:cubicBezTo>
                  <a:lnTo>
                    <a:pt x="47397" y="73965"/>
                  </a:lnTo>
                  <a:cubicBezTo>
                    <a:pt x="47397" y="72755"/>
                    <a:pt x="46944" y="71586"/>
                    <a:pt x="46130" y="70694"/>
                  </a:cubicBezTo>
                  <a:lnTo>
                    <a:pt x="43355" y="67838"/>
                  </a:lnTo>
                  <a:lnTo>
                    <a:pt x="43355" y="29101"/>
                  </a:lnTo>
                  <a:lnTo>
                    <a:pt x="46159" y="27310"/>
                  </a:lnTo>
                  <a:cubicBezTo>
                    <a:pt x="47413" y="26501"/>
                    <a:pt x="48177" y="25118"/>
                    <a:pt x="48177" y="23625"/>
                  </a:cubicBezTo>
                  <a:lnTo>
                    <a:pt x="48177" y="14016"/>
                  </a:lnTo>
                  <a:cubicBezTo>
                    <a:pt x="48177" y="12665"/>
                    <a:pt x="47080" y="11564"/>
                    <a:pt x="45723" y="11564"/>
                  </a:cubicBezTo>
                  <a:lnTo>
                    <a:pt x="43355" y="11564"/>
                  </a:lnTo>
                  <a:lnTo>
                    <a:pt x="34024" y="1227"/>
                  </a:lnTo>
                  <a:cubicBezTo>
                    <a:pt x="33317" y="447"/>
                    <a:pt x="32318" y="0"/>
                    <a:pt x="31266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2568925" y="2970925"/>
              <a:ext cx="514350" cy="193575"/>
            </a:xfrm>
            <a:custGeom>
              <a:avLst/>
              <a:gdLst/>
              <a:ahLst/>
              <a:cxnLst/>
              <a:rect l="l" t="t" r="r" b="b"/>
              <a:pathLst>
                <a:path w="20574" h="7743" extrusionOk="0">
                  <a:moveTo>
                    <a:pt x="84" y="0"/>
                  </a:moveTo>
                  <a:cubicBezTo>
                    <a:pt x="40" y="0"/>
                    <a:pt x="0" y="40"/>
                    <a:pt x="0" y="84"/>
                  </a:cubicBezTo>
                  <a:lnTo>
                    <a:pt x="0" y="7743"/>
                  </a:lnTo>
                  <a:lnTo>
                    <a:pt x="20573" y="7743"/>
                  </a:lnTo>
                  <a:lnTo>
                    <a:pt x="20573" y="84"/>
                  </a:lnTo>
                  <a:cubicBezTo>
                    <a:pt x="20573" y="40"/>
                    <a:pt x="20533" y="0"/>
                    <a:pt x="20488" y="0"/>
                  </a:cubicBezTo>
                  <a:close/>
                </a:path>
              </a:pathLst>
            </a:custGeom>
            <a:solidFill>
              <a:srgbClr val="A2A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2568925" y="2970925"/>
              <a:ext cx="251100" cy="193575"/>
            </a:xfrm>
            <a:custGeom>
              <a:avLst/>
              <a:gdLst/>
              <a:ahLst/>
              <a:cxnLst/>
              <a:rect l="l" t="t" r="r" b="b"/>
              <a:pathLst>
                <a:path w="10044" h="7743" extrusionOk="0">
                  <a:moveTo>
                    <a:pt x="2126" y="0"/>
                  </a:moveTo>
                  <a:cubicBezTo>
                    <a:pt x="950" y="0"/>
                    <a:pt x="0" y="955"/>
                    <a:pt x="0" y="2130"/>
                  </a:cubicBezTo>
                  <a:lnTo>
                    <a:pt x="0" y="7743"/>
                  </a:lnTo>
                  <a:lnTo>
                    <a:pt x="7918" y="7743"/>
                  </a:lnTo>
                  <a:lnTo>
                    <a:pt x="7918" y="2130"/>
                  </a:lnTo>
                  <a:cubicBezTo>
                    <a:pt x="7918" y="955"/>
                    <a:pt x="8867" y="0"/>
                    <a:pt x="10043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2647175" y="2531050"/>
              <a:ext cx="357800" cy="439900"/>
            </a:xfrm>
            <a:custGeom>
              <a:avLst/>
              <a:gdLst/>
              <a:ahLst/>
              <a:cxnLst/>
              <a:rect l="l" t="t" r="r" b="b"/>
              <a:pathLst>
                <a:path w="14312" h="17596" extrusionOk="0">
                  <a:moveTo>
                    <a:pt x="137" y="1"/>
                  </a:moveTo>
                  <a:cubicBezTo>
                    <a:pt x="63" y="1"/>
                    <a:pt x="1" y="57"/>
                    <a:pt x="1" y="137"/>
                  </a:cubicBezTo>
                  <a:lnTo>
                    <a:pt x="1" y="17595"/>
                  </a:lnTo>
                  <a:lnTo>
                    <a:pt x="14311" y="17595"/>
                  </a:lnTo>
                  <a:lnTo>
                    <a:pt x="14311" y="137"/>
                  </a:lnTo>
                  <a:cubicBezTo>
                    <a:pt x="14311" y="57"/>
                    <a:pt x="14249" y="1"/>
                    <a:pt x="14176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2684350" y="2594925"/>
              <a:ext cx="27425" cy="376025"/>
            </a:xfrm>
            <a:custGeom>
              <a:avLst/>
              <a:gdLst/>
              <a:ahLst/>
              <a:cxnLst/>
              <a:rect l="l" t="t" r="r" b="b"/>
              <a:pathLst>
                <a:path w="1097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097" y="15040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2748375" y="2594925"/>
              <a:ext cx="27550" cy="376025"/>
            </a:xfrm>
            <a:custGeom>
              <a:avLst/>
              <a:gdLst/>
              <a:ahLst/>
              <a:cxnLst/>
              <a:rect l="l" t="t" r="r" b="b"/>
              <a:pathLst>
                <a:path w="1102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102" y="15040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812500" y="2594925"/>
              <a:ext cx="27450" cy="376025"/>
            </a:xfrm>
            <a:custGeom>
              <a:avLst/>
              <a:gdLst/>
              <a:ahLst/>
              <a:cxnLst/>
              <a:rect l="l" t="t" r="r" b="b"/>
              <a:pathLst>
                <a:path w="1098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098" y="15040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876525" y="2594925"/>
              <a:ext cx="27550" cy="376025"/>
            </a:xfrm>
            <a:custGeom>
              <a:avLst/>
              <a:gdLst/>
              <a:ahLst/>
              <a:cxnLst/>
              <a:rect l="l" t="t" r="r" b="b"/>
              <a:pathLst>
                <a:path w="1102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102" y="15040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940650" y="2594925"/>
              <a:ext cx="27450" cy="376025"/>
            </a:xfrm>
            <a:custGeom>
              <a:avLst/>
              <a:gdLst/>
              <a:ahLst/>
              <a:cxnLst/>
              <a:rect l="l" t="t" r="r" b="b"/>
              <a:pathLst>
                <a:path w="1098" h="15041" extrusionOk="0">
                  <a:moveTo>
                    <a:pt x="1" y="0"/>
                  </a:moveTo>
                  <a:lnTo>
                    <a:pt x="1" y="15040"/>
                  </a:lnTo>
                  <a:lnTo>
                    <a:pt x="1098" y="15040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2434125" y="4032600"/>
              <a:ext cx="795375" cy="831950"/>
            </a:xfrm>
            <a:custGeom>
              <a:avLst/>
              <a:gdLst/>
              <a:ahLst/>
              <a:cxnLst/>
              <a:rect l="l" t="t" r="r" b="b"/>
              <a:pathLst>
                <a:path w="31815" h="33278" extrusionOk="0">
                  <a:moveTo>
                    <a:pt x="170" y="1"/>
                  </a:moveTo>
                  <a:cubicBezTo>
                    <a:pt x="74" y="1"/>
                    <a:pt x="1" y="79"/>
                    <a:pt x="1" y="170"/>
                  </a:cubicBezTo>
                  <a:lnTo>
                    <a:pt x="1" y="33108"/>
                  </a:lnTo>
                  <a:cubicBezTo>
                    <a:pt x="1" y="33205"/>
                    <a:pt x="74" y="33278"/>
                    <a:pt x="170" y="33278"/>
                  </a:cubicBezTo>
                  <a:lnTo>
                    <a:pt x="31645" y="33278"/>
                  </a:lnTo>
                  <a:cubicBezTo>
                    <a:pt x="31741" y="33278"/>
                    <a:pt x="31814" y="33205"/>
                    <a:pt x="31814" y="33108"/>
                  </a:cubicBezTo>
                  <a:lnTo>
                    <a:pt x="31814" y="170"/>
                  </a:lnTo>
                  <a:cubicBezTo>
                    <a:pt x="31814" y="79"/>
                    <a:pt x="31741" y="1"/>
                    <a:pt x="31645" y="1"/>
                  </a:cubicBezTo>
                  <a:close/>
                </a:path>
              </a:pathLst>
            </a:custGeom>
            <a:solidFill>
              <a:srgbClr val="F9C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2579800" y="4187175"/>
              <a:ext cx="487375" cy="207300"/>
            </a:xfrm>
            <a:custGeom>
              <a:avLst/>
              <a:gdLst/>
              <a:ahLst/>
              <a:cxnLst/>
              <a:rect l="l" t="t" r="r" b="b"/>
              <a:pathLst>
                <a:path w="19495" h="8292" extrusionOk="0">
                  <a:moveTo>
                    <a:pt x="69" y="0"/>
                  </a:moveTo>
                  <a:cubicBezTo>
                    <a:pt x="29" y="0"/>
                    <a:pt x="1" y="34"/>
                    <a:pt x="1" y="73"/>
                  </a:cubicBezTo>
                  <a:lnTo>
                    <a:pt x="1" y="8224"/>
                  </a:lnTo>
                  <a:cubicBezTo>
                    <a:pt x="1" y="8258"/>
                    <a:pt x="29" y="8292"/>
                    <a:pt x="69" y="8292"/>
                  </a:cubicBezTo>
                  <a:lnTo>
                    <a:pt x="19419" y="8292"/>
                  </a:lnTo>
                  <a:cubicBezTo>
                    <a:pt x="19460" y="8292"/>
                    <a:pt x="19494" y="8258"/>
                    <a:pt x="19494" y="8224"/>
                  </a:cubicBezTo>
                  <a:lnTo>
                    <a:pt x="19494" y="73"/>
                  </a:lnTo>
                  <a:cubicBezTo>
                    <a:pt x="19494" y="34"/>
                    <a:pt x="19460" y="0"/>
                    <a:pt x="19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579800" y="4523875"/>
              <a:ext cx="487375" cy="57825"/>
            </a:xfrm>
            <a:custGeom>
              <a:avLst/>
              <a:gdLst/>
              <a:ahLst/>
              <a:cxnLst/>
              <a:rect l="l" t="t" r="r" b="b"/>
              <a:pathLst>
                <a:path w="19495" h="2313" extrusionOk="0">
                  <a:moveTo>
                    <a:pt x="1" y="0"/>
                  </a:moveTo>
                  <a:lnTo>
                    <a:pt x="1" y="2313"/>
                  </a:lnTo>
                  <a:lnTo>
                    <a:pt x="19494" y="2313"/>
                  </a:lnTo>
                  <a:lnTo>
                    <a:pt x="194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568925" y="3781400"/>
              <a:ext cx="115450" cy="115450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306" y="0"/>
                  </a:moveTo>
                  <a:cubicBezTo>
                    <a:pt x="1034" y="0"/>
                    <a:pt x="0" y="1034"/>
                    <a:pt x="0" y="2306"/>
                  </a:cubicBezTo>
                  <a:cubicBezTo>
                    <a:pt x="0" y="3582"/>
                    <a:pt x="1034" y="4617"/>
                    <a:pt x="2306" y="4617"/>
                  </a:cubicBezTo>
                  <a:cubicBezTo>
                    <a:pt x="3584" y="4617"/>
                    <a:pt x="4618" y="3582"/>
                    <a:pt x="4618" y="2306"/>
                  </a:cubicBezTo>
                  <a:cubicBezTo>
                    <a:pt x="4618" y="1034"/>
                    <a:pt x="3584" y="0"/>
                    <a:pt x="2306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2589550" y="3618300"/>
              <a:ext cx="49050" cy="49075"/>
            </a:xfrm>
            <a:custGeom>
              <a:avLst/>
              <a:gdLst/>
              <a:ahLst/>
              <a:cxnLst/>
              <a:rect l="l" t="t" r="r" b="b"/>
              <a:pathLst>
                <a:path w="1962" h="1963" extrusionOk="0">
                  <a:moveTo>
                    <a:pt x="978" y="1"/>
                  </a:moveTo>
                  <a:cubicBezTo>
                    <a:pt x="441" y="1"/>
                    <a:pt x="0" y="442"/>
                    <a:pt x="0" y="979"/>
                  </a:cubicBezTo>
                  <a:cubicBezTo>
                    <a:pt x="0" y="1522"/>
                    <a:pt x="441" y="1962"/>
                    <a:pt x="978" y="1962"/>
                  </a:cubicBezTo>
                  <a:cubicBezTo>
                    <a:pt x="1521" y="1962"/>
                    <a:pt x="1961" y="1522"/>
                    <a:pt x="1961" y="979"/>
                  </a:cubicBezTo>
                  <a:cubicBezTo>
                    <a:pt x="1961" y="442"/>
                    <a:pt x="1521" y="1"/>
                    <a:pt x="978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2968075" y="3593725"/>
              <a:ext cx="73650" cy="73650"/>
            </a:xfrm>
            <a:custGeom>
              <a:avLst/>
              <a:gdLst/>
              <a:ahLst/>
              <a:cxnLst/>
              <a:rect l="l" t="t" r="r" b="b"/>
              <a:pathLst>
                <a:path w="2946" h="2946" extrusionOk="0">
                  <a:moveTo>
                    <a:pt x="1475" y="1"/>
                  </a:moveTo>
                  <a:cubicBezTo>
                    <a:pt x="661" y="1"/>
                    <a:pt x="1" y="662"/>
                    <a:pt x="1" y="1476"/>
                  </a:cubicBezTo>
                  <a:cubicBezTo>
                    <a:pt x="1" y="2285"/>
                    <a:pt x="661" y="2945"/>
                    <a:pt x="1475" y="2945"/>
                  </a:cubicBezTo>
                  <a:cubicBezTo>
                    <a:pt x="2284" y="2945"/>
                    <a:pt x="2946" y="2285"/>
                    <a:pt x="2946" y="1476"/>
                  </a:cubicBezTo>
                  <a:cubicBezTo>
                    <a:pt x="2946" y="662"/>
                    <a:pt x="2284" y="1"/>
                    <a:pt x="1475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016275" y="3788000"/>
              <a:ext cx="73600" cy="73650"/>
            </a:xfrm>
            <a:custGeom>
              <a:avLst/>
              <a:gdLst/>
              <a:ahLst/>
              <a:cxnLst/>
              <a:rect l="l" t="t" r="r" b="b"/>
              <a:pathLst>
                <a:path w="2944" h="2946" extrusionOk="0">
                  <a:moveTo>
                    <a:pt x="1475" y="1"/>
                  </a:moveTo>
                  <a:cubicBezTo>
                    <a:pt x="661" y="1"/>
                    <a:pt x="0" y="662"/>
                    <a:pt x="0" y="1471"/>
                  </a:cubicBezTo>
                  <a:cubicBezTo>
                    <a:pt x="0" y="2285"/>
                    <a:pt x="661" y="2945"/>
                    <a:pt x="1475" y="2945"/>
                  </a:cubicBezTo>
                  <a:cubicBezTo>
                    <a:pt x="2283" y="2945"/>
                    <a:pt x="2944" y="2285"/>
                    <a:pt x="2944" y="1471"/>
                  </a:cubicBezTo>
                  <a:cubicBezTo>
                    <a:pt x="2944" y="662"/>
                    <a:pt x="2283" y="1"/>
                    <a:pt x="1475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917625" y="4940125"/>
              <a:ext cx="73500" cy="73500"/>
            </a:xfrm>
            <a:custGeom>
              <a:avLst/>
              <a:gdLst/>
              <a:ahLst/>
              <a:cxnLst/>
              <a:rect l="l" t="t" r="r" b="b"/>
              <a:pathLst>
                <a:path w="2940" h="2940" extrusionOk="0">
                  <a:moveTo>
                    <a:pt x="1471" y="0"/>
                  </a:moveTo>
                  <a:cubicBezTo>
                    <a:pt x="657" y="0"/>
                    <a:pt x="1" y="657"/>
                    <a:pt x="1" y="1471"/>
                  </a:cubicBezTo>
                  <a:cubicBezTo>
                    <a:pt x="1" y="2285"/>
                    <a:pt x="657" y="2940"/>
                    <a:pt x="1471" y="2940"/>
                  </a:cubicBezTo>
                  <a:cubicBezTo>
                    <a:pt x="2285" y="2940"/>
                    <a:pt x="2940" y="2285"/>
                    <a:pt x="2940" y="1471"/>
                  </a:cubicBezTo>
                  <a:cubicBezTo>
                    <a:pt x="2940" y="657"/>
                    <a:pt x="2285" y="0"/>
                    <a:pt x="1471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674900" y="5178200"/>
              <a:ext cx="73500" cy="73650"/>
            </a:xfrm>
            <a:custGeom>
              <a:avLst/>
              <a:gdLst/>
              <a:ahLst/>
              <a:cxnLst/>
              <a:rect l="l" t="t" r="r" b="b"/>
              <a:pathLst>
                <a:path w="2940" h="2946" extrusionOk="0">
                  <a:moveTo>
                    <a:pt x="1469" y="1"/>
                  </a:moveTo>
                  <a:cubicBezTo>
                    <a:pt x="655" y="1"/>
                    <a:pt x="0" y="663"/>
                    <a:pt x="0" y="1477"/>
                  </a:cubicBezTo>
                  <a:cubicBezTo>
                    <a:pt x="0" y="2285"/>
                    <a:pt x="655" y="2946"/>
                    <a:pt x="1469" y="2946"/>
                  </a:cubicBezTo>
                  <a:cubicBezTo>
                    <a:pt x="2283" y="2946"/>
                    <a:pt x="2940" y="2285"/>
                    <a:pt x="2940" y="1477"/>
                  </a:cubicBezTo>
                  <a:cubicBezTo>
                    <a:pt x="2940" y="663"/>
                    <a:pt x="2283" y="1"/>
                    <a:pt x="1469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787925" y="3574100"/>
              <a:ext cx="49050" cy="49050"/>
            </a:xfrm>
            <a:custGeom>
              <a:avLst/>
              <a:gdLst/>
              <a:ahLst/>
              <a:cxnLst/>
              <a:rect l="l" t="t" r="r" b="b"/>
              <a:pathLst>
                <a:path w="1962" h="1962" extrusionOk="0">
                  <a:moveTo>
                    <a:pt x="984" y="0"/>
                  </a:moveTo>
                  <a:cubicBezTo>
                    <a:pt x="441" y="0"/>
                    <a:pt x="0" y="436"/>
                    <a:pt x="0" y="978"/>
                  </a:cubicBezTo>
                  <a:cubicBezTo>
                    <a:pt x="0" y="1521"/>
                    <a:pt x="441" y="1962"/>
                    <a:pt x="984" y="1962"/>
                  </a:cubicBezTo>
                  <a:cubicBezTo>
                    <a:pt x="1526" y="1962"/>
                    <a:pt x="1962" y="1521"/>
                    <a:pt x="1962" y="978"/>
                  </a:cubicBezTo>
                  <a:cubicBezTo>
                    <a:pt x="1962" y="436"/>
                    <a:pt x="1526" y="0"/>
                    <a:pt x="984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834125" y="3839025"/>
              <a:ext cx="49075" cy="49050"/>
            </a:xfrm>
            <a:custGeom>
              <a:avLst/>
              <a:gdLst/>
              <a:ahLst/>
              <a:cxnLst/>
              <a:rect l="l" t="t" r="r" b="b"/>
              <a:pathLst>
                <a:path w="1963" h="1962" extrusionOk="0">
                  <a:moveTo>
                    <a:pt x="984" y="1"/>
                  </a:moveTo>
                  <a:cubicBezTo>
                    <a:pt x="442" y="1"/>
                    <a:pt x="1" y="442"/>
                    <a:pt x="1" y="984"/>
                  </a:cubicBezTo>
                  <a:cubicBezTo>
                    <a:pt x="1" y="1527"/>
                    <a:pt x="442" y="1961"/>
                    <a:pt x="984" y="1961"/>
                  </a:cubicBezTo>
                  <a:cubicBezTo>
                    <a:pt x="1522" y="1961"/>
                    <a:pt x="1962" y="1527"/>
                    <a:pt x="1962" y="984"/>
                  </a:cubicBezTo>
                  <a:cubicBezTo>
                    <a:pt x="1962" y="442"/>
                    <a:pt x="1522" y="1"/>
                    <a:pt x="984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2455450" y="3598550"/>
              <a:ext cx="49075" cy="49050"/>
            </a:xfrm>
            <a:custGeom>
              <a:avLst/>
              <a:gdLst/>
              <a:ahLst/>
              <a:cxnLst/>
              <a:rect l="l" t="t" r="r" b="b"/>
              <a:pathLst>
                <a:path w="1963" h="1962" extrusionOk="0">
                  <a:moveTo>
                    <a:pt x="984" y="0"/>
                  </a:moveTo>
                  <a:cubicBezTo>
                    <a:pt x="442" y="0"/>
                    <a:pt x="1" y="441"/>
                    <a:pt x="1" y="984"/>
                  </a:cubicBezTo>
                  <a:cubicBezTo>
                    <a:pt x="1" y="1521"/>
                    <a:pt x="442" y="1962"/>
                    <a:pt x="984" y="1962"/>
                  </a:cubicBezTo>
                  <a:cubicBezTo>
                    <a:pt x="1527" y="1962"/>
                    <a:pt x="1962" y="1521"/>
                    <a:pt x="1962" y="984"/>
                  </a:cubicBezTo>
                  <a:cubicBezTo>
                    <a:pt x="1962" y="441"/>
                    <a:pt x="1527" y="0"/>
                    <a:pt x="984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579800" y="4990150"/>
              <a:ext cx="49075" cy="49050"/>
            </a:xfrm>
            <a:custGeom>
              <a:avLst/>
              <a:gdLst/>
              <a:ahLst/>
              <a:cxnLst/>
              <a:rect l="l" t="t" r="r" b="b"/>
              <a:pathLst>
                <a:path w="1963" h="1962" extrusionOk="0">
                  <a:moveTo>
                    <a:pt x="979" y="0"/>
                  </a:moveTo>
                  <a:cubicBezTo>
                    <a:pt x="442" y="0"/>
                    <a:pt x="1" y="436"/>
                    <a:pt x="1" y="978"/>
                  </a:cubicBezTo>
                  <a:cubicBezTo>
                    <a:pt x="1" y="1521"/>
                    <a:pt x="442" y="1962"/>
                    <a:pt x="979" y="1962"/>
                  </a:cubicBezTo>
                  <a:cubicBezTo>
                    <a:pt x="1521" y="1962"/>
                    <a:pt x="1962" y="1521"/>
                    <a:pt x="1962" y="978"/>
                  </a:cubicBezTo>
                  <a:cubicBezTo>
                    <a:pt x="1962" y="436"/>
                    <a:pt x="1521" y="0"/>
                    <a:pt x="979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809675" y="5084675"/>
              <a:ext cx="49075" cy="49075"/>
            </a:xfrm>
            <a:custGeom>
              <a:avLst/>
              <a:gdLst/>
              <a:ahLst/>
              <a:cxnLst/>
              <a:rect l="l" t="t" r="r" b="b"/>
              <a:pathLst>
                <a:path w="1963" h="1963" extrusionOk="0">
                  <a:moveTo>
                    <a:pt x="979" y="1"/>
                  </a:moveTo>
                  <a:cubicBezTo>
                    <a:pt x="436" y="1"/>
                    <a:pt x="1" y="442"/>
                    <a:pt x="1" y="984"/>
                  </a:cubicBezTo>
                  <a:cubicBezTo>
                    <a:pt x="1" y="1521"/>
                    <a:pt x="436" y="1962"/>
                    <a:pt x="979" y="1962"/>
                  </a:cubicBezTo>
                  <a:cubicBezTo>
                    <a:pt x="1522" y="1962"/>
                    <a:pt x="1962" y="1521"/>
                    <a:pt x="1962" y="984"/>
                  </a:cubicBezTo>
                  <a:cubicBezTo>
                    <a:pt x="1962" y="442"/>
                    <a:pt x="1522" y="1"/>
                    <a:pt x="979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2530775" y="5133725"/>
              <a:ext cx="49050" cy="49050"/>
            </a:xfrm>
            <a:custGeom>
              <a:avLst/>
              <a:gdLst/>
              <a:ahLst/>
              <a:cxnLst/>
              <a:rect l="l" t="t" r="r" b="b"/>
              <a:pathLst>
                <a:path w="1962" h="1962" extrusionOk="0">
                  <a:moveTo>
                    <a:pt x="978" y="0"/>
                  </a:moveTo>
                  <a:cubicBezTo>
                    <a:pt x="441" y="0"/>
                    <a:pt x="0" y="441"/>
                    <a:pt x="0" y="984"/>
                  </a:cubicBezTo>
                  <a:cubicBezTo>
                    <a:pt x="0" y="1521"/>
                    <a:pt x="441" y="1962"/>
                    <a:pt x="978" y="1962"/>
                  </a:cubicBezTo>
                  <a:cubicBezTo>
                    <a:pt x="1521" y="1962"/>
                    <a:pt x="1962" y="1521"/>
                    <a:pt x="1962" y="984"/>
                  </a:cubicBezTo>
                  <a:cubicBezTo>
                    <a:pt x="1962" y="441"/>
                    <a:pt x="1521" y="0"/>
                    <a:pt x="978" y="0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787925" y="3353800"/>
              <a:ext cx="49050" cy="49075"/>
            </a:xfrm>
            <a:custGeom>
              <a:avLst/>
              <a:gdLst/>
              <a:ahLst/>
              <a:cxnLst/>
              <a:rect l="l" t="t" r="r" b="b"/>
              <a:pathLst>
                <a:path w="1962" h="1963" extrusionOk="0">
                  <a:moveTo>
                    <a:pt x="984" y="1"/>
                  </a:moveTo>
                  <a:cubicBezTo>
                    <a:pt x="441" y="1"/>
                    <a:pt x="0" y="436"/>
                    <a:pt x="0" y="979"/>
                  </a:cubicBezTo>
                  <a:cubicBezTo>
                    <a:pt x="0" y="1521"/>
                    <a:pt x="441" y="1962"/>
                    <a:pt x="984" y="1962"/>
                  </a:cubicBezTo>
                  <a:cubicBezTo>
                    <a:pt x="1526" y="1962"/>
                    <a:pt x="1962" y="1521"/>
                    <a:pt x="1962" y="979"/>
                  </a:cubicBezTo>
                  <a:cubicBezTo>
                    <a:pt x="1962" y="436"/>
                    <a:pt x="1526" y="1"/>
                    <a:pt x="984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159825" y="3763575"/>
              <a:ext cx="49050" cy="49025"/>
            </a:xfrm>
            <a:custGeom>
              <a:avLst/>
              <a:gdLst/>
              <a:ahLst/>
              <a:cxnLst/>
              <a:rect l="l" t="t" r="r" b="b"/>
              <a:pathLst>
                <a:path w="1962" h="1961" extrusionOk="0">
                  <a:moveTo>
                    <a:pt x="978" y="1"/>
                  </a:moveTo>
                  <a:cubicBezTo>
                    <a:pt x="441" y="1"/>
                    <a:pt x="0" y="435"/>
                    <a:pt x="0" y="978"/>
                  </a:cubicBezTo>
                  <a:cubicBezTo>
                    <a:pt x="0" y="1520"/>
                    <a:pt x="441" y="1961"/>
                    <a:pt x="978" y="1961"/>
                  </a:cubicBezTo>
                  <a:cubicBezTo>
                    <a:pt x="1521" y="1961"/>
                    <a:pt x="1962" y="1520"/>
                    <a:pt x="1962" y="978"/>
                  </a:cubicBezTo>
                  <a:cubicBezTo>
                    <a:pt x="1962" y="435"/>
                    <a:pt x="1521" y="1"/>
                    <a:pt x="978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2953800" y="3922650"/>
              <a:ext cx="49075" cy="49075"/>
            </a:xfrm>
            <a:custGeom>
              <a:avLst/>
              <a:gdLst/>
              <a:ahLst/>
              <a:cxnLst/>
              <a:rect l="l" t="t" r="r" b="b"/>
              <a:pathLst>
                <a:path w="1963" h="1963" extrusionOk="0">
                  <a:moveTo>
                    <a:pt x="979" y="1"/>
                  </a:moveTo>
                  <a:cubicBezTo>
                    <a:pt x="436" y="1"/>
                    <a:pt x="1" y="442"/>
                    <a:pt x="1" y="984"/>
                  </a:cubicBezTo>
                  <a:cubicBezTo>
                    <a:pt x="1" y="1527"/>
                    <a:pt x="436" y="1962"/>
                    <a:pt x="979" y="1962"/>
                  </a:cubicBezTo>
                  <a:cubicBezTo>
                    <a:pt x="1521" y="1962"/>
                    <a:pt x="1962" y="1527"/>
                    <a:pt x="1962" y="984"/>
                  </a:cubicBezTo>
                  <a:cubicBezTo>
                    <a:pt x="1962" y="442"/>
                    <a:pt x="1521" y="1"/>
                    <a:pt x="979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3"/>
          <p:cNvGrpSpPr/>
          <p:nvPr/>
        </p:nvGrpSpPr>
        <p:grpSpPr>
          <a:xfrm>
            <a:off x="5596302" y="1900596"/>
            <a:ext cx="2589561" cy="1168143"/>
            <a:chOff x="1600625" y="593900"/>
            <a:chExt cx="4668400" cy="2105900"/>
          </a:xfrm>
        </p:grpSpPr>
        <p:sp>
          <p:nvSpPr>
            <p:cNvPr id="540" name="Google Shape;540;p33"/>
            <p:cNvSpPr/>
            <p:nvPr/>
          </p:nvSpPr>
          <p:spPr>
            <a:xfrm>
              <a:off x="1600625" y="1516550"/>
              <a:ext cx="229325" cy="229375"/>
            </a:xfrm>
            <a:custGeom>
              <a:avLst/>
              <a:gdLst/>
              <a:ahLst/>
              <a:cxnLst/>
              <a:rect l="l" t="t" r="r" b="b"/>
              <a:pathLst>
                <a:path w="9173" h="9175" extrusionOk="0">
                  <a:moveTo>
                    <a:pt x="4590" y="1"/>
                  </a:moveTo>
                  <a:cubicBezTo>
                    <a:pt x="2057" y="1"/>
                    <a:pt x="1" y="2053"/>
                    <a:pt x="1" y="4589"/>
                  </a:cubicBezTo>
                  <a:cubicBezTo>
                    <a:pt x="1" y="7122"/>
                    <a:pt x="2057" y="9174"/>
                    <a:pt x="4590" y="9174"/>
                  </a:cubicBezTo>
                  <a:cubicBezTo>
                    <a:pt x="7122" y="9174"/>
                    <a:pt x="9173" y="7122"/>
                    <a:pt x="9173" y="4589"/>
                  </a:cubicBezTo>
                  <a:cubicBezTo>
                    <a:pt x="9173" y="2053"/>
                    <a:pt x="7122" y="1"/>
                    <a:pt x="4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572000" y="1406075"/>
              <a:ext cx="176800" cy="176775"/>
            </a:xfrm>
            <a:custGeom>
              <a:avLst/>
              <a:gdLst/>
              <a:ahLst/>
              <a:cxnLst/>
              <a:rect l="l" t="t" r="r" b="b"/>
              <a:pathLst>
                <a:path w="7072" h="7071" extrusionOk="0">
                  <a:moveTo>
                    <a:pt x="3532" y="0"/>
                  </a:moveTo>
                  <a:cubicBezTo>
                    <a:pt x="1583" y="0"/>
                    <a:pt x="0" y="1582"/>
                    <a:pt x="0" y="3538"/>
                  </a:cubicBezTo>
                  <a:cubicBezTo>
                    <a:pt x="0" y="5488"/>
                    <a:pt x="1583" y="7070"/>
                    <a:pt x="3532" y="7070"/>
                  </a:cubicBezTo>
                  <a:cubicBezTo>
                    <a:pt x="5488" y="7070"/>
                    <a:pt x="7071" y="5488"/>
                    <a:pt x="7071" y="3538"/>
                  </a:cubicBezTo>
                  <a:cubicBezTo>
                    <a:pt x="7071" y="1582"/>
                    <a:pt x="5488" y="0"/>
                    <a:pt x="3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55625" y="593900"/>
              <a:ext cx="134250" cy="134250"/>
            </a:xfrm>
            <a:custGeom>
              <a:avLst/>
              <a:gdLst/>
              <a:ahLst/>
              <a:cxnLst/>
              <a:rect l="l" t="t" r="r" b="b"/>
              <a:pathLst>
                <a:path w="5370" h="5370" extrusionOk="0">
                  <a:moveTo>
                    <a:pt x="2685" y="1"/>
                  </a:moveTo>
                  <a:cubicBezTo>
                    <a:pt x="1198" y="1"/>
                    <a:pt x="1" y="1204"/>
                    <a:pt x="1" y="2685"/>
                  </a:cubicBezTo>
                  <a:cubicBezTo>
                    <a:pt x="1" y="4172"/>
                    <a:pt x="1198" y="5369"/>
                    <a:pt x="2685" y="5369"/>
                  </a:cubicBezTo>
                  <a:cubicBezTo>
                    <a:pt x="4166" y="5369"/>
                    <a:pt x="5369" y="4172"/>
                    <a:pt x="5369" y="2685"/>
                  </a:cubicBezTo>
                  <a:cubicBezTo>
                    <a:pt x="5369" y="1204"/>
                    <a:pt x="4166" y="1"/>
                    <a:pt x="2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154400" y="2585175"/>
              <a:ext cx="114625" cy="114625"/>
            </a:xfrm>
            <a:custGeom>
              <a:avLst/>
              <a:gdLst/>
              <a:ahLst/>
              <a:cxnLst/>
              <a:rect l="l" t="t" r="r" b="b"/>
              <a:pathLst>
                <a:path w="4585" h="4585" extrusionOk="0">
                  <a:moveTo>
                    <a:pt x="2291" y="1"/>
                  </a:moveTo>
                  <a:cubicBezTo>
                    <a:pt x="1024" y="1"/>
                    <a:pt x="1" y="1024"/>
                    <a:pt x="1" y="2289"/>
                  </a:cubicBezTo>
                  <a:cubicBezTo>
                    <a:pt x="1" y="3555"/>
                    <a:pt x="1024" y="4584"/>
                    <a:pt x="2291" y="4584"/>
                  </a:cubicBezTo>
                  <a:cubicBezTo>
                    <a:pt x="3556" y="4584"/>
                    <a:pt x="4584" y="3555"/>
                    <a:pt x="4584" y="2289"/>
                  </a:cubicBezTo>
                  <a:cubicBezTo>
                    <a:pt x="4584" y="1024"/>
                    <a:pt x="3556" y="1"/>
                    <a:pt x="2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949800" y="625825"/>
              <a:ext cx="330525" cy="330500"/>
            </a:xfrm>
            <a:custGeom>
              <a:avLst/>
              <a:gdLst/>
              <a:ahLst/>
              <a:cxnLst/>
              <a:rect l="l" t="t" r="r" b="b"/>
              <a:pathLst>
                <a:path w="13221" h="13220" extrusionOk="0">
                  <a:moveTo>
                    <a:pt x="6608" y="0"/>
                  </a:moveTo>
                  <a:cubicBezTo>
                    <a:pt x="2956" y="0"/>
                    <a:pt x="1" y="2963"/>
                    <a:pt x="1" y="6613"/>
                  </a:cubicBezTo>
                  <a:cubicBezTo>
                    <a:pt x="1" y="10264"/>
                    <a:pt x="2956" y="13220"/>
                    <a:pt x="6608" y="13220"/>
                  </a:cubicBezTo>
                  <a:cubicBezTo>
                    <a:pt x="10258" y="13220"/>
                    <a:pt x="13220" y="10264"/>
                    <a:pt x="13220" y="6613"/>
                  </a:cubicBezTo>
                  <a:cubicBezTo>
                    <a:pt x="13220" y="2963"/>
                    <a:pt x="10258" y="0"/>
                    <a:pt x="6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3"/>
          <p:cNvGrpSpPr/>
          <p:nvPr/>
        </p:nvGrpSpPr>
        <p:grpSpPr>
          <a:xfrm>
            <a:off x="6712843" y="2101647"/>
            <a:ext cx="884247" cy="1919983"/>
            <a:chOff x="3613500" y="956350"/>
            <a:chExt cx="1594100" cy="3461300"/>
          </a:xfrm>
        </p:grpSpPr>
        <p:sp>
          <p:nvSpPr>
            <p:cNvPr id="546" name="Google Shape;546;p33"/>
            <p:cNvSpPr/>
            <p:nvPr/>
          </p:nvSpPr>
          <p:spPr>
            <a:xfrm>
              <a:off x="4721125" y="1726225"/>
              <a:ext cx="244475" cy="244625"/>
            </a:xfrm>
            <a:custGeom>
              <a:avLst/>
              <a:gdLst/>
              <a:ahLst/>
              <a:cxnLst/>
              <a:rect l="l" t="t" r="r" b="b"/>
              <a:pathLst>
                <a:path w="9779" h="9785" extrusionOk="0">
                  <a:moveTo>
                    <a:pt x="4890" y="0"/>
                  </a:moveTo>
                  <a:cubicBezTo>
                    <a:pt x="2188" y="0"/>
                    <a:pt x="1" y="2188"/>
                    <a:pt x="1" y="4890"/>
                  </a:cubicBezTo>
                  <a:cubicBezTo>
                    <a:pt x="1" y="7591"/>
                    <a:pt x="2188" y="9784"/>
                    <a:pt x="4890" y="9784"/>
                  </a:cubicBezTo>
                  <a:cubicBezTo>
                    <a:pt x="7590" y="9784"/>
                    <a:pt x="9778" y="7591"/>
                    <a:pt x="9778" y="4890"/>
                  </a:cubicBezTo>
                  <a:cubicBezTo>
                    <a:pt x="9778" y="2188"/>
                    <a:pt x="7590" y="0"/>
                    <a:pt x="4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4748525" y="1317600"/>
              <a:ext cx="226650" cy="226675"/>
            </a:xfrm>
            <a:custGeom>
              <a:avLst/>
              <a:gdLst/>
              <a:ahLst/>
              <a:cxnLst/>
              <a:rect l="l" t="t" r="r" b="b"/>
              <a:pathLst>
                <a:path w="9066" h="9067" extrusionOk="0">
                  <a:moveTo>
                    <a:pt x="4534" y="0"/>
                  </a:moveTo>
                  <a:cubicBezTo>
                    <a:pt x="2030" y="0"/>
                    <a:pt x="1" y="2030"/>
                    <a:pt x="1" y="4534"/>
                  </a:cubicBezTo>
                  <a:cubicBezTo>
                    <a:pt x="1" y="7038"/>
                    <a:pt x="2030" y="9067"/>
                    <a:pt x="4534" y="9067"/>
                  </a:cubicBezTo>
                  <a:cubicBezTo>
                    <a:pt x="7037" y="9067"/>
                    <a:pt x="9066" y="7038"/>
                    <a:pt x="9066" y="4534"/>
                  </a:cubicBezTo>
                  <a:cubicBezTo>
                    <a:pt x="9066" y="2030"/>
                    <a:pt x="7037" y="0"/>
                    <a:pt x="4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613500" y="956350"/>
              <a:ext cx="980200" cy="3461300"/>
            </a:xfrm>
            <a:custGeom>
              <a:avLst/>
              <a:gdLst/>
              <a:ahLst/>
              <a:cxnLst/>
              <a:rect l="l" t="t" r="r" b="b"/>
              <a:pathLst>
                <a:path w="39208" h="138452" extrusionOk="0">
                  <a:moveTo>
                    <a:pt x="35706" y="1"/>
                  </a:moveTo>
                  <a:cubicBezTo>
                    <a:pt x="34269" y="1"/>
                    <a:pt x="32965" y="977"/>
                    <a:pt x="32607" y="2435"/>
                  </a:cubicBezTo>
                  <a:lnTo>
                    <a:pt x="419" y="134082"/>
                  </a:lnTo>
                  <a:cubicBezTo>
                    <a:pt x="1" y="135806"/>
                    <a:pt x="1063" y="137541"/>
                    <a:pt x="2792" y="137948"/>
                  </a:cubicBezTo>
                  <a:lnTo>
                    <a:pt x="4584" y="138367"/>
                  </a:lnTo>
                  <a:cubicBezTo>
                    <a:pt x="4829" y="138424"/>
                    <a:pt x="5073" y="138451"/>
                    <a:pt x="5314" y="138451"/>
                  </a:cubicBezTo>
                  <a:cubicBezTo>
                    <a:pt x="6769" y="138451"/>
                    <a:pt x="8083" y="137455"/>
                    <a:pt x="8422" y="135976"/>
                  </a:cubicBezTo>
                  <a:lnTo>
                    <a:pt x="38818" y="3911"/>
                  </a:lnTo>
                  <a:cubicBezTo>
                    <a:pt x="39207" y="2198"/>
                    <a:pt x="38145" y="486"/>
                    <a:pt x="36432" y="84"/>
                  </a:cubicBezTo>
                  <a:cubicBezTo>
                    <a:pt x="36189" y="28"/>
                    <a:pt x="35946" y="1"/>
                    <a:pt x="35706" y="1"/>
                  </a:cubicBez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4384575" y="1114300"/>
              <a:ext cx="528175" cy="866650"/>
            </a:xfrm>
            <a:custGeom>
              <a:avLst/>
              <a:gdLst/>
              <a:ahLst/>
              <a:cxnLst/>
              <a:rect l="l" t="t" r="r" b="b"/>
              <a:pathLst>
                <a:path w="21127" h="34666" extrusionOk="0">
                  <a:moveTo>
                    <a:pt x="7420" y="1"/>
                  </a:moveTo>
                  <a:lnTo>
                    <a:pt x="0" y="32221"/>
                  </a:lnTo>
                  <a:lnTo>
                    <a:pt x="9981" y="34556"/>
                  </a:lnTo>
                  <a:cubicBezTo>
                    <a:pt x="10298" y="34630"/>
                    <a:pt x="10615" y="34665"/>
                    <a:pt x="10927" y="34665"/>
                  </a:cubicBezTo>
                  <a:cubicBezTo>
                    <a:pt x="12806" y="34665"/>
                    <a:pt x="14504" y="33379"/>
                    <a:pt x="14955" y="31475"/>
                  </a:cubicBezTo>
                  <a:lnTo>
                    <a:pt x="20606" y="7336"/>
                  </a:lnTo>
                  <a:cubicBezTo>
                    <a:pt x="21127" y="5109"/>
                    <a:pt x="19747" y="2883"/>
                    <a:pt x="17520" y="2362"/>
                  </a:cubicBezTo>
                  <a:lnTo>
                    <a:pt x="7420" y="1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355575" y="1059900"/>
              <a:ext cx="182875" cy="637350"/>
            </a:xfrm>
            <a:custGeom>
              <a:avLst/>
              <a:gdLst/>
              <a:ahLst/>
              <a:cxnLst/>
              <a:rect l="l" t="t" r="r" b="b"/>
              <a:pathLst>
                <a:path w="7315" h="25494" extrusionOk="0">
                  <a:moveTo>
                    <a:pt x="6454" y="0"/>
                  </a:moveTo>
                  <a:cubicBezTo>
                    <a:pt x="6104" y="0"/>
                    <a:pt x="5791" y="242"/>
                    <a:pt x="5704" y="599"/>
                  </a:cubicBezTo>
                  <a:lnTo>
                    <a:pt x="97" y="24540"/>
                  </a:lnTo>
                  <a:cubicBezTo>
                    <a:pt x="1" y="24958"/>
                    <a:pt x="261" y="25377"/>
                    <a:pt x="673" y="25473"/>
                  </a:cubicBezTo>
                  <a:cubicBezTo>
                    <a:pt x="733" y="25487"/>
                    <a:pt x="792" y="25493"/>
                    <a:pt x="850" y="25493"/>
                  </a:cubicBezTo>
                  <a:cubicBezTo>
                    <a:pt x="1204" y="25493"/>
                    <a:pt x="1524" y="25255"/>
                    <a:pt x="1607" y="24897"/>
                  </a:cubicBezTo>
                  <a:lnTo>
                    <a:pt x="7213" y="949"/>
                  </a:lnTo>
                  <a:cubicBezTo>
                    <a:pt x="7315" y="537"/>
                    <a:pt x="7054" y="119"/>
                    <a:pt x="6636" y="23"/>
                  </a:cubicBezTo>
                  <a:cubicBezTo>
                    <a:pt x="6575" y="8"/>
                    <a:pt x="6514" y="0"/>
                    <a:pt x="6454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551275" y="1186500"/>
              <a:ext cx="355100" cy="90425"/>
            </a:xfrm>
            <a:custGeom>
              <a:avLst/>
              <a:gdLst/>
              <a:ahLst/>
              <a:cxnLst/>
              <a:rect l="l" t="t" r="r" b="b"/>
              <a:pathLst>
                <a:path w="14204" h="3617" extrusionOk="0">
                  <a:moveTo>
                    <a:pt x="74" y="0"/>
                  </a:moveTo>
                  <a:lnTo>
                    <a:pt x="1" y="306"/>
                  </a:lnTo>
                  <a:lnTo>
                    <a:pt x="14131" y="3617"/>
                  </a:lnTo>
                  <a:lnTo>
                    <a:pt x="14204" y="33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4535750" y="1252900"/>
              <a:ext cx="355100" cy="90450"/>
            </a:xfrm>
            <a:custGeom>
              <a:avLst/>
              <a:gdLst/>
              <a:ahLst/>
              <a:cxnLst/>
              <a:rect l="l" t="t" r="r" b="b"/>
              <a:pathLst>
                <a:path w="14204" h="3618" extrusionOk="0">
                  <a:moveTo>
                    <a:pt x="74" y="0"/>
                  </a:moveTo>
                  <a:lnTo>
                    <a:pt x="0" y="305"/>
                  </a:lnTo>
                  <a:lnTo>
                    <a:pt x="14130" y="3618"/>
                  </a:lnTo>
                  <a:lnTo>
                    <a:pt x="14204" y="33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4520225" y="1319300"/>
              <a:ext cx="355050" cy="90450"/>
            </a:xfrm>
            <a:custGeom>
              <a:avLst/>
              <a:gdLst/>
              <a:ahLst/>
              <a:cxnLst/>
              <a:rect l="l" t="t" r="r" b="b"/>
              <a:pathLst>
                <a:path w="14202" h="3618" extrusionOk="0">
                  <a:moveTo>
                    <a:pt x="73" y="0"/>
                  </a:moveTo>
                  <a:lnTo>
                    <a:pt x="0" y="305"/>
                  </a:lnTo>
                  <a:lnTo>
                    <a:pt x="14129" y="3618"/>
                  </a:lnTo>
                  <a:lnTo>
                    <a:pt x="14202" y="331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504650" y="1385725"/>
              <a:ext cx="355100" cy="90425"/>
            </a:xfrm>
            <a:custGeom>
              <a:avLst/>
              <a:gdLst/>
              <a:ahLst/>
              <a:cxnLst/>
              <a:rect l="l" t="t" r="r" b="b"/>
              <a:pathLst>
                <a:path w="14204" h="3617" extrusionOk="0">
                  <a:moveTo>
                    <a:pt x="74" y="0"/>
                  </a:moveTo>
                  <a:lnTo>
                    <a:pt x="1" y="306"/>
                  </a:lnTo>
                  <a:lnTo>
                    <a:pt x="14130" y="3617"/>
                  </a:lnTo>
                  <a:lnTo>
                    <a:pt x="14204" y="33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489125" y="1452125"/>
              <a:ext cx="355100" cy="90450"/>
            </a:xfrm>
            <a:custGeom>
              <a:avLst/>
              <a:gdLst/>
              <a:ahLst/>
              <a:cxnLst/>
              <a:rect l="l" t="t" r="r" b="b"/>
              <a:pathLst>
                <a:path w="14204" h="3618" extrusionOk="0">
                  <a:moveTo>
                    <a:pt x="68" y="0"/>
                  </a:moveTo>
                  <a:lnTo>
                    <a:pt x="0" y="306"/>
                  </a:lnTo>
                  <a:lnTo>
                    <a:pt x="14130" y="3618"/>
                  </a:lnTo>
                  <a:lnTo>
                    <a:pt x="14203" y="331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473600" y="1518525"/>
              <a:ext cx="355050" cy="90450"/>
            </a:xfrm>
            <a:custGeom>
              <a:avLst/>
              <a:gdLst/>
              <a:ahLst/>
              <a:cxnLst/>
              <a:rect l="l" t="t" r="r" b="b"/>
              <a:pathLst>
                <a:path w="14202" h="3618" extrusionOk="0">
                  <a:moveTo>
                    <a:pt x="68" y="0"/>
                  </a:moveTo>
                  <a:lnTo>
                    <a:pt x="0" y="305"/>
                  </a:lnTo>
                  <a:lnTo>
                    <a:pt x="14129" y="3618"/>
                  </a:lnTo>
                  <a:lnTo>
                    <a:pt x="14202" y="331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458025" y="1584950"/>
              <a:ext cx="354975" cy="90425"/>
            </a:xfrm>
            <a:custGeom>
              <a:avLst/>
              <a:gdLst/>
              <a:ahLst/>
              <a:cxnLst/>
              <a:rect l="l" t="t" r="r" b="b"/>
              <a:pathLst>
                <a:path w="14199" h="3617" extrusionOk="0">
                  <a:moveTo>
                    <a:pt x="68" y="0"/>
                  </a:moveTo>
                  <a:lnTo>
                    <a:pt x="0" y="306"/>
                  </a:lnTo>
                  <a:lnTo>
                    <a:pt x="14130" y="3617"/>
                  </a:lnTo>
                  <a:lnTo>
                    <a:pt x="14198" y="331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442500" y="1651350"/>
              <a:ext cx="354950" cy="90450"/>
            </a:xfrm>
            <a:custGeom>
              <a:avLst/>
              <a:gdLst/>
              <a:ahLst/>
              <a:cxnLst/>
              <a:rect l="l" t="t" r="r" b="b"/>
              <a:pathLst>
                <a:path w="14198" h="3618" extrusionOk="0">
                  <a:moveTo>
                    <a:pt x="68" y="0"/>
                  </a:moveTo>
                  <a:lnTo>
                    <a:pt x="0" y="306"/>
                  </a:lnTo>
                  <a:lnTo>
                    <a:pt x="14130" y="3618"/>
                  </a:lnTo>
                  <a:lnTo>
                    <a:pt x="14198" y="331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426800" y="1717750"/>
              <a:ext cx="355100" cy="90450"/>
            </a:xfrm>
            <a:custGeom>
              <a:avLst/>
              <a:gdLst/>
              <a:ahLst/>
              <a:cxnLst/>
              <a:rect l="l" t="t" r="r" b="b"/>
              <a:pathLst>
                <a:path w="14204" h="3618" extrusionOk="0">
                  <a:moveTo>
                    <a:pt x="75" y="0"/>
                  </a:moveTo>
                  <a:lnTo>
                    <a:pt x="0" y="305"/>
                  </a:lnTo>
                  <a:lnTo>
                    <a:pt x="14136" y="3618"/>
                  </a:lnTo>
                  <a:lnTo>
                    <a:pt x="14203" y="331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411250" y="1784300"/>
              <a:ext cx="355125" cy="90300"/>
            </a:xfrm>
            <a:custGeom>
              <a:avLst/>
              <a:gdLst/>
              <a:ahLst/>
              <a:cxnLst/>
              <a:rect l="l" t="t" r="r" b="b"/>
              <a:pathLst>
                <a:path w="14205" h="3612" extrusionOk="0">
                  <a:moveTo>
                    <a:pt x="74" y="1"/>
                  </a:moveTo>
                  <a:lnTo>
                    <a:pt x="1" y="301"/>
                  </a:lnTo>
                  <a:lnTo>
                    <a:pt x="14131" y="3612"/>
                  </a:lnTo>
                  <a:lnTo>
                    <a:pt x="14204" y="3307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395725" y="1850700"/>
              <a:ext cx="355100" cy="90350"/>
            </a:xfrm>
            <a:custGeom>
              <a:avLst/>
              <a:gdLst/>
              <a:ahLst/>
              <a:cxnLst/>
              <a:rect l="l" t="t" r="r" b="b"/>
              <a:pathLst>
                <a:path w="14204" h="3614" extrusionOk="0">
                  <a:moveTo>
                    <a:pt x="74" y="1"/>
                  </a:moveTo>
                  <a:lnTo>
                    <a:pt x="1" y="301"/>
                  </a:lnTo>
                  <a:lnTo>
                    <a:pt x="14129" y="3613"/>
                  </a:lnTo>
                  <a:lnTo>
                    <a:pt x="14204" y="330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384575" y="1114300"/>
              <a:ext cx="258600" cy="844225"/>
            </a:xfrm>
            <a:custGeom>
              <a:avLst/>
              <a:gdLst/>
              <a:ahLst/>
              <a:cxnLst/>
              <a:rect l="l" t="t" r="r" b="b"/>
              <a:pathLst>
                <a:path w="10344" h="33769" extrusionOk="0">
                  <a:moveTo>
                    <a:pt x="7420" y="1"/>
                  </a:moveTo>
                  <a:lnTo>
                    <a:pt x="0" y="32221"/>
                  </a:lnTo>
                  <a:lnTo>
                    <a:pt x="6618" y="33769"/>
                  </a:lnTo>
                  <a:cubicBezTo>
                    <a:pt x="3792" y="26112"/>
                    <a:pt x="8364" y="7811"/>
                    <a:pt x="10343" y="684"/>
                  </a:cubicBezTo>
                  <a:lnTo>
                    <a:pt x="7420" y="1"/>
                  </a:lnTo>
                  <a:close/>
                </a:path>
              </a:pathLst>
            </a:custGeom>
            <a:solidFill>
              <a:srgbClr val="382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880650" y="1231700"/>
              <a:ext cx="169000" cy="169175"/>
            </a:xfrm>
            <a:custGeom>
              <a:avLst/>
              <a:gdLst/>
              <a:ahLst/>
              <a:cxnLst/>
              <a:rect l="l" t="t" r="r" b="b"/>
              <a:pathLst>
                <a:path w="6760" h="6767" extrusionOk="0">
                  <a:moveTo>
                    <a:pt x="3379" y="1"/>
                  </a:moveTo>
                  <a:cubicBezTo>
                    <a:pt x="1514" y="1"/>
                    <a:pt x="1" y="1516"/>
                    <a:pt x="1" y="3381"/>
                  </a:cubicBezTo>
                  <a:cubicBezTo>
                    <a:pt x="1" y="5251"/>
                    <a:pt x="1514" y="6766"/>
                    <a:pt x="3379" y="6766"/>
                  </a:cubicBezTo>
                  <a:cubicBezTo>
                    <a:pt x="5245" y="6766"/>
                    <a:pt x="6760" y="5251"/>
                    <a:pt x="6760" y="3381"/>
                  </a:cubicBezTo>
                  <a:cubicBezTo>
                    <a:pt x="6760" y="1516"/>
                    <a:pt x="5245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644250" y="1863550"/>
              <a:ext cx="169150" cy="169050"/>
            </a:xfrm>
            <a:custGeom>
              <a:avLst/>
              <a:gdLst/>
              <a:ahLst/>
              <a:cxnLst/>
              <a:rect l="l" t="t" r="r" b="b"/>
              <a:pathLst>
                <a:path w="6766" h="6762" extrusionOk="0">
                  <a:moveTo>
                    <a:pt x="3387" y="1"/>
                  </a:moveTo>
                  <a:cubicBezTo>
                    <a:pt x="1516" y="1"/>
                    <a:pt x="1" y="1511"/>
                    <a:pt x="1" y="3381"/>
                  </a:cubicBezTo>
                  <a:cubicBezTo>
                    <a:pt x="1" y="5246"/>
                    <a:pt x="1516" y="6761"/>
                    <a:pt x="3387" y="6761"/>
                  </a:cubicBezTo>
                  <a:cubicBezTo>
                    <a:pt x="5252" y="6761"/>
                    <a:pt x="6765" y="5246"/>
                    <a:pt x="6765" y="3381"/>
                  </a:cubicBezTo>
                  <a:cubicBezTo>
                    <a:pt x="6765" y="1511"/>
                    <a:pt x="5252" y="1"/>
                    <a:pt x="3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711500" y="1757325"/>
              <a:ext cx="169175" cy="169175"/>
            </a:xfrm>
            <a:custGeom>
              <a:avLst/>
              <a:gdLst/>
              <a:ahLst/>
              <a:cxnLst/>
              <a:rect l="l" t="t" r="r" b="b"/>
              <a:pathLst>
                <a:path w="6767" h="6767" extrusionOk="0">
                  <a:moveTo>
                    <a:pt x="3381" y="0"/>
                  </a:moveTo>
                  <a:cubicBezTo>
                    <a:pt x="1516" y="0"/>
                    <a:pt x="1" y="1515"/>
                    <a:pt x="1" y="3386"/>
                  </a:cubicBezTo>
                  <a:cubicBezTo>
                    <a:pt x="1" y="5251"/>
                    <a:pt x="1516" y="6766"/>
                    <a:pt x="3381" y="6766"/>
                  </a:cubicBezTo>
                  <a:cubicBezTo>
                    <a:pt x="5251" y="6766"/>
                    <a:pt x="6767" y="5251"/>
                    <a:pt x="6767" y="3386"/>
                  </a:cubicBezTo>
                  <a:cubicBezTo>
                    <a:pt x="6767" y="1515"/>
                    <a:pt x="5251" y="0"/>
                    <a:pt x="3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4917950" y="152080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386" y="0"/>
                  </a:moveTo>
                  <a:cubicBezTo>
                    <a:pt x="1514" y="0"/>
                    <a:pt x="1" y="1515"/>
                    <a:pt x="1" y="3386"/>
                  </a:cubicBezTo>
                  <a:cubicBezTo>
                    <a:pt x="1" y="5251"/>
                    <a:pt x="1514" y="6766"/>
                    <a:pt x="3386" y="6766"/>
                  </a:cubicBezTo>
                  <a:cubicBezTo>
                    <a:pt x="5251" y="6766"/>
                    <a:pt x="6765" y="5251"/>
                    <a:pt x="6765" y="3386"/>
                  </a:cubicBezTo>
                  <a:cubicBezTo>
                    <a:pt x="6765" y="1515"/>
                    <a:pt x="5251" y="0"/>
                    <a:pt x="3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032675" y="1462150"/>
              <a:ext cx="117450" cy="117425"/>
            </a:xfrm>
            <a:custGeom>
              <a:avLst/>
              <a:gdLst/>
              <a:ahLst/>
              <a:cxnLst/>
              <a:rect l="l" t="t" r="r" b="b"/>
              <a:pathLst>
                <a:path w="4698" h="4697" extrusionOk="0">
                  <a:moveTo>
                    <a:pt x="2346" y="1"/>
                  </a:moveTo>
                  <a:cubicBezTo>
                    <a:pt x="1052" y="1"/>
                    <a:pt x="0" y="1052"/>
                    <a:pt x="0" y="2346"/>
                  </a:cubicBezTo>
                  <a:cubicBezTo>
                    <a:pt x="0" y="3646"/>
                    <a:pt x="1052" y="4697"/>
                    <a:pt x="2346" y="4697"/>
                  </a:cubicBezTo>
                  <a:cubicBezTo>
                    <a:pt x="3647" y="4697"/>
                    <a:pt x="4698" y="3646"/>
                    <a:pt x="4698" y="2346"/>
                  </a:cubicBezTo>
                  <a:cubicBezTo>
                    <a:pt x="4698" y="1052"/>
                    <a:pt x="3647" y="1"/>
                    <a:pt x="2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859325" y="1155525"/>
              <a:ext cx="117425" cy="117475"/>
            </a:xfrm>
            <a:custGeom>
              <a:avLst/>
              <a:gdLst/>
              <a:ahLst/>
              <a:cxnLst/>
              <a:rect l="l" t="t" r="r" b="b"/>
              <a:pathLst>
                <a:path w="4697" h="4699" extrusionOk="0">
                  <a:moveTo>
                    <a:pt x="2346" y="1"/>
                  </a:moveTo>
                  <a:cubicBezTo>
                    <a:pt x="1052" y="1"/>
                    <a:pt x="0" y="1052"/>
                    <a:pt x="0" y="2346"/>
                  </a:cubicBezTo>
                  <a:cubicBezTo>
                    <a:pt x="0" y="3647"/>
                    <a:pt x="1052" y="4698"/>
                    <a:pt x="2346" y="4698"/>
                  </a:cubicBezTo>
                  <a:cubicBezTo>
                    <a:pt x="3645" y="4698"/>
                    <a:pt x="4696" y="3647"/>
                    <a:pt x="4696" y="2346"/>
                  </a:cubicBezTo>
                  <a:cubicBezTo>
                    <a:pt x="4696" y="1052"/>
                    <a:pt x="3645" y="1"/>
                    <a:pt x="2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4924150" y="1789675"/>
              <a:ext cx="195475" cy="195450"/>
            </a:xfrm>
            <a:custGeom>
              <a:avLst/>
              <a:gdLst/>
              <a:ahLst/>
              <a:cxnLst/>
              <a:rect l="l" t="t" r="r" b="b"/>
              <a:pathLst>
                <a:path w="7819" h="7818" extrusionOk="0">
                  <a:moveTo>
                    <a:pt x="3912" y="0"/>
                  </a:moveTo>
                  <a:cubicBezTo>
                    <a:pt x="1748" y="0"/>
                    <a:pt x="1" y="1747"/>
                    <a:pt x="1" y="3905"/>
                  </a:cubicBezTo>
                  <a:cubicBezTo>
                    <a:pt x="1" y="6070"/>
                    <a:pt x="1748" y="7817"/>
                    <a:pt x="3912" y="7817"/>
                  </a:cubicBezTo>
                  <a:cubicBezTo>
                    <a:pt x="6071" y="7817"/>
                    <a:pt x="7818" y="6070"/>
                    <a:pt x="7818" y="3905"/>
                  </a:cubicBezTo>
                  <a:cubicBezTo>
                    <a:pt x="7818" y="1747"/>
                    <a:pt x="6071" y="0"/>
                    <a:pt x="3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982375" y="19593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1" y="1"/>
                  </a:moveTo>
                  <a:cubicBezTo>
                    <a:pt x="1204" y="1"/>
                    <a:pt x="1" y="1205"/>
                    <a:pt x="1" y="2697"/>
                  </a:cubicBezTo>
                  <a:cubicBezTo>
                    <a:pt x="1" y="4184"/>
                    <a:pt x="1204" y="5387"/>
                    <a:pt x="2691" y="5387"/>
                  </a:cubicBezTo>
                  <a:cubicBezTo>
                    <a:pt x="4183" y="5387"/>
                    <a:pt x="5387" y="4184"/>
                    <a:pt x="5387" y="2697"/>
                  </a:cubicBezTo>
                  <a:cubicBezTo>
                    <a:pt x="5387" y="1205"/>
                    <a:pt x="4183" y="1"/>
                    <a:pt x="2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4785000" y="1527575"/>
              <a:ext cx="169125" cy="169000"/>
            </a:xfrm>
            <a:custGeom>
              <a:avLst/>
              <a:gdLst/>
              <a:ahLst/>
              <a:cxnLst/>
              <a:rect l="l" t="t" r="r" b="b"/>
              <a:pathLst>
                <a:path w="6765" h="6760" extrusionOk="0">
                  <a:moveTo>
                    <a:pt x="3380" y="0"/>
                  </a:moveTo>
                  <a:cubicBezTo>
                    <a:pt x="1515" y="0"/>
                    <a:pt x="0" y="1510"/>
                    <a:pt x="0" y="3381"/>
                  </a:cubicBezTo>
                  <a:cubicBezTo>
                    <a:pt x="0" y="5246"/>
                    <a:pt x="1515" y="6759"/>
                    <a:pt x="3380" y="6759"/>
                  </a:cubicBezTo>
                  <a:cubicBezTo>
                    <a:pt x="5251" y="6759"/>
                    <a:pt x="6765" y="5246"/>
                    <a:pt x="6765" y="3381"/>
                  </a:cubicBezTo>
                  <a:cubicBezTo>
                    <a:pt x="6765" y="1510"/>
                    <a:pt x="5251" y="0"/>
                    <a:pt x="3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880650" y="1647100"/>
              <a:ext cx="169000" cy="169175"/>
            </a:xfrm>
            <a:custGeom>
              <a:avLst/>
              <a:gdLst/>
              <a:ahLst/>
              <a:cxnLst/>
              <a:rect l="l" t="t" r="r" b="b"/>
              <a:pathLst>
                <a:path w="6760" h="6767" extrusionOk="0">
                  <a:moveTo>
                    <a:pt x="3379" y="1"/>
                  </a:moveTo>
                  <a:cubicBezTo>
                    <a:pt x="1514" y="1"/>
                    <a:pt x="1" y="1516"/>
                    <a:pt x="1" y="3386"/>
                  </a:cubicBezTo>
                  <a:cubicBezTo>
                    <a:pt x="1" y="5252"/>
                    <a:pt x="1514" y="6767"/>
                    <a:pt x="3379" y="6767"/>
                  </a:cubicBezTo>
                  <a:cubicBezTo>
                    <a:pt x="5245" y="6767"/>
                    <a:pt x="6760" y="5252"/>
                    <a:pt x="6760" y="3386"/>
                  </a:cubicBezTo>
                  <a:cubicBezTo>
                    <a:pt x="6760" y="1516"/>
                    <a:pt x="5245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763525" y="1647100"/>
              <a:ext cx="169000" cy="169175"/>
            </a:xfrm>
            <a:custGeom>
              <a:avLst/>
              <a:gdLst/>
              <a:ahLst/>
              <a:cxnLst/>
              <a:rect l="l" t="t" r="r" b="b"/>
              <a:pathLst>
                <a:path w="6760" h="6767" extrusionOk="0">
                  <a:moveTo>
                    <a:pt x="3379" y="1"/>
                  </a:moveTo>
                  <a:cubicBezTo>
                    <a:pt x="1509" y="1"/>
                    <a:pt x="0" y="1516"/>
                    <a:pt x="0" y="3386"/>
                  </a:cubicBezTo>
                  <a:cubicBezTo>
                    <a:pt x="0" y="5252"/>
                    <a:pt x="1509" y="6767"/>
                    <a:pt x="3379" y="6767"/>
                  </a:cubicBezTo>
                  <a:cubicBezTo>
                    <a:pt x="5244" y="6767"/>
                    <a:pt x="6760" y="5252"/>
                    <a:pt x="6760" y="3386"/>
                  </a:cubicBezTo>
                  <a:cubicBezTo>
                    <a:pt x="6760" y="1516"/>
                    <a:pt x="5244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840675" y="1358150"/>
              <a:ext cx="226775" cy="226700"/>
            </a:xfrm>
            <a:custGeom>
              <a:avLst/>
              <a:gdLst/>
              <a:ahLst/>
              <a:cxnLst/>
              <a:rect l="l" t="t" r="r" b="b"/>
              <a:pathLst>
                <a:path w="9071" h="9068" extrusionOk="0">
                  <a:moveTo>
                    <a:pt x="4538" y="1"/>
                  </a:moveTo>
                  <a:cubicBezTo>
                    <a:pt x="2035" y="1"/>
                    <a:pt x="0" y="2030"/>
                    <a:pt x="0" y="4534"/>
                  </a:cubicBezTo>
                  <a:cubicBezTo>
                    <a:pt x="0" y="7038"/>
                    <a:pt x="2035" y="9067"/>
                    <a:pt x="4538" y="9067"/>
                  </a:cubicBezTo>
                  <a:cubicBezTo>
                    <a:pt x="7036" y="9067"/>
                    <a:pt x="9071" y="7038"/>
                    <a:pt x="9071" y="4534"/>
                  </a:cubicBezTo>
                  <a:cubicBezTo>
                    <a:pt x="9071" y="2030"/>
                    <a:pt x="7036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5203525" y="1031750"/>
              <a:ext cx="4075" cy="100"/>
            </a:xfrm>
            <a:custGeom>
              <a:avLst/>
              <a:gdLst/>
              <a:ahLst/>
              <a:cxnLst/>
              <a:rect l="l" t="t" r="r" b="b"/>
              <a:pathLst>
                <a:path w="163" h="4" extrusionOk="0">
                  <a:moveTo>
                    <a:pt x="0" y="1"/>
                  </a:moveTo>
                  <a:cubicBezTo>
                    <a:pt x="0" y="1"/>
                    <a:pt x="25" y="3"/>
                    <a:pt x="73" y="3"/>
                  </a:cubicBezTo>
                  <a:cubicBezTo>
                    <a:pt x="97" y="3"/>
                    <a:pt x="127" y="3"/>
                    <a:pt x="163" y="1"/>
                  </a:cubicBezTo>
                  <a:close/>
                </a:path>
              </a:pathLst>
            </a:custGeom>
            <a:solidFill>
              <a:srgbClr val="F9C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3"/>
          <p:cNvSpPr/>
          <p:nvPr/>
        </p:nvSpPr>
        <p:spPr>
          <a:xfrm>
            <a:off x="7762146" y="2143483"/>
            <a:ext cx="2205" cy="55"/>
          </a:xfrm>
          <a:custGeom>
            <a:avLst/>
            <a:gdLst/>
            <a:ahLst/>
            <a:cxnLst/>
            <a:rect l="l" t="t" r="r" b="b"/>
            <a:pathLst>
              <a:path w="159" h="4" extrusionOk="0">
                <a:moveTo>
                  <a:pt x="0" y="1"/>
                </a:moveTo>
                <a:cubicBezTo>
                  <a:pt x="34" y="3"/>
                  <a:pt x="63" y="3"/>
                  <a:pt x="87" y="3"/>
                </a:cubicBezTo>
                <a:cubicBezTo>
                  <a:pt x="134" y="3"/>
                  <a:pt x="159" y="1"/>
                  <a:pt x="159" y="1"/>
                </a:cubicBez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3"/>
          <p:cNvSpPr/>
          <p:nvPr/>
        </p:nvSpPr>
        <p:spPr>
          <a:xfrm>
            <a:off x="5925268" y="2177986"/>
            <a:ext cx="2219" cy="55"/>
          </a:xfrm>
          <a:custGeom>
            <a:avLst/>
            <a:gdLst/>
            <a:ahLst/>
            <a:cxnLst/>
            <a:rect l="l" t="t" r="r" b="b"/>
            <a:pathLst>
              <a:path w="160" h="4" extrusionOk="0">
                <a:moveTo>
                  <a:pt x="1" y="1"/>
                </a:moveTo>
                <a:cubicBezTo>
                  <a:pt x="1" y="1"/>
                  <a:pt x="26" y="3"/>
                  <a:pt x="73" y="3"/>
                </a:cubicBezTo>
                <a:cubicBezTo>
                  <a:pt x="97" y="3"/>
                  <a:pt x="126" y="2"/>
                  <a:pt x="159" y="1"/>
                </a:cubicBez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3"/>
          <p:cNvSpPr/>
          <p:nvPr/>
        </p:nvSpPr>
        <p:spPr>
          <a:xfrm>
            <a:off x="6092542" y="2177986"/>
            <a:ext cx="2205" cy="55"/>
          </a:xfrm>
          <a:custGeom>
            <a:avLst/>
            <a:gdLst/>
            <a:ahLst/>
            <a:cxnLst/>
            <a:rect l="l" t="t" r="r" b="b"/>
            <a:pathLst>
              <a:path w="159" h="4" extrusionOk="0">
                <a:moveTo>
                  <a:pt x="0" y="1"/>
                </a:moveTo>
                <a:cubicBezTo>
                  <a:pt x="34" y="2"/>
                  <a:pt x="63" y="3"/>
                  <a:pt x="86" y="3"/>
                </a:cubicBezTo>
                <a:cubicBezTo>
                  <a:pt x="133" y="3"/>
                  <a:pt x="159" y="1"/>
                  <a:pt x="159" y="1"/>
                </a:cubicBez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33"/>
          <p:cNvGrpSpPr/>
          <p:nvPr/>
        </p:nvGrpSpPr>
        <p:grpSpPr>
          <a:xfrm>
            <a:off x="5927444" y="2055620"/>
            <a:ext cx="1834643" cy="530307"/>
            <a:chOff x="2197600" y="873375"/>
            <a:chExt cx="3307450" cy="956025"/>
          </a:xfrm>
        </p:grpSpPr>
        <p:sp>
          <p:nvSpPr>
            <p:cNvPr id="580" name="Google Shape;580;p33"/>
            <p:cNvSpPr/>
            <p:nvPr/>
          </p:nvSpPr>
          <p:spPr>
            <a:xfrm>
              <a:off x="5207575" y="873375"/>
              <a:ext cx="297475" cy="316800"/>
            </a:xfrm>
            <a:custGeom>
              <a:avLst/>
              <a:gdLst/>
              <a:ahLst/>
              <a:cxnLst/>
              <a:rect l="l" t="t" r="r" b="b"/>
              <a:pathLst>
                <a:path w="11899" h="12672" extrusionOk="0">
                  <a:moveTo>
                    <a:pt x="5948" y="0"/>
                  </a:moveTo>
                  <a:cubicBezTo>
                    <a:pt x="5948" y="5934"/>
                    <a:pt x="957" y="6320"/>
                    <a:pt x="1" y="6336"/>
                  </a:cubicBezTo>
                  <a:cubicBezTo>
                    <a:pt x="957" y="6359"/>
                    <a:pt x="5948" y="6743"/>
                    <a:pt x="5948" y="12672"/>
                  </a:cubicBezTo>
                  <a:cubicBezTo>
                    <a:pt x="5948" y="6743"/>
                    <a:pt x="10938" y="6359"/>
                    <a:pt x="11898" y="6336"/>
                  </a:cubicBezTo>
                  <a:cubicBezTo>
                    <a:pt x="10938" y="6320"/>
                    <a:pt x="5948" y="5934"/>
                    <a:pt x="5948" y="0"/>
                  </a:cubicBezTo>
                  <a:close/>
                </a:path>
              </a:pathLst>
            </a:custGeom>
            <a:solidFill>
              <a:srgbClr val="F9C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2197600" y="935550"/>
              <a:ext cx="297600" cy="316800"/>
            </a:xfrm>
            <a:custGeom>
              <a:avLst/>
              <a:gdLst/>
              <a:ahLst/>
              <a:cxnLst/>
              <a:rect l="l" t="t" r="r" b="b"/>
              <a:pathLst>
                <a:path w="11904" h="12672" extrusionOk="0">
                  <a:moveTo>
                    <a:pt x="5951" y="1"/>
                  </a:moveTo>
                  <a:cubicBezTo>
                    <a:pt x="5951" y="5935"/>
                    <a:pt x="961" y="6319"/>
                    <a:pt x="0" y="6337"/>
                  </a:cubicBezTo>
                  <a:cubicBezTo>
                    <a:pt x="961" y="6358"/>
                    <a:pt x="5951" y="6744"/>
                    <a:pt x="5951" y="12671"/>
                  </a:cubicBezTo>
                  <a:cubicBezTo>
                    <a:pt x="5951" y="6744"/>
                    <a:pt x="10943" y="6358"/>
                    <a:pt x="11903" y="6337"/>
                  </a:cubicBezTo>
                  <a:cubicBezTo>
                    <a:pt x="10943" y="6319"/>
                    <a:pt x="5951" y="5935"/>
                    <a:pt x="5951" y="1"/>
                  </a:cubicBezTo>
                  <a:close/>
                </a:path>
              </a:pathLst>
            </a:custGeom>
            <a:solidFill>
              <a:srgbClr val="F9C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3716525" y="1631275"/>
              <a:ext cx="186100" cy="198125"/>
            </a:xfrm>
            <a:custGeom>
              <a:avLst/>
              <a:gdLst/>
              <a:ahLst/>
              <a:cxnLst/>
              <a:rect l="l" t="t" r="r" b="b"/>
              <a:pathLst>
                <a:path w="7444" h="7925" extrusionOk="0">
                  <a:moveTo>
                    <a:pt x="3719" y="0"/>
                  </a:moveTo>
                  <a:cubicBezTo>
                    <a:pt x="3719" y="3709"/>
                    <a:pt x="599" y="3952"/>
                    <a:pt x="1" y="3963"/>
                  </a:cubicBezTo>
                  <a:cubicBezTo>
                    <a:pt x="599" y="3975"/>
                    <a:pt x="3719" y="4218"/>
                    <a:pt x="3719" y="7925"/>
                  </a:cubicBezTo>
                  <a:cubicBezTo>
                    <a:pt x="3719" y="4218"/>
                    <a:pt x="6844" y="3975"/>
                    <a:pt x="7443" y="3963"/>
                  </a:cubicBezTo>
                  <a:cubicBezTo>
                    <a:pt x="6844" y="3952"/>
                    <a:pt x="3719" y="3709"/>
                    <a:pt x="3719" y="0"/>
                  </a:cubicBezTo>
                  <a:close/>
                </a:path>
              </a:pathLst>
            </a:custGeom>
            <a:solidFill>
              <a:srgbClr val="F9C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3"/>
          <p:cNvSpPr/>
          <p:nvPr/>
        </p:nvSpPr>
        <p:spPr>
          <a:xfrm>
            <a:off x="6768626" y="2530991"/>
            <a:ext cx="1428" cy="14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1" y="1"/>
                </a:moveTo>
                <a:lnTo>
                  <a:pt x="103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3"/>
          <p:cNvSpPr/>
          <p:nvPr/>
        </p:nvSpPr>
        <p:spPr>
          <a:xfrm>
            <a:off x="6873259" y="2530991"/>
            <a:ext cx="1428" cy="14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0" y="1"/>
                </a:moveTo>
                <a:lnTo>
                  <a:pt x="102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3"/>
          <p:cNvSpPr/>
          <p:nvPr/>
        </p:nvSpPr>
        <p:spPr>
          <a:xfrm>
            <a:off x="6769653" y="4465049"/>
            <a:ext cx="131824" cy="86991"/>
          </a:xfrm>
          <a:custGeom>
            <a:avLst/>
            <a:gdLst/>
            <a:ahLst/>
            <a:cxnLst/>
            <a:rect l="l" t="t" r="r" b="b"/>
            <a:pathLst>
              <a:path w="9506" h="6273" extrusionOk="0">
                <a:moveTo>
                  <a:pt x="9076" y="1"/>
                </a:moveTo>
                <a:cubicBezTo>
                  <a:pt x="9076" y="1"/>
                  <a:pt x="7766" y="1295"/>
                  <a:pt x="6477" y="1996"/>
                </a:cubicBezTo>
                <a:cubicBezTo>
                  <a:pt x="5838" y="2678"/>
                  <a:pt x="5041" y="2904"/>
                  <a:pt x="4209" y="2904"/>
                </a:cubicBezTo>
                <a:cubicBezTo>
                  <a:pt x="2670" y="2904"/>
                  <a:pt x="1009" y="2133"/>
                  <a:pt x="0" y="2052"/>
                </a:cubicBezTo>
                <a:lnTo>
                  <a:pt x="0" y="2052"/>
                </a:lnTo>
                <a:cubicBezTo>
                  <a:pt x="73" y="4623"/>
                  <a:pt x="1575" y="6272"/>
                  <a:pt x="3748" y="6272"/>
                </a:cubicBezTo>
                <a:cubicBezTo>
                  <a:pt x="4432" y="6272"/>
                  <a:pt x="5181" y="6109"/>
                  <a:pt x="5974" y="5760"/>
                </a:cubicBezTo>
                <a:cubicBezTo>
                  <a:pt x="9506" y="4206"/>
                  <a:pt x="9076" y="1"/>
                  <a:pt x="9076" y="1"/>
                </a:cubicBezTo>
                <a:close/>
              </a:path>
            </a:pathLst>
          </a:custGeom>
          <a:solidFill>
            <a:srgbClr val="22A6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3"/>
          <p:cNvGrpSpPr/>
          <p:nvPr/>
        </p:nvGrpSpPr>
        <p:grpSpPr>
          <a:xfrm>
            <a:off x="6403667" y="3163218"/>
            <a:ext cx="855403" cy="1373021"/>
            <a:chOff x="3056125" y="2870125"/>
            <a:chExt cx="1542100" cy="2475250"/>
          </a:xfrm>
        </p:grpSpPr>
        <p:sp>
          <p:nvSpPr>
            <p:cNvPr id="587" name="Google Shape;587;p33"/>
            <p:cNvSpPr/>
            <p:nvPr/>
          </p:nvSpPr>
          <p:spPr>
            <a:xfrm>
              <a:off x="3686150" y="5108825"/>
              <a:ext cx="299675" cy="197600"/>
            </a:xfrm>
            <a:custGeom>
              <a:avLst/>
              <a:gdLst/>
              <a:ahLst/>
              <a:cxnLst/>
              <a:rect l="l" t="t" r="r" b="b"/>
              <a:pathLst>
                <a:path w="11987" h="7904" extrusionOk="0">
                  <a:moveTo>
                    <a:pt x="11445" y="1"/>
                  </a:moveTo>
                  <a:lnTo>
                    <a:pt x="11445" y="1"/>
                  </a:lnTo>
                  <a:cubicBezTo>
                    <a:pt x="11444" y="1"/>
                    <a:pt x="9788" y="1628"/>
                    <a:pt x="8173" y="2517"/>
                  </a:cubicBezTo>
                  <a:cubicBezTo>
                    <a:pt x="7365" y="3378"/>
                    <a:pt x="6357" y="3663"/>
                    <a:pt x="5305" y="3663"/>
                  </a:cubicBezTo>
                  <a:cubicBezTo>
                    <a:pt x="3362" y="3663"/>
                    <a:pt x="1268" y="2692"/>
                    <a:pt x="0" y="2590"/>
                  </a:cubicBezTo>
                  <a:lnTo>
                    <a:pt x="0" y="2590"/>
                  </a:lnTo>
                  <a:cubicBezTo>
                    <a:pt x="90" y="5827"/>
                    <a:pt x="1982" y="7903"/>
                    <a:pt x="4721" y="7903"/>
                  </a:cubicBezTo>
                  <a:cubicBezTo>
                    <a:pt x="5583" y="7903"/>
                    <a:pt x="6529" y="7698"/>
                    <a:pt x="7529" y="7258"/>
                  </a:cubicBezTo>
                  <a:cubicBezTo>
                    <a:pt x="11987" y="5303"/>
                    <a:pt x="11445" y="1"/>
                    <a:pt x="1144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659875" y="5016150"/>
              <a:ext cx="354525" cy="209325"/>
            </a:xfrm>
            <a:custGeom>
              <a:avLst/>
              <a:gdLst/>
              <a:ahLst/>
              <a:cxnLst/>
              <a:rect l="l" t="t" r="r" b="b"/>
              <a:pathLst>
                <a:path w="14181" h="8373" extrusionOk="0">
                  <a:moveTo>
                    <a:pt x="13547" y="1"/>
                  </a:moveTo>
                  <a:cubicBezTo>
                    <a:pt x="13547" y="1"/>
                    <a:pt x="11580" y="1725"/>
                    <a:pt x="9665" y="2663"/>
                  </a:cubicBezTo>
                  <a:cubicBezTo>
                    <a:pt x="8712" y="3574"/>
                    <a:pt x="7522" y="3875"/>
                    <a:pt x="6278" y="3875"/>
                  </a:cubicBezTo>
                  <a:cubicBezTo>
                    <a:pt x="3982" y="3875"/>
                    <a:pt x="1503" y="2848"/>
                    <a:pt x="0" y="2742"/>
                  </a:cubicBezTo>
                  <a:lnTo>
                    <a:pt x="0" y="2742"/>
                  </a:lnTo>
                  <a:cubicBezTo>
                    <a:pt x="111" y="6172"/>
                    <a:pt x="2348" y="8372"/>
                    <a:pt x="5585" y="8372"/>
                  </a:cubicBezTo>
                  <a:cubicBezTo>
                    <a:pt x="6605" y="8372"/>
                    <a:pt x="7724" y="8154"/>
                    <a:pt x="8906" y="7687"/>
                  </a:cubicBezTo>
                  <a:cubicBezTo>
                    <a:pt x="14180" y="5613"/>
                    <a:pt x="13547" y="1"/>
                    <a:pt x="13547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623275" y="4885325"/>
              <a:ext cx="431100" cy="254500"/>
            </a:xfrm>
            <a:custGeom>
              <a:avLst/>
              <a:gdLst/>
              <a:ahLst/>
              <a:cxnLst/>
              <a:rect l="l" t="t" r="r" b="b"/>
              <a:pathLst>
                <a:path w="17244" h="10180" extrusionOk="0">
                  <a:moveTo>
                    <a:pt x="16469" y="0"/>
                  </a:moveTo>
                  <a:cubicBezTo>
                    <a:pt x="16469" y="1"/>
                    <a:pt x="14084" y="2097"/>
                    <a:pt x="11755" y="3238"/>
                  </a:cubicBezTo>
                  <a:cubicBezTo>
                    <a:pt x="10594" y="4346"/>
                    <a:pt x="9146" y="4712"/>
                    <a:pt x="7634" y="4712"/>
                  </a:cubicBezTo>
                  <a:cubicBezTo>
                    <a:pt x="4840" y="4712"/>
                    <a:pt x="1827" y="3463"/>
                    <a:pt x="0" y="3334"/>
                  </a:cubicBezTo>
                  <a:lnTo>
                    <a:pt x="0" y="3334"/>
                  </a:lnTo>
                  <a:cubicBezTo>
                    <a:pt x="134" y="7504"/>
                    <a:pt x="2856" y="10180"/>
                    <a:pt x="6795" y="10180"/>
                  </a:cubicBezTo>
                  <a:cubicBezTo>
                    <a:pt x="8035" y="10180"/>
                    <a:pt x="9396" y="9915"/>
                    <a:pt x="10834" y="9348"/>
                  </a:cubicBezTo>
                  <a:cubicBezTo>
                    <a:pt x="17243" y="6822"/>
                    <a:pt x="16469" y="1"/>
                    <a:pt x="16469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99675" y="4760825"/>
              <a:ext cx="480400" cy="291375"/>
            </a:xfrm>
            <a:custGeom>
              <a:avLst/>
              <a:gdLst/>
              <a:ahLst/>
              <a:cxnLst/>
              <a:rect l="l" t="t" r="r" b="b"/>
              <a:pathLst>
                <a:path w="19216" h="11655" extrusionOk="0">
                  <a:moveTo>
                    <a:pt x="18352" y="1"/>
                  </a:moveTo>
                  <a:cubicBezTo>
                    <a:pt x="18351" y="1"/>
                    <a:pt x="15696" y="2341"/>
                    <a:pt x="13101" y="3612"/>
                  </a:cubicBezTo>
                  <a:cubicBezTo>
                    <a:pt x="11195" y="5433"/>
                    <a:pt x="8595" y="5904"/>
                    <a:pt x="6095" y="5904"/>
                  </a:cubicBezTo>
                  <a:cubicBezTo>
                    <a:pt x="3761" y="5904"/>
                    <a:pt x="1515" y="5493"/>
                    <a:pt x="0" y="5387"/>
                  </a:cubicBezTo>
                  <a:lnTo>
                    <a:pt x="0" y="5387"/>
                  </a:lnTo>
                  <a:cubicBezTo>
                    <a:pt x="132" y="9603"/>
                    <a:pt x="2641" y="11655"/>
                    <a:pt x="6384" y="11655"/>
                  </a:cubicBezTo>
                  <a:cubicBezTo>
                    <a:pt x="8066" y="11655"/>
                    <a:pt x="9996" y="11241"/>
                    <a:pt x="12073" y="10422"/>
                  </a:cubicBezTo>
                  <a:cubicBezTo>
                    <a:pt x="19215" y="7608"/>
                    <a:pt x="18352" y="1"/>
                    <a:pt x="18352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554300" y="4598650"/>
              <a:ext cx="575250" cy="348775"/>
            </a:xfrm>
            <a:custGeom>
              <a:avLst/>
              <a:gdLst/>
              <a:ahLst/>
              <a:cxnLst/>
              <a:rect l="l" t="t" r="r" b="b"/>
              <a:pathLst>
                <a:path w="23010" h="13951" extrusionOk="0">
                  <a:moveTo>
                    <a:pt x="21975" y="0"/>
                  </a:moveTo>
                  <a:lnTo>
                    <a:pt x="21975" y="0"/>
                  </a:lnTo>
                  <a:cubicBezTo>
                    <a:pt x="21974" y="0"/>
                    <a:pt x="18792" y="2797"/>
                    <a:pt x="15685" y="4323"/>
                  </a:cubicBezTo>
                  <a:cubicBezTo>
                    <a:pt x="13404" y="6501"/>
                    <a:pt x="10292" y="7066"/>
                    <a:pt x="7298" y="7066"/>
                  </a:cubicBezTo>
                  <a:cubicBezTo>
                    <a:pt x="4505" y="7066"/>
                    <a:pt x="1815" y="6574"/>
                    <a:pt x="1" y="6443"/>
                  </a:cubicBezTo>
                  <a:lnTo>
                    <a:pt x="1" y="6443"/>
                  </a:lnTo>
                  <a:cubicBezTo>
                    <a:pt x="161" y="11494"/>
                    <a:pt x="3167" y="13951"/>
                    <a:pt x="7649" y="13951"/>
                  </a:cubicBezTo>
                  <a:cubicBezTo>
                    <a:pt x="9661" y="13951"/>
                    <a:pt x="11970" y="13456"/>
                    <a:pt x="14452" y="12479"/>
                  </a:cubicBezTo>
                  <a:cubicBezTo>
                    <a:pt x="23009" y="9105"/>
                    <a:pt x="21975" y="0"/>
                    <a:pt x="2197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516875" y="4434575"/>
              <a:ext cx="653500" cy="396275"/>
            </a:xfrm>
            <a:custGeom>
              <a:avLst/>
              <a:gdLst/>
              <a:ahLst/>
              <a:cxnLst/>
              <a:rect l="l" t="t" r="r" b="b"/>
              <a:pathLst>
                <a:path w="26140" h="15851" extrusionOk="0">
                  <a:moveTo>
                    <a:pt x="24964" y="1"/>
                  </a:moveTo>
                  <a:lnTo>
                    <a:pt x="24964" y="1"/>
                  </a:lnTo>
                  <a:cubicBezTo>
                    <a:pt x="24964" y="1"/>
                    <a:pt x="21347" y="3177"/>
                    <a:pt x="17821" y="4907"/>
                  </a:cubicBezTo>
                  <a:cubicBezTo>
                    <a:pt x="15227" y="7384"/>
                    <a:pt x="11688" y="8025"/>
                    <a:pt x="8286" y="8025"/>
                  </a:cubicBezTo>
                  <a:cubicBezTo>
                    <a:pt x="5114" y="8025"/>
                    <a:pt x="2059" y="7467"/>
                    <a:pt x="0" y="7320"/>
                  </a:cubicBezTo>
                  <a:lnTo>
                    <a:pt x="0" y="7320"/>
                  </a:lnTo>
                  <a:cubicBezTo>
                    <a:pt x="184" y="13058"/>
                    <a:pt x="3597" y="15850"/>
                    <a:pt x="8690" y="15850"/>
                  </a:cubicBezTo>
                  <a:cubicBezTo>
                    <a:pt x="10976" y="15850"/>
                    <a:pt x="13601" y="15287"/>
                    <a:pt x="16424" y="14175"/>
                  </a:cubicBezTo>
                  <a:cubicBezTo>
                    <a:pt x="26140" y="10344"/>
                    <a:pt x="24964" y="1"/>
                    <a:pt x="24964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482550" y="4282700"/>
              <a:ext cx="725275" cy="414075"/>
            </a:xfrm>
            <a:custGeom>
              <a:avLst/>
              <a:gdLst/>
              <a:ahLst/>
              <a:cxnLst/>
              <a:rect l="l" t="t" r="r" b="b"/>
              <a:pathLst>
                <a:path w="29011" h="16563" extrusionOk="0">
                  <a:moveTo>
                    <a:pt x="27711" y="0"/>
                  </a:moveTo>
                  <a:cubicBezTo>
                    <a:pt x="27711" y="0"/>
                    <a:pt x="23692" y="1639"/>
                    <a:pt x="19776" y="3561"/>
                  </a:cubicBezTo>
                  <a:cubicBezTo>
                    <a:pt x="15011" y="8113"/>
                    <a:pt x="7371" y="9183"/>
                    <a:pt x="2302" y="9183"/>
                  </a:cubicBezTo>
                  <a:cubicBezTo>
                    <a:pt x="1454" y="9183"/>
                    <a:pt x="679" y="9153"/>
                    <a:pt x="0" y="9105"/>
                  </a:cubicBezTo>
                  <a:lnTo>
                    <a:pt x="0" y="9105"/>
                  </a:lnTo>
                  <a:cubicBezTo>
                    <a:pt x="168" y="14490"/>
                    <a:pt x="2903" y="16562"/>
                    <a:pt x="7161" y="16562"/>
                  </a:cubicBezTo>
                  <a:cubicBezTo>
                    <a:pt x="10200" y="16562"/>
                    <a:pt x="14015" y="15507"/>
                    <a:pt x="18227" y="13847"/>
                  </a:cubicBezTo>
                  <a:cubicBezTo>
                    <a:pt x="29010" y="9597"/>
                    <a:pt x="27711" y="0"/>
                    <a:pt x="27711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372875" y="4141200"/>
              <a:ext cx="627950" cy="293875"/>
            </a:xfrm>
            <a:custGeom>
              <a:avLst/>
              <a:gdLst/>
              <a:ahLst/>
              <a:cxnLst/>
              <a:rect l="l" t="t" r="r" b="b"/>
              <a:pathLst>
                <a:path w="25118" h="11755" extrusionOk="0">
                  <a:moveTo>
                    <a:pt x="8075" y="1"/>
                  </a:moveTo>
                  <a:cubicBezTo>
                    <a:pt x="6189" y="1"/>
                    <a:pt x="4312" y="157"/>
                    <a:pt x="2538" y="540"/>
                  </a:cubicBezTo>
                  <a:cubicBezTo>
                    <a:pt x="1" y="3874"/>
                    <a:pt x="3081" y="11177"/>
                    <a:pt x="3081" y="11177"/>
                  </a:cubicBezTo>
                  <a:cubicBezTo>
                    <a:pt x="4216" y="11579"/>
                    <a:pt x="5411" y="11754"/>
                    <a:pt x="6634" y="11754"/>
                  </a:cubicBezTo>
                  <a:cubicBezTo>
                    <a:pt x="15196" y="11754"/>
                    <a:pt x="25118" y="3140"/>
                    <a:pt x="25118" y="3140"/>
                  </a:cubicBezTo>
                  <a:cubicBezTo>
                    <a:pt x="25118" y="3140"/>
                    <a:pt x="16521" y="1"/>
                    <a:pt x="8075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448575" y="4154625"/>
              <a:ext cx="774100" cy="399900"/>
            </a:xfrm>
            <a:custGeom>
              <a:avLst/>
              <a:gdLst/>
              <a:ahLst/>
              <a:cxnLst/>
              <a:rect l="l" t="t" r="r" b="b"/>
              <a:pathLst>
                <a:path w="30964" h="15996" extrusionOk="0">
                  <a:moveTo>
                    <a:pt x="28433" y="1"/>
                  </a:moveTo>
                  <a:cubicBezTo>
                    <a:pt x="26755" y="1"/>
                    <a:pt x="24205" y="256"/>
                    <a:pt x="21688" y="1489"/>
                  </a:cubicBezTo>
                  <a:cubicBezTo>
                    <a:pt x="15888" y="7031"/>
                    <a:pt x="6189" y="10666"/>
                    <a:pt x="804" y="10666"/>
                  </a:cubicBezTo>
                  <a:cubicBezTo>
                    <a:pt x="543" y="10666"/>
                    <a:pt x="293" y="10657"/>
                    <a:pt x="53" y="10640"/>
                  </a:cubicBezTo>
                  <a:lnTo>
                    <a:pt x="53" y="10640"/>
                  </a:lnTo>
                  <a:cubicBezTo>
                    <a:pt x="0" y="14306"/>
                    <a:pt x="2714" y="15996"/>
                    <a:pt x="6989" y="15996"/>
                  </a:cubicBezTo>
                  <a:cubicBezTo>
                    <a:pt x="10497" y="15996"/>
                    <a:pt x="15055" y="14859"/>
                    <a:pt x="19998" y="12742"/>
                  </a:cubicBezTo>
                  <a:cubicBezTo>
                    <a:pt x="30963" y="8045"/>
                    <a:pt x="30364" y="127"/>
                    <a:pt x="30364" y="127"/>
                  </a:cubicBezTo>
                  <a:cubicBezTo>
                    <a:pt x="30364" y="127"/>
                    <a:pt x="29615" y="1"/>
                    <a:pt x="28433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410475" y="4141200"/>
              <a:ext cx="798050" cy="171825"/>
            </a:xfrm>
            <a:custGeom>
              <a:avLst/>
              <a:gdLst/>
              <a:ahLst/>
              <a:cxnLst/>
              <a:rect l="l" t="t" r="r" b="b"/>
              <a:pathLst>
                <a:path w="31922" h="6873" extrusionOk="0">
                  <a:moveTo>
                    <a:pt x="6573" y="1"/>
                  </a:moveTo>
                  <a:cubicBezTo>
                    <a:pt x="4687" y="1"/>
                    <a:pt x="2808" y="157"/>
                    <a:pt x="1034" y="540"/>
                  </a:cubicBezTo>
                  <a:cubicBezTo>
                    <a:pt x="249" y="1573"/>
                    <a:pt x="1" y="2992"/>
                    <a:pt x="35" y="4450"/>
                  </a:cubicBezTo>
                  <a:cubicBezTo>
                    <a:pt x="2420" y="5238"/>
                    <a:pt x="8176" y="6873"/>
                    <a:pt x="14780" y="6873"/>
                  </a:cubicBezTo>
                  <a:cubicBezTo>
                    <a:pt x="20363" y="6873"/>
                    <a:pt x="26552" y="5704"/>
                    <a:pt x="31825" y="1868"/>
                  </a:cubicBezTo>
                  <a:cubicBezTo>
                    <a:pt x="31922" y="1122"/>
                    <a:pt x="31888" y="664"/>
                    <a:pt x="31888" y="664"/>
                  </a:cubicBezTo>
                  <a:cubicBezTo>
                    <a:pt x="31888" y="664"/>
                    <a:pt x="31139" y="538"/>
                    <a:pt x="29957" y="538"/>
                  </a:cubicBezTo>
                  <a:cubicBezTo>
                    <a:pt x="28279" y="538"/>
                    <a:pt x="25729" y="793"/>
                    <a:pt x="23212" y="2026"/>
                  </a:cubicBezTo>
                  <a:cubicBezTo>
                    <a:pt x="22958" y="2269"/>
                    <a:pt x="22687" y="2501"/>
                    <a:pt x="22421" y="2738"/>
                  </a:cubicBezTo>
                  <a:cubicBezTo>
                    <a:pt x="19778" y="1891"/>
                    <a:pt x="13130" y="1"/>
                    <a:pt x="6573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828850" y="4154625"/>
              <a:ext cx="383075" cy="1190750"/>
            </a:xfrm>
            <a:custGeom>
              <a:avLst/>
              <a:gdLst/>
              <a:ahLst/>
              <a:cxnLst/>
              <a:rect l="l" t="t" r="r" b="b"/>
              <a:pathLst>
                <a:path w="15323" h="47630" extrusionOk="0">
                  <a:moveTo>
                    <a:pt x="13222" y="1"/>
                  </a:moveTo>
                  <a:cubicBezTo>
                    <a:pt x="11544" y="1"/>
                    <a:pt x="8994" y="256"/>
                    <a:pt x="6477" y="1489"/>
                  </a:cubicBezTo>
                  <a:cubicBezTo>
                    <a:pt x="6223" y="1732"/>
                    <a:pt x="5952" y="1964"/>
                    <a:pt x="5686" y="2201"/>
                  </a:cubicBezTo>
                  <a:cubicBezTo>
                    <a:pt x="4664" y="1873"/>
                    <a:pt x="3047" y="1393"/>
                    <a:pt x="1074" y="924"/>
                  </a:cubicBezTo>
                  <a:lnTo>
                    <a:pt x="0" y="6157"/>
                  </a:lnTo>
                  <a:cubicBezTo>
                    <a:pt x="0" y="6157"/>
                    <a:pt x="5619" y="7367"/>
                    <a:pt x="4069" y="13041"/>
                  </a:cubicBezTo>
                  <a:cubicBezTo>
                    <a:pt x="6647" y="14997"/>
                    <a:pt x="5256" y="16997"/>
                    <a:pt x="4375" y="18970"/>
                  </a:cubicBezTo>
                  <a:cubicBezTo>
                    <a:pt x="7410" y="20745"/>
                    <a:pt x="5551" y="23813"/>
                    <a:pt x="4573" y="25108"/>
                  </a:cubicBezTo>
                  <a:cubicBezTo>
                    <a:pt x="6122" y="26735"/>
                    <a:pt x="4041" y="30003"/>
                    <a:pt x="4041" y="30003"/>
                  </a:cubicBezTo>
                  <a:cubicBezTo>
                    <a:pt x="4041" y="30003"/>
                    <a:pt x="5376" y="31698"/>
                    <a:pt x="3816" y="34263"/>
                  </a:cubicBezTo>
                  <a:cubicBezTo>
                    <a:pt x="5760" y="35134"/>
                    <a:pt x="3618" y="38118"/>
                    <a:pt x="3618" y="38118"/>
                  </a:cubicBezTo>
                  <a:cubicBezTo>
                    <a:pt x="3618" y="38118"/>
                    <a:pt x="5279" y="38854"/>
                    <a:pt x="3465" y="41492"/>
                  </a:cubicBezTo>
                  <a:cubicBezTo>
                    <a:pt x="4573" y="42832"/>
                    <a:pt x="3821" y="44674"/>
                    <a:pt x="2120" y="45290"/>
                  </a:cubicBezTo>
                  <a:cubicBezTo>
                    <a:pt x="2160" y="46043"/>
                    <a:pt x="2402" y="46873"/>
                    <a:pt x="2493" y="47630"/>
                  </a:cubicBezTo>
                  <a:cubicBezTo>
                    <a:pt x="4273" y="46273"/>
                    <a:pt x="4550" y="44110"/>
                    <a:pt x="4573" y="43080"/>
                  </a:cubicBezTo>
                  <a:cubicBezTo>
                    <a:pt x="5460" y="41679"/>
                    <a:pt x="5697" y="40125"/>
                    <a:pt x="5749" y="39147"/>
                  </a:cubicBezTo>
                  <a:cubicBezTo>
                    <a:pt x="6613" y="37660"/>
                    <a:pt x="6788" y="36100"/>
                    <a:pt x="6805" y="35208"/>
                  </a:cubicBezTo>
                  <a:cubicBezTo>
                    <a:pt x="8217" y="32998"/>
                    <a:pt x="8303" y="30573"/>
                    <a:pt x="8269" y="29635"/>
                  </a:cubicBezTo>
                  <a:cubicBezTo>
                    <a:pt x="8958" y="28075"/>
                    <a:pt x="9162" y="26549"/>
                    <a:pt x="9208" y="25527"/>
                  </a:cubicBezTo>
                  <a:cubicBezTo>
                    <a:pt x="10693" y="23067"/>
                    <a:pt x="10993" y="20456"/>
                    <a:pt x="11027" y="18975"/>
                  </a:cubicBezTo>
                  <a:cubicBezTo>
                    <a:pt x="12422" y="16116"/>
                    <a:pt x="12558" y="13262"/>
                    <a:pt x="12531" y="11945"/>
                  </a:cubicBezTo>
                  <a:cubicBezTo>
                    <a:pt x="14294" y="8384"/>
                    <a:pt x="13859" y="5123"/>
                    <a:pt x="13859" y="5123"/>
                  </a:cubicBezTo>
                  <a:cubicBezTo>
                    <a:pt x="15322" y="2343"/>
                    <a:pt x="15153" y="127"/>
                    <a:pt x="15153" y="127"/>
                  </a:cubicBezTo>
                  <a:cubicBezTo>
                    <a:pt x="15153" y="127"/>
                    <a:pt x="14404" y="1"/>
                    <a:pt x="13222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336150" y="3969425"/>
              <a:ext cx="982025" cy="272700"/>
            </a:xfrm>
            <a:custGeom>
              <a:avLst/>
              <a:gdLst/>
              <a:ahLst/>
              <a:cxnLst/>
              <a:rect l="l" t="t" r="r" b="b"/>
              <a:pathLst>
                <a:path w="39281" h="10908" extrusionOk="0">
                  <a:moveTo>
                    <a:pt x="1560" y="0"/>
                  </a:moveTo>
                  <a:cubicBezTo>
                    <a:pt x="1560" y="0"/>
                    <a:pt x="1" y="2827"/>
                    <a:pt x="1560" y="6715"/>
                  </a:cubicBezTo>
                  <a:cubicBezTo>
                    <a:pt x="4787" y="10674"/>
                    <a:pt x="16391" y="10908"/>
                    <a:pt x="19081" y="10908"/>
                  </a:cubicBezTo>
                  <a:cubicBezTo>
                    <a:pt x="19440" y="10908"/>
                    <a:pt x="19640" y="10903"/>
                    <a:pt x="19640" y="10903"/>
                  </a:cubicBezTo>
                  <a:cubicBezTo>
                    <a:pt x="19640" y="10903"/>
                    <a:pt x="19841" y="10908"/>
                    <a:pt x="20200" y="10908"/>
                  </a:cubicBezTo>
                  <a:cubicBezTo>
                    <a:pt x="22890" y="10908"/>
                    <a:pt x="34494" y="10674"/>
                    <a:pt x="37720" y="6715"/>
                  </a:cubicBezTo>
                  <a:cubicBezTo>
                    <a:pt x="39280" y="2827"/>
                    <a:pt x="37720" y="0"/>
                    <a:pt x="37720" y="0"/>
                  </a:cubicBezTo>
                  <a:lnTo>
                    <a:pt x="19742" y="218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2A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981450" y="3969425"/>
              <a:ext cx="336725" cy="266225"/>
            </a:xfrm>
            <a:custGeom>
              <a:avLst/>
              <a:gdLst/>
              <a:ahLst/>
              <a:cxnLst/>
              <a:rect l="l" t="t" r="r" b="b"/>
              <a:pathLst>
                <a:path w="13469" h="10649" extrusionOk="0">
                  <a:moveTo>
                    <a:pt x="11908" y="0"/>
                  </a:moveTo>
                  <a:lnTo>
                    <a:pt x="1589" y="1255"/>
                  </a:lnTo>
                  <a:cubicBezTo>
                    <a:pt x="1589" y="1255"/>
                    <a:pt x="4335" y="7739"/>
                    <a:pt x="0" y="10648"/>
                  </a:cubicBezTo>
                  <a:cubicBezTo>
                    <a:pt x="4385" y="10248"/>
                    <a:pt x="9852" y="9242"/>
                    <a:pt x="11908" y="6715"/>
                  </a:cubicBezTo>
                  <a:cubicBezTo>
                    <a:pt x="13468" y="2827"/>
                    <a:pt x="11908" y="0"/>
                    <a:pt x="11908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056125" y="2870125"/>
              <a:ext cx="1542100" cy="1215350"/>
            </a:xfrm>
            <a:custGeom>
              <a:avLst/>
              <a:gdLst/>
              <a:ahLst/>
              <a:cxnLst/>
              <a:rect l="l" t="t" r="r" b="b"/>
              <a:pathLst>
                <a:path w="61684" h="48614" extrusionOk="0">
                  <a:moveTo>
                    <a:pt x="16408" y="1"/>
                  </a:moveTo>
                  <a:cubicBezTo>
                    <a:pt x="15339" y="1"/>
                    <a:pt x="14152" y="188"/>
                    <a:pt x="12761" y="634"/>
                  </a:cubicBezTo>
                  <a:cubicBezTo>
                    <a:pt x="0" y="4625"/>
                    <a:pt x="2656" y="19778"/>
                    <a:pt x="12761" y="43972"/>
                  </a:cubicBezTo>
                  <a:cubicBezTo>
                    <a:pt x="18021" y="48482"/>
                    <a:pt x="29411" y="48613"/>
                    <a:pt x="30718" y="48613"/>
                  </a:cubicBezTo>
                  <a:cubicBezTo>
                    <a:pt x="30799" y="48613"/>
                    <a:pt x="30841" y="48613"/>
                    <a:pt x="30841" y="48613"/>
                  </a:cubicBezTo>
                  <a:cubicBezTo>
                    <a:pt x="30841" y="48613"/>
                    <a:pt x="30884" y="48613"/>
                    <a:pt x="30964" y="48613"/>
                  </a:cubicBezTo>
                  <a:cubicBezTo>
                    <a:pt x="32272" y="48613"/>
                    <a:pt x="43663" y="48482"/>
                    <a:pt x="48921" y="43972"/>
                  </a:cubicBezTo>
                  <a:cubicBezTo>
                    <a:pt x="59027" y="19778"/>
                    <a:pt x="61684" y="4625"/>
                    <a:pt x="48921" y="634"/>
                  </a:cubicBezTo>
                  <a:cubicBezTo>
                    <a:pt x="47531" y="188"/>
                    <a:pt x="46344" y="1"/>
                    <a:pt x="45275" y="1"/>
                  </a:cubicBezTo>
                  <a:cubicBezTo>
                    <a:pt x="40621" y="1"/>
                    <a:pt x="38191" y="3541"/>
                    <a:pt x="30841" y="4625"/>
                  </a:cubicBezTo>
                  <a:cubicBezTo>
                    <a:pt x="23488" y="3541"/>
                    <a:pt x="21060" y="1"/>
                    <a:pt x="16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547950" y="2870125"/>
              <a:ext cx="1050275" cy="1215350"/>
            </a:xfrm>
            <a:custGeom>
              <a:avLst/>
              <a:gdLst/>
              <a:ahLst/>
              <a:cxnLst/>
              <a:rect l="l" t="t" r="r" b="b"/>
              <a:pathLst>
                <a:path w="42011" h="48614" extrusionOk="0">
                  <a:moveTo>
                    <a:pt x="25602" y="1"/>
                  </a:moveTo>
                  <a:cubicBezTo>
                    <a:pt x="20948" y="1"/>
                    <a:pt x="18518" y="3541"/>
                    <a:pt x="11168" y="4625"/>
                  </a:cubicBezTo>
                  <a:cubicBezTo>
                    <a:pt x="11168" y="4625"/>
                    <a:pt x="8596" y="5409"/>
                    <a:pt x="4710" y="5409"/>
                  </a:cubicBezTo>
                  <a:cubicBezTo>
                    <a:pt x="3294" y="5409"/>
                    <a:pt x="1704" y="5305"/>
                    <a:pt x="1" y="5021"/>
                  </a:cubicBezTo>
                  <a:lnTo>
                    <a:pt x="1" y="5021"/>
                  </a:lnTo>
                  <a:cubicBezTo>
                    <a:pt x="4420" y="6542"/>
                    <a:pt x="8089" y="7313"/>
                    <a:pt x="11632" y="7313"/>
                  </a:cubicBezTo>
                  <a:cubicBezTo>
                    <a:pt x="14591" y="7313"/>
                    <a:pt x="17461" y="6775"/>
                    <a:pt x="20606" y="5687"/>
                  </a:cubicBezTo>
                  <a:cubicBezTo>
                    <a:pt x="21310" y="5443"/>
                    <a:pt x="22053" y="5323"/>
                    <a:pt x="22809" y="5323"/>
                  </a:cubicBezTo>
                  <a:cubicBezTo>
                    <a:pt x="29469" y="5323"/>
                    <a:pt x="37113" y="14639"/>
                    <a:pt x="27920" y="30279"/>
                  </a:cubicBezTo>
                  <a:cubicBezTo>
                    <a:pt x="20997" y="42057"/>
                    <a:pt x="12378" y="46658"/>
                    <a:pt x="7354" y="48443"/>
                  </a:cubicBezTo>
                  <a:cubicBezTo>
                    <a:pt x="9251" y="48601"/>
                    <a:pt x="10656" y="48613"/>
                    <a:pt x="11054" y="48613"/>
                  </a:cubicBezTo>
                  <a:cubicBezTo>
                    <a:pt x="11129" y="48613"/>
                    <a:pt x="11168" y="48613"/>
                    <a:pt x="11168" y="48613"/>
                  </a:cubicBezTo>
                  <a:cubicBezTo>
                    <a:pt x="11168" y="48613"/>
                    <a:pt x="11211" y="48613"/>
                    <a:pt x="11291" y="48613"/>
                  </a:cubicBezTo>
                  <a:cubicBezTo>
                    <a:pt x="12599" y="48613"/>
                    <a:pt x="23990" y="48482"/>
                    <a:pt x="29248" y="43972"/>
                  </a:cubicBezTo>
                  <a:cubicBezTo>
                    <a:pt x="39354" y="19778"/>
                    <a:pt x="42011" y="4625"/>
                    <a:pt x="29248" y="634"/>
                  </a:cubicBezTo>
                  <a:cubicBezTo>
                    <a:pt x="27858" y="188"/>
                    <a:pt x="26671" y="1"/>
                    <a:pt x="2560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075550" y="3067975"/>
              <a:ext cx="39450" cy="39450"/>
            </a:xfrm>
            <a:custGeom>
              <a:avLst/>
              <a:gdLst/>
              <a:ahLst/>
              <a:cxnLst/>
              <a:rect l="l" t="t" r="r" b="b"/>
              <a:pathLst>
                <a:path w="1578" h="1578" extrusionOk="0">
                  <a:moveTo>
                    <a:pt x="791" y="0"/>
                  </a:moveTo>
                  <a:cubicBezTo>
                    <a:pt x="357" y="0"/>
                    <a:pt x="0" y="350"/>
                    <a:pt x="0" y="786"/>
                  </a:cubicBezTo>
                  <a:cubicBezTo>
                    <a:pt x="0" y="1221"/>
                    <a:pt x="357" y="1578"/>
                    <a:pt x="791" y="1578"/>
                  </a:cubicBezTo>
                  <a:cubicBezTo>
                    <a:pt x="1226" y="1578"/>
                    <a:pt x="1578" y="1221"/>
                    <a:pt x="1578" y="786"/>
                  </a:cubicBezTo>
                  <a:cubicBezTo>
                    <a:pt x="1578" y="350"/>
                    <a:pt x="1226" y="0"/>
                    <a:pt x="791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995850" y="3087600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4" y="1"/>
                  </a:moveTo>
                  <a:cubicBezTo>
                    <a:pt x="227" y="1"/>
                    <a:pt x="1" y="227"/>
                    <a:pt x="1" y="509"/>
                  </a:cubicBezTo>
                  <a:cubicBezTo>
                    <a:pt x="1" y="786"/>
                    <a:pt x="227" y="1013"/>
                    <a:pt x="504" y="1013"/>
                  </a:cubicBezTo>
                  <a:cubicBezTo>
                    <a:pt x="786" y="1013"/>
                    <a:pt x="1013" y="786"/>
                    <a:pt x="1013" y="509"/>
                  </a:cubicBezTo>
                  <a:cubicBezTo>
                    <a:pt x="1013" y="227"/>
                    <a:pt x="786" y="1"/>
                    <a:pt x="504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901050" y="3077875"/>
              <a:ext cx="59925" cy="59900"/>
            </a:xfrm>
            <a:custGeom>
              <a:avLst/>
              <a:gdLst/>
              <a:ahLst/>
              <a:cxnLst/>
              <a:rect l="l" t="t" r="r" b="b"/>
              <a:pathLst>
                <a:path w="2397" h="2396" extrusionOk="0">
                  <a:moveTo>
                    <a:pt x="1199" y="0"/>
                  </a:moveTo>
                  <a:cubicBezTo>
                    <a:pt x="537" y="0"/>
                    <a:pt x="0" y="538"/>
                    <a:pt x="0" y="1198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8"/>
                  </a:cubicBezTo>
                  <a:cubicBezTo>
                    <a:pt x="2397" y="538"/>
                    <a:pt x="1860" y="0"/>
                    <a:pt x="1199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995850" y="3175075"/>
              <a:ext cx="18675" cy="18825"/>
            </a:xfrm>
            <a:custGeom>
              <a:avLst/>
              <a:gdLst/>
              <a:ahLst/>
              <a:cxnLst/>
              <a:rect l="l" t="t" r="r" b="b"/>
              <a:pathLst>
                <a:path w="747" h="753" extrusionOk="0">
                  <a:moveTo>
                    <a:pt x="374" y="0"/>
                  </a:moveTo>
                  <a:cubicBezTo>
                    <a:pt x="165" y="0"/>
                    <a:pt x="1" y="170"/>
                    <a:pt x="1" y="373"/>
                  </a:cubicBezTo>
                  <a:cubicBezTo>
                    <a:pt x="1" y="583"/>
                    <a:pt x="165" y="753"/>
                    <a:pt x="374" y="753"/>
                  </a:cubicBezTo>
                  <a:cubicBezTo>
                    <a:pt x="577" y="753"/>
                    <a:pt x="747" y="583"/>
                    <a:pt x="747" y="373"/>
                  </a:cubicBezTo>
                  <a:cubicBezTo>
                    <a:pt x="747" y="170"/>
                    <a:pt x="577" y="0"/>
                    <a:pt x="374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95325" y="3175075"/>
              <a:ext cx="15000" cy="15125"/>
            </a:xfrm>
            <a:custGeom>
              <a:avLst/>
              <a:gdLst/>
              <a:ahLst/>
              <a:cxnLst/>
              <a:rect l="l" t="t" r="r" b="b"/>
              <a:pathLst>
                <a:path w="600" h="605" extrusionOk="0">
                  <a:moveTo>
                    <a:pt x="300" y="0"/>
                  </a:moveTo>
                  <a:cubicBezTo>
                    <a:pt x="136" y="0"/>
                    <a:pt x="0" y="136"/>
                    <a:pt x="0" y="305"/>
                  </a:cubicBezTo>
                  <a:cubicBezTo>
                    <a:pt x="0" y="469"/>
                    <a:pt x="136" y="605"/>
                    <a:pt x="300" y="605"/>
                  </a:cubicBezTo>
                  <a:cubicBezTo>
                    <a:pt x="469" y="605"/>
                    <a:pt x="600" y="469"/>
                    <a:pt x="600" y="305"/>
                  </a:cubicBezTo>
                  <a:cubicBezTo>
                    <a:pt x="600" y="136"/>
                    <a:pt x="469" y="0"/>
                    <a:pt x="300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170350" y="3112900"/>
              <a:ext cx="57250" cy="57400"/>
            </a:xfrm>
            <a:custGeom>
              <a:avLst/>
              <a:gdLst/>
              <a:ahLst/>
              <a:cxnLst/>
              <a:rect l="l" t="t" r="r" b="b"/>
              <a:pathLst>
                <a:path w="2290" h="2296" extrusionOk="0">
                  <a:moveTo>
                    <a:pt x="1148" y="1"/>
                  </a:moveTo>
                  <a:cubicBezTo>
                    <a:pt x="509" y="1"/>
                    <a:pt x="1" y="515"/>
                    <a:pt x="1" y="1148"/>
                  </a:cubicBezTo>
                  <a:cubicBezTo>
                    <a:pt x="1" y="1782"/>
                    <a:pt x="509" y="2296"/>
                    <a:pt x="1148" y="2296"/>
                  </a:cubicBezTo>
                  <a:cubicBezTo>
                    <a:pt x="1780" y="2296"/>
                    <a:pt x="2289" y="1782"/>
                    <a:pt x="2289" y="1148"/>
                  </a:cubicBezTo>
                  <a:cubicBezTo>
                    <a:pt x="2289" y="515"/>
                    <a:pt x="1780" y="1"/>
                    <a:pt x="1148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482550" y="3048075"/>
              <a:ext cx="44650" cy="44650"/>
            </a:xfrm>
            <a:custGeom>
              <a:avLst/>
              <a:gdLst/>
              <a:ahLst/>
              <a:cxnLst/>
              <a:rect l="l" t="t" r="r" b="b"/>
              <a:pathLst>
                <a:path w="1786" h="1786" extrusionOk="0">
                  <a:moveTo>
                    <a:pt x="893" y="0"/>
                  </a:moveTo>
                  <a:cubicBezTo>
                    <a:pt x="400" y="0"/>
                    <a:pt x="0" y="395"/>
                    <a:pt x="0" y="893"/>
                  </a:cubicBezTo>
                  <a:cubicBezTo>
                    <a:pt x="0" y="1384"/>
                    <a:pt x="400" y="1785"/>
                    <a:pt x="893" y="1785"/>
                  </a:cubicBezTo>
                  <a:cubicBezTo>
                    <a:pt x="1384" y="1785"/>
                    <a:pt x="1785" y="1384"/>
                    <a:pt x="1785" y="893"/>
                  </a:cubicBezTo>
                  <a:cubicBezTo>
                    <a:pt x="1785" y="395"/>
                    <a:pt x="1384" y="0"/>
                    <a:pt x="893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199050" y="3421925"/>
              <a:ext cx="44825" cy="44800"/>
            </a:xfrm>
            <a:custGeom>
              <a:avLst/>
              <a:gdLst/>
              <a:ahLst/>
              <a:cxnLst/>
              <a:rect l="l" t="t" r="r" b="b"/>
              <a:pathLst>
                <a:path w="1793" h="1792" extrusionOk="0">
                  <a:moveTo>
                    <a:pt x="893" y="1"/>
                  </a:moveTo>
                  <a:cubicBezTo>
                    <a:pt x="402" y="1"/>
                    <a:pt x="0" y="401"/>
                    <a:pt x="0" y="899"/>
                  </a:cubicBezTo>
                  <a:cubicBezTo>
                    <a:pt x="0" y="1391"/>
                    <a:pt x="402" y="1791"/>
                    <a:pt x="893" y="1791"/>
                  </a:cubicBezTo>
                  <a:cubicBezTo>
                    <a:pt x="1391" y="1791"/>
                    <a:pt x="1792" y="1391"/>
                    <a:pt x="1792" y="899"/>
                  </a:cubicBezTo>
                  <a:cubicBezTo>
                    <a:pt x="1792" y="401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>
            <a:off x="2361450" y="3158725"/>
            <a:ext cx="4421100" cy="50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PADRÕES</a:t>
            </a:r>
            <a:r>
              <a:rPr lang="en" dirty="0"/>
              <a:t> DE PROJETO</a:t>
            </a:r>
            <a:endParaRPr dirty="0"/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2"/>
          </p:nvPr>
        </p:nvSpPr>
        <p:spPr>
          <a:xfrm>
            <a:off x="3976200" y="1471675"/>
            <a:ext cx="1191600" cy="663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18" name="Google Shape;618;p34"/>
          <p:cNvSpPr txBox="1">
            <a:spLocks noGrp="1"/>
          </p:cNvSpPr>
          <p:nvPr>
            <p:ph type="subTitle" idx="1"/>
          </p:nvPr>
        </p:nvSpPr>
        <p:spPr>
          <a:xfrm>
            <a:off x="2550300" y="3213635"/>
            <a:ext cx="404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ODONTOLÓGICO</a:t>
            </a:r>
            <a:endParaRPr dirty="0"/>
          </a:p>
        </p:txBody>
      </p:sp>
      <p:sp>
        <p:nvSpPr>
          <p:cNvPr id="619" name="Google Shape;61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8015311" y="41947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1128713" y="534986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715032" y="1010400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1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28" name="Google Shape;628;p35"/>
          <p:cNvSpPr txBox="1">
            <a:spLocks noGrp="1"/>
          </p:cNvSpPr>
          <p:nvPr>
            <p:ph type="body" idx="1"/>
          </p:nvPr>
        </p:nvSpPr>
        <p:spPr>
          <a:xfrm>
            <a:off x="715100" y="1449300"/>
            <a:ext cx="5020500" cy="22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São algumas soluções para problemas comuns e que podem vir ocorrer no futuro, que encontramos no desenvolvimento ou manutenção de um sistema.</a:t>
            </a:r>
            <a:endParaRPr dirty="0"/>
          </a:p>
        </p:txBody>
      </p:sp>
      <p:sp>
        <p:nvSpPr>
          <p:cNvPr id="629" name="Google Shape;629;p35"/>
          <p:cNvSpPr txBox="1">
            <a:spLocks noGrp="1"/>
          </p:cNvSpPr>
          <p:nvPr>
            <p:ph type="title"/>
          </p:nvPr>
        </p:nvSpPr>
        <p:spPr>
          <a:xfrm>
            <a:off x="720000" y="45425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</a:rPr>
              <a:t>O QUE É UM</a:t>
            </a:r>
            <a:r>
              <a:rPr lang="en-US" sz="2800" dirty="0"/>
              <a:t> PADRÃO DE PROJETO?</a:t>
            </a:r>
          </a:p>
        </p:txBody>
      </p:sp>
      <p:sp>
        <p:nvSpPr>
          <p:cNvPr id="630" name="Google Shape;630;p35"/>
          <p:cNvSpPr/>
          <p:nvPr/>
        </p:nvSpPr>
        <p:spPr>
          <a:xfrm>
            <a:off x="8015311" y="4194779"/>
            <a:ext cx="413681" cy="413877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5"/>
          <p:cNvSpPr/>
          <p:nvPr/>
        </p:nvSpPr>
        <p:spPr>
          <a:xfrm>
            <a:off x="8222000" y="328111"/>
            <a:ext cx="413779" cy="413779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5"/>
          <p:cNvSpPr/>
          <p:nvPr/>
        </p:nvSpPr>
        <p:spPr>
          <a:xfrm>
            <a:off x="508219" y="4401563"/>
            <a:ext cx="413779" cy="413877"/>
          </a:xfrm>
          <a:custGeom>
            <a:avLst/>
            <a:gdLst/>
            <a:ahLst/>
            <a:cxnLst/>
            <a:rect l="l" t="t" r="r" b="b"/>
            <a:pathLst>
              <a:path w="4216" h="4217" extrusionOk="0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5"/>
          <p:cNvSpPr/>
          <p:nvPr/>
        </p:nvSpPr>
        <p:spPr>
          <a:xfrm>
            <a:off x="7625200" y="4401575"/>
            <a:ext cx="242373" cy="242446"/>
          </a:xfrm>
          <a:custGeom>
            <a:avLst/>
            <a:gdLst/>
            <a:ahLst/>
            <a:cxnLst/>
            <a:rect l="l" t="t" r="r" b="b"/>
            <a:pathLst>
              <a:path w="4215" h="4217" extrusionOk="0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nical Case in Odontology by Slidesgo">
  <a:themeElements>
    <a:clrScheme name="Simple Light">
      <a:dk1>
        <a:srgbClr val="FFFFFF"/>
      </a:dk1>
      <a:lt1>
        <a:srgbClr val="686DE0"/>
      </a:lt1>
      <a:dk2>
        <a:srgbClr val="382FAF"/>
      </a:dk2>
      <a:lt2>
        <a:srgbClr val="4834D4"/>
      </a:lt2>
      <a:accent1>
        <a:srgbClr val="22A6B3"/>
      </a:accent1>
      <a:accent2>
        <a:srgbClr val="7ED6DF"/>
      </a:accent2>
      <a:accent3>
        <a:srgbClr val="C7ECEE"/>
      </a:accent3>
      <a:accent4>
        <a:srgbClr val="F9CA24"/>
      </a:accent4>
      <a:accent5>
        <a:srgbClr val="FFC2BD"/>
      </a:accent5>
      <a:accent6>
        <a:srgbClr val="EDED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436</Words>
  <Application>Microsoft Office PowerPoint</Application>
  <PresentationFormat>Apresentação na tela (16:9)</PresentationFormat>
  <Paragraphs>131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Bebas Neue</vt:lpstr>
      <vt:lpstr>Jost ExtraBold</vt:lpstr>
      <vt:lpstr>arial</vt:lpstr>
      <vt:lpstr>arial</vt:lpstr>
      <vt:lpstr>Montserrat</vt:lpstr>
      <vt:lpstr>Clinical Case in Odontology by Slidesgo</vt:lpstr>
      <vt:lpstr>SITEMA ODONTOLÓGICO</vt:lpstr>
      <vt:lpstr>DEV JOSÉ RAFAEL</vt:lpstr>
      <vt:lpstr>DEV FELIPE FREIRE</vt:lpstr>
      <vt:lpstr>SPRING BOOT</vt:lpstr>
      <vt:lpstr>01</vt:lpstr>
      <vt:lpstr>INTRODUÇÃO AO PROJETO</vt:lpstr>
      <vt:lpstr>INTRODUÇÃO</vt:lpstr>
      <vt:lpstr>PADRÕES DE PROJETO</vt:lpstr>
      <vt:lpstr>O QUE É UM PADRÃO DE PROJETO?</vt:lpstr>
      <vt:lpstr>PADRÕES DE PROJETO UTILIZADO</vt:lpstr>
      <vt:lpstr>ANOTAÇÕES DO PROJETO</vt:lpstr>
      <vt:lpstr>ANOTAÇÕES</vt:lpstr>
      <vt:lpstr>ANOTAÇÕES</vt:lpstr>
      <vt:lpstr>CONEXÃO BANCO DE DADOS</vt:lpstr>
      <vt:lpstr>CONECTANDO O BD</vt:lpstr>
      <vt:lpstr>PROJETO</vt:lpstr>
      <vt:lpstr>FINDINGS</vt:lpstr>
      <vt:lpstr>MOSTRANDO O PROJETO NA PRÁTICA</vt:lpstr>
      <vt:lpstr>CONCLUSÕES</vt:lpstr>
      <vt:lpstr>CONCLUSÕES DA EQUIPE</vt:lpstr>
      <vt:lpstr>ADQUIRA O NOSSO SERVIÇO!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SITEMA ODONTOLÓGICO</dc:title>
  <cp:lastModifiedBy>Family</cp:lastModifiedBy>
  <cp:revision>3</cp:revision>
  <dcterms:modified xsi:type="dcterms:W3CDTF">2022-08-26T15:27:56Z</dcterms:modified>
</cp:coreProperties>
</file>