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68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7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89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50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96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19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98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0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1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9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24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4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8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78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4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5FBE-A318-4878-A935-0CCC2BFD0281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7C7D8-603F-4946-A442-69297D982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7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641485" cy="1646302"/>
          </a:xfrm>
        </p:spPr>
        <p:txBody>
          <a:bodyPr/>
          <a:lstStyle/>
          <a:p>
            <a:pPr algn="ctr"/>
            <a:r>
              <a:rPr lang="es-MX" dirty="0"/>
              <a:t>SISTEMAS INTEGRADOS DE GESTIÓN (ERP)</a:t>
            </a:r>
          </a:p>
        </p:txBody>
      </p:sp>
    </p:spTree>
    <p:extLst>
      <p:ext uri="{BB962C8B-B14F-4D97-AF65-F5344CB8AC3E}">
        <p14:creationId xmlns:p14="http://schemas.microsoft.com/office/powerpoint/2010/main" val="34738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dirty="0" smtClean="0"/>
              <a:t>¿Qué es?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sistemas ERP son sistemas de gestión de información que integran y </a:t>
            </a:r>
            <a:r>
              <a:rPr lang="es-MX" dirty="0" smtClean="0"/>
              <a:t>automatizan muchas </a:t>
            </a:r>
            <a:r>
              <a:rPr lang="es-MX" dirty="0"/>
              <a:t>de las prácticas de negocio asociadas con los aspectos operativos </a:t>
            </a:r>
            <a:r>
              <a:rPr lang="es-MX" dirty="0" smtClean="0"/>
              <a:t>o productivos </a:t>
            </a:r>
            <a:r>
              <a:rPr lang="es-MX" dirty="0"/>
              <a:t>de la empresa. Estos sistemas integran todo el software que necesita </a:t>
            </a:r>
            <a:r>
              <a:rPr lang="es-MX" dirty="0" smtClean="0"/>
              <a:t>una empresa </a:t>
            </a:r>
            <a:r>
              <a:rPr lang="es-MX" dirty="0"/>
              <a:t>para el correcto funcionamiento de su sistema de </a:t>
            </a:r>
            <a:r>
              <a:rPr lang="es-MX" dirty="0" smtClean="0"/>
              <a:t>negocio.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9" y="3721995"/>
            <a:ext cx="3845887" cy="2107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22" y="3721995"/>
            <a:ext cx="2858503" cy="21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¿Para que sirven?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sistemas ERP (Enterprise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Planning</a:t>
            </a:r>
            <a:r>
              <a:rPr lang="es-MX" dirty="0"/>
              <a:t>) tienen el objetivo de facilitar </a:t>
            </a:r>
            <a:r>
              <a:rPr lang="es-MX" dirty="0" smtClean="0"/>
              <a:t>la gestión </a:t>
            </a:r>
            <a:r>
              <a:rPr lang="es-MX" dirty="0"/>
              <a:t>de todos los recursos de la empresa, a través de la integración de la información de </a:t>
            </a:r>
            <a:r>
              <a:rPr lang="es-MX" dirty="0" smtClean="0"/>
              <a:t>los distintos </a:t>
            </a:r>
            <a:r>
              <a:rPr lang="es-MX" dirty="0"/>
              <a:t>departamentos y áreas funcionales. </a:t>
            </a:r>
            <a:r>
              <a:rPr lang="es-MX" dirty="0" smtClean="0"/>
              <a:t>Suárez R.C. </a:t>
            </a:r>
            <a:r>
              <a:rPr lang="es-MX" dirty="0"/>
              <a:t>2010. SISTEMAS INTEGRADOS DE GESTIÓN (ERP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29" y="3349219"/>
            <a:ext cx="4597758" cy="34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dirty="0"/>
              <a:t>¿</a:t>
            </a:r>
            <a:r>
              <a:rPr lang="es-MX" sz="5400" dirty="0" smtClean="0"/>
              <a:t>Cuando surgió?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Sistemas Integrados de Gestión (ERP1) surgen en los años noventa como </a:t>
            </a:r>
            <a:r>
              <a:rPr lang="es-MX" dirty="0" smtClean="0"/>
              <a:t>una evolución </a:t>
            </a:r>
            <a:r>
              <a:rPr lang="es-MX" dirty="0"/>
              <a:t>de los existentes hasta la fecha: sistemas de gestión de inventarios y planificación </a:t>
            </a:r>
            <a:r>
              <a:rPr lang="es-MX" dirty="0" smtClean="0"/>
              <a:t>de la </a:t>
            </a:r>
            <a:r>
              <a:rPr lang="es-MX" dirty="0"/>
              <a:t>producción, en sus distintas versiones (MRP: Material </a:t>
            </a:r>
            <a:r>
              <a:rPr lang="es-MX" dirty="0" err="1"/>
              <a:t>Requirements</a:t>
            </a:r>
            <a:r>
              <a:rPr lang="es-MX" dirty="0"/>
              <a:t> </a:t>
            </a:r>
            <a:r>
              <a:rPr lang="es-MX" dirty="0" err="1"/>
              <a:t>Planning</a:t>
            </a:r>
            <a:r>
              <a:rPr lang="es-MX" dirty="0"/>
              <a:t>, de los </a:t>
            </a:r>
            <a:r>
              <a:rPr lang="es-MX" dirty="0" smtClean="0"/>
              <a:t>años setenta</a:t>
            </a:r>
            <a:r>
              <a:rPr lang="es-MX" dirty="0"/>
              <a:t>; MRP II: </a:t>
            </a:r>
            <a:r>
              <a:rPr lang="es-MX" dirty="0" err="1"/>
              <a:t>Manufacturing</a:t>
            </a:r>
            <a:r>
              <a:rPr lang="es-MX" dirty="0"/>
              <a:t> </a:t>
            </a:r>
            <a:r>
              <a:rPr lang="es-MX" dirty="0" err="1"/>
              <a:t>Resources</a:t>
            </a:r>
            <a:r>
              <a:rPr lang="es-MX" dirty="0"/>
              <a:t> </a:t>
            </a:r>
            <a:r>
              <a:rPr lang="es-MX" dirty="0" err="1"/>
              <a:t>Planning</a:t>
            </a:r>
            <a:r>
              <a:rPr lang="es-MX" dirty="0"/>
              <a:t>, de los años ochenta); programas </a:t>
            </a:r>
            <a:r>
              <a:rPr lang="es-MX" dirty="0" smtClean="0"/>
              <a:t>de contabilidad</a:t>
            </a:r>
            <a:r>
              <a:rPr lang="es-MX" dirty="0"/>
              <a:t>; aplicaciones de gestión de la facturación; etc.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98" y="3992451"/>
            <a:ext cx="3159953" cy="2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3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196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SISTEMAS INTEGRADOS DE GESTIÓN (ERP)</vt:lpstr>
      <vt:lpstr>¿Qué es?</vt:lpstr>
      <vt:lpstr>¿Para que sirven?</vt:lpstr>
      <vt:lpstr>¿Cuando surgió?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INTEGRADOS DE GESTIÓN (ERP)</dc:title>
  <dc:creator>Ricardo Gomez</dc:creator>
  <cp:lastModifiedBy>Ricardo Gomez</cp:lastModifiedBy>
  <cp:revision>5</cp:revision>
  <dcterms:created xsi:type="dcterms:W3CDTF">2019-02-12T02:59:28Z</dcterms:created>
  <dcterms:modified xsi:type="dcterms:W3CDTF">2019-02-12T03:35:51Z</dcterms:modified>
</cp:coreProperties>
</file>