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Línea de ECG" title="Imagen de diseño de diapositiva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 latinLnBrk="0">
              <a:lnSpc>
                <a:spcPct val="80000"/>
              </a:lnSpc>
              <a:defRPr lang="es-ES"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 latinLnBrk="0">
              <a:buNone/>
              <a:defRPr lang="es-ES"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2581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C832-3738-47FC-ADF3-14A620B02385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0571-92F4-40E9-BF55-B06A82FAF1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815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C832-3738-47FC-ADF3-14A620B02385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0571-92F4-40E9-BF55-B06A82FAF1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16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es-ES"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C832-3738-47FC-ADF3-14A620B02385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0571-92F4-40E9-BF55-B06A82FAF1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212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cabezado de secció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 latinLnBrk="0">
              <a:lnSpc>
                <a:spcPct val="80000"/>
              </a:lnSpc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2000" cap="all" baseline="0">
                <a:solidFill>
                  <a:schemeClr val="bg1"/>
                </a:solidFill>
              </a:defRPr>
            </a:lvl1pPr>
            <a:lvl2pPr marL="457200" indent="0" latinLnBrk="0">
              <a:buNone/>
              <a:defRPr lang="es-ES" sz="2000"/>
            </a:lvl2pPr>
            <a:lvl3pPr marL="914400" indent="0" latinLnBrk="0">
              <a:buNone/>
              <a:defRPr lang="es-ES" sz="18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789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 latinLnBrk="0">
              <a:defRPr lang="es-ES" sz="2400"/>
            </a:lvl1pPr>
            <a:lvl2pPr latinLnBrk="0">
              <a:defRPr lang="es-ES" sz="2000"/>
            </a:lvl2pPr>
            <a:lvl3pPr latinLnBrk="0">
              <a:defRPr lang="es-ES" sz="1800"/>
            </a:lvl3pPr>
            <a:lvl4pPr latinLnBrk="0">
              <a:defRPr lang="es-ES" sz="1600"/>
            </a:lvl4pPr>
            <a:lvl5pPr latinLnBrk="0">
              <a:defRPr lang="es-ES" sz="1600"/>
            </a:lvl5pPr>
            <a:lvl6pPr latinLnBrk="0">
              <a:defRPr lang="es-ES" sz="1600"/>
            </a:lvl6pPr>
            <a:lvl7pPr latinLnBrk="0">
              <a:defRPr lang="es-ES" sz="1600"/>
            </a:lvl7pPr>
            <a:lvl8pPr latinLnBrk="0">
              <a:defRPr lang="es-ES" sz="1600"/>
            </a:lvl8pPr>
            <a:lvl9pPr latinLnBrk="0">
              <a:defRPr lang="es-ES"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 latinLnBrk="0">
              <a:defRPr lang="es-ES" sz="2400"/>
            </a:lvl1pPr>
            <a:lvl2pPr latinLnBrk="0">
              <a:defRPr lang="es-ES" sz="2000"/>
            </a:lvl2pPr>
            <a:lvl3pPr latinLnBrk="0">
              <a:defRPr lang="es-ES" sz="1800"/>
            </a:lvl3pPr>
            <a:lvl4pPr latinLnBrk="0">
              <a:defRPr lang="es-ES" sz="1600"/>
            </a:lvl4pPr>
            <a:lvl5pPr latinLnBrk="0">
              <a:defRPr lang="es-ES" sz="1600"/>
            </a:lvl5pPr>
            <a:lvl6pPr latinLnBrk="0">
              <a:defRPr lang="es-ES" sz="1600"/>
            </a:lvl6pPr>
            <a:lvl7pPr latinLnBrk="0">
              <a:defRPr lang="es-ES" sz="1600"/>
            </a:lvl7pPr>
            <a:lvl8pPr latinLnBrk="0">
              <a:defRPr lang="es-ES" sz="1600"/>
            </a:lvl8pPr>
            <a:lvl9pPr latinLnBrk="0">
              <a:defRPr lang="es-ES"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C832-3738-47FC-ADF3-14A620B02385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0571-92F4-40E9-BF55-B06A82FAF1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423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 latinLnBrk="0">
              <a:buNone/>
              <a:defRPr lang="es-ES"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 latinLnBrk="0">
              <a:defRPr lang="es-ES" sz="2400"/>
            </a:lvl1pPr>
            <a:lvl2pPr latinLnBrk="0">
              <a:defRPr lang="es-ES" sz="2000"/>
            </a:lvl2pPr>
            <a:lvl3pPr latinLnBrk="0">
              <a:defRPr lang="es-ES" sz="1800"/>
            </a:lvl3pPr>
            <a:lvl4pPr latinLnBrk="0">
              <a:defRPr lang="es-ES" sz="1600"/>
            </a:lvl4pPr>
            <a:lvl5pPr latinLnBrk="0">
              <a:defRPr lang="es-ES" sz="1600"/>
            </a:lvl5pPr>
            <a:lvl6pPr latinLnBrk="0">
              <a:defRPr lang="es-ES" sz="1600"/>
            </a:lvl6pPr>
            <a:lvl7pPr latinLnBrk="0">
              <a:defRPr lang="es-ES" sz="1600"/>
            </a:lvl7pPr>
            <a:lvl8pPr latinLnBrk="0">
              <a:defRPr lang="es-ES" sz="1600"/>
            </a:lvl8pPr>
            <a:lvl9pPr latinLnBrk="0">
              <a:defRPr lang="es-ES"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 latinLnBrk="0">
              <a:buNone/>
              <a:defRPr lang="es-ES"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 latinLnBrk="0">
              <a:defRPr lang="es-ES" sz="2400"/>
            </a:lvl1pPr>
            <a:lvl2pPr latinLnBrk="0">
              <a:defRPr lang="es-ES" sz="2000"/>
            </a:lvl2pPr>
            <a:lvl3pPr latinLnBrk="0">
              <a:defRPr lang="es-ES" sz="1800"/>
            </a:lvl3pPr>
            <a:lvl4pPr latinLnBrk="0">
              <a:defRPr lang="es-ES" sz="1600"/>
            </a:lvl4pPr>
            <a:lvl5pPr latinLnBrk="0">
              <a:defRPr lang="es-ES" sz="1600"/>
            </a:lvl5pPr>
            <a:lvl6pPr latinLnBrk="0">
              <a:defRPr lang="es-ES" sz="1600"/>
            </a:lvl6pPr>
            <a:lvl7pPr latinLnBrk="0">
              <a:defRPr lang="es-ES" sz="1600"/>
            </a:lvl7pPr>
            <a:lvl8pPr latinLnBrk="0">
              <a:defRPr lang="es-ES" sz="1600"/>
            </a:lvl8pPr>
            <a:lvl9pPr latinLnBrk="0">
              <a:defRPr lang="es-ES"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C832-3738-47FC-ADF3-14A620B02385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0571-92F4-40E9-BF55-B06A82FAF1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233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C832-3738-47FC-ADF3-14A620B02385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0571-92F4-40E9-BF55-B06A82FAF1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499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C832-3738-47FC-ADF3-14A620B02385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0571-92F4-40E9-BF55-B06A82FAF1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747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 latinLnBrk="0">
              <a:defRPr lang="es-ES" sz="2400"/>
            </a:lvl1pPr>
            <a:lvl2pPr latinLnBrk="0">
              <a:defRPr lang="es-ES" sz="2000"/>
            </a:lvl2pPr>
            <a:lvl3pPr latinLnBrk="0">
              <a:defRPr lang="es-ES" sz="1800"/>
            </a:lvl3pPr>
            <a:lvl4pPr latinLnBrk="0">
              <a:defRPr lang="es-ES" sz="1600"/>
            </a:lvl4pPr>
            <a:lvl5pPr latinLnBrk="0">
              <a:defRPr lang="es-ES" sz="1600"/>
            </a:lvl5pPr>
            <a:lvl6pPr latinLnBrk="0">
              <a:defRPr lang="es-ES" sz="1600"/>
            </a:lvl6pPr>
            <a:lvl7pPr latinLnBrk="0">
              <a:defRPr lang="es-ES" sz="1600"/>
            </a:lvl7pPr>
            <a:lvl8pPr latinLnBrk="0">
              <a:defRPr lang="es-ES" sz="1600"/>
            </a:lvl8pPr>
            <a:lvl9pPr latinLnBrk="0">
              <a:defRPr lang="es-ES"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654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es-ES" sz="24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 latinLnBrk="0">
              <a:buNone/>
              <a:defRPr lang="es-ES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8539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rra roja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9067800" y="6481760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900">
                <a:solidFill>
                  <a:schemeClr val="tx1"/>
                </a:solidFill>
              </a:defRPr>
            </a:lvl1pPr>
          </a:lstStyle>
          <a:p>
            <a:fld id="{8277C832-3738-47FC-ADF3-14A620B02385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9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900">
                <a:solidFill>
                  <a:schemeClr val="tx1"/>
                </a:solidFill>
              </a:defRPr>
            </a:lvl1pPr>
          </a:lstStyle>
          <a:p>
            <a:fld id="{1B2A0571-92F4-40E9-BF55-B06A82FAF1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369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lang="es-ES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es-ES"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es-ES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es-ES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es-ES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lang="es-ES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lang="es-ES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lang="es-ES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lang="es-ES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9D52E-B599-4679-8E2E-2200FFCF8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225" y="2870620"/>
            <a:ext cx="4098175" cy="1116760"/>
          </a:xfrm>
        </p:spPr>
        <p:txBody>
          <a:bodyPr/>
          <a:lstStyle/>
          <a:p>
            <a:r>
              <a:rPr lang="es-MX" dirty="0" err="1"/>
              <a:t>O´My</a:t>
            </a:r>
            <a:r>
              <a:rPr lang="es-MX" dirty="0"/>
              <a:t> </a:t>
            </a:r>
            <a:r>
              <a:rPr lang="es-MX" dirty="0" err="1"/>
              <a:t>Mind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A7C321-664A-49E2-BB31-5FC664025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487" y="4224269"/>
            <a:ext cx="4350913" cy="2085305"/>
          </a:xfrm>
        </p:spPr>
        <p:txBody>
          <a:bodyPr>
            <a:normAutofit fontScale="85000" lnSpcReduction="10000"/>
          </a:bodyPr>
          <a:lstStyle/>
          <a:p>
            <a:r>
              <a:rPr lang="es-MX" dirty="0" err="1"/>
              <a:t>Caicero</a:t>
            </a:r>
            <a:r>
              <a:rPr lang="es-MX" dirty="0"/>
              <a:t> Franco Elsa Irasema</a:t>
            </a:r>
          </a:p>
          <a:p>
            <a:r>
              <a:rPr lang="es-MX" dirty="0"/>
              <a:t>De La Cruz Díaz Adolfo Ángel</a:t>
            </a:r>
          </a:p>
          <a:p>
            <a:r>
              <a:rPr lang="es-MX" dirty="0"/>
              <a:t>Espinoza Castillo José Alberto</a:t>
            </a:r>
          </a:p>
          <a:p>
            <a:r>
              <a:rPr lang="es-MX" dirty="0"/>
              <a:t>Gómez San Gabriel </a:t>
            </a:r>
            <a:r>
              <a:rPr lang="es-MX" dirty="0" err="1"/>
              <a:t>Jethran</a:t>
            </a:r>
            <a:r>
              <a:rPr lang="es-MX" dirty="0"/>
              <a:t> Enrique</a:t>
            </a:r>
          </a:p>
          <a:p>
            <a:r>
              <a:rPr lang="es-MX" dirty="0"/>
              <a:t>Murillo Hernández Josafat</a:t>
            </a:r>
          </a:p>
        </p:txBody>
      </p:sp>
      <p:pic>
        <p:nvPicPr>
          <p:cNvPr id="1026" name="Picture 2" descr="Image result for logo brainstorming">
            <a:extLst>
              <a:ext uri="{FF2B5EF4-FFF2-40B4-BE49-F238E27FC236}">
                <a16:creationId xmlns:a16="http://schemas.microsoft.com/office/drawing/2014/main" id="{F313DCB6-5BBB-4DFB-82F5-F0351CB54B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5" t="22911" r="27528" b="30704"/>
          <a:stretch/>
        </p:blipFill>
        <p:spPr bwMode="auto">
          <a:xfrm>
            <a:off x="1333184" y="294845"/>
            <a:ext cx="2431518" cy="257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6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7FA79-2D1A-4FC0-A04C-385AD327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SLOGAN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CF7045-D95E-419D-B988-C4620FE96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“No nos especializamos, nos adaptamos”</a:t>
            </a:r>
          </a:p>
        </p:txBody>
      </p:sp>
      <p:pic>
        <p:nvPicPr>
          <p:cNvPr id="4" name="Picture 2" descr="Image result for logo brainstorming">
            <a:extLst>
              <a:ext uri="{FF2B5EF4-FFF2-40B4-BE49-F238E27FC236}">
                <a16:creationId xmlns:a16="http://schemas.microsoft.com/office/drawing/2014/main" id="{79505F8F-CE01-43C1-B40E-EE6FADB061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5" t="22911" r="27528" b="30704"/>
          <a:stretch/>
        </p:blipFill>
        <p:spPr bwMode="auto">
          <a:xfrm>
            <a:off x="10668000" y="1"/>
            <a:ext cx="1524000" cy="161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21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1BF88-7AF5-4347-8126-68C22791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9ABC8A-8527-4E9C-B66B-CC556F11E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Determinar los fuertes de cada integrante y asignarlo a tareas que se les den bien.</a:t>
            </a:r>
          </a:p>
          <a:p>
            <a:r>
              <a:rPr lang="es-MX" dirty="0"/>
              <a:t>A pesar de todo, tomar riesgos siempre y cuando sean razonables, comentarlo con el equipo antes de tomar una decisión así.</a:t>
            </a:r>
          </a:p>
          <a:p>
            <a:r>
              <a:rPr lang="es-MX" dirty="0"/>
              <a:t>Cada integrante del equipo tiene voz, por lo que nadie deberá imponer una opinión sobre las demás.</a:t>
            </a:r>
          </a:p>
          <a:p>
            <a:r>
              <a:rPr lang="es-MX" dirty="0"/>
              <a:t>Todos los integrantes deben tener tareas equitativas, para no llegar a conflictos de numero de funciones que cada uno realiza.</a:t>
            </a:r>
          </a:p>
          <a:p>
            <a:r>
              <a:rPr lang="es-MX" dirty="0"/>
              <a:t>El proyecto que se esta realizando es una idea conjunta, por lo que todos deben estar de acuerdo con la elección del tema</a:t>
            </a:r>
          </a:p>
        </p:txBody>
      </p:sp>
      <p:pic>
        <p:nvPicPr>
          <p:cNvPr id="4" name="Picture 2" descr="Image result for logo brainstorming">
            <a:extLst>
              <a:ext uri="{FF2B5EF4-FFF2-40B4-BE49-F238E27FC236}">
                <a16:creationId xmlns:a16="http://schemas.microsoft.com/office/drawing/2014/main" id="{581B09E8-8B3E-4B4D-BA9F-240D7B317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5" t="22911" r="27528" b="30704"/>
          <a:stretch/>
        </p:blipFill>
        <p:spPr bwMode="auto">
          <a:xfrm>
            <a:off x="10668000" y="1"/>
            <a:ext cx="1524000" cy="161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73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A92CA-1956-4E3E-930A-B3EC8465E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Toma de decisiones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9A7D85-87CE-46CB-B48D-34D8F9FB2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este caso todos deben concordar con la opinión de alguien o en su defecto dar una propia.</a:t>
            </a:r>
          </a:p>
          <a:p>
            <a:r>
              <a:rPr lang="es-MX" dirty="0"/>
              <a:t>Si no existe un acuerdo en común se debe elegir democráticamente la decisión a tomar.</a:t>
            </a:r>
          </a:p>
          <a:p>
            <a:r>
              <a:rPr lang="es-MX" dirty="0"/>
              <a:t>En caso de desacuerdo se deberá tomar un breve descanso para comentar otras opciones que no fueron tratadas.</a:t>
            </a:r>
          </a:p>
        </p:txBody>
      </p:sp>
      <p:pic>
        <p:nvPicPr>
          <p:cNvPr id="4" name="Picture 2" descr="Image result for logo brainstorming">
            <a:extLst>
              <a:ext uri="{FF2B5EF4-FFF2-40B4-BE49-F238E27FC236}">
                <a16:creationId xmlns:a16="http://schemas.microsoft.com/office/drawing/2014/main" id="{E0C0064A-1443-4C9B-8D08-F60656885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5" t="22911" r="27528" b="30704"/>
          <a:stretch/>
        </p:blipFill>
        <p:spPr bwMode="auto">
          <a:xfrm>
            <a:off x="10668000" y="1"/>
            <a:ext cx="1524000" cy="161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26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95789-6E58-4E21-A539-A6B72503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Manejo de conflictos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AFB647-3757-49EB-9A8D-227F24290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 algún integrante esta pasando por un mal momento, se debe tener la empatía necesaria para entender el problema e intentar minimizar el impacto hacia el proyecto.</a:t>
            </a:r>
          </a:p>
          <a:p>
            <a:r>
              <a:rPr lang="es-MX" dirty="0"/>
              <a:t>Ante cualquier conflicto dentro del equipo se debe dialogar sobre la situación e intentar solucionarla.</a:t>
            </a:r>
          </a:p>
          <a:p>
            <a:r>
              <a:rPr lang="es-MX" dirty="0"/>
              <a:t>Si llegará a suceder que algún miembro no participa en opiniones o en trabajo, es obligado recurrir al dialogo, en caso de no llegar a nada, se tomarán medidas drásticas para su colaboración.</a:t>
            </a:r>
          </a:p>
        </p:txBody>
      </p:sp>
      <p:pic>
        <p:nvPicPr>
          <p:cNvPr id="4" name="Picture 2" descr="Image result for logo brainstorming">
            <a:extLst>
              <a:ext uri="{FF2B5EF4-FFF2-40B4-BE49-F238E27FC236}">
                <a16:creationId xmlns:a16="http://schemas.microsoft.com/office/drawing/2014/main" id="{842AB00E-FC50-40D4-A99B-1FF10D77E2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5" t="22911" r="27528" b="30704"/>
          <a:stretch/>
        </p:blipFill>
        <p:spPr bwMode="auto">
          <a:xfrm>
            <a:off x="10668000" y="1"/>
            <a:ext cx="1524000" cy="161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38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7FADB-24B4-4E8E-BFD5-273CE89F0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Recompensas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A50B63-113C-45C1-89ED-69EBA7920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única recompensa que se puede alcanzar el acreditar la EE Administración de proyectos de software.</a:t>
            </a:r>
          </a:p>
          <a:p>
            <a:r>
              <a:rPr lang="es-MX" dirty="0"/>
              <a:t>Alcanzar la meta establecida de 9 en cuanto a trabajo en equipo, ya que como lo habíamos estimado era 7 nuestra valoración.</a:t>
            </a:r>
          </a:p>
        </p:txBody>
      </p:sp>
      <p:pic>
        <p:nvPicPr>
          <p:cNvPr id="4" name="Picture 2" descr="Image result for logo brainstorming">
            <a:extLst>
              <a:ext uri="{FF2B5EF4-FFF2-40B4-BE49-F238E27FC236}">
                <a16:creationId xmlns:a16="http://schemas.microsoft.com/office/drawing/2014/main" id="{9B639FC7-3B26-423B-8D43-9208127963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5" t="22911" r="27528" b="30704"/>
          <a:stretch/>
        </p:blipFill>
        <p:spPr bwMode="auto">
          <a:xfrm>
            <a:off x="10668000" y="1"/>
            <a:ext cx="1524000" cy="161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25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64573-ACC9-4BCD-B83F-E742A118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Rejuvenecer al equipo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7B74BD-72F6-4C1A-B743-C1CB9D5B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Salir de vez en cuando, olvidándose de las labores escolares</a:t>
            </a:r>
          </a:p>
          <a:p>
            <a:r>
              <a:rPr lang="es-MX" dirty="0"/>
              <a:t>Distraerse de manera personal en alguna actividad que le parezca entretenida.</a:t>
            </a:r>
          </a:p>
        </p:txBody>
      </p:sp>
      <p:pic>
        <p:nvPicPr>
          <p:cNvPr id="4" name="Picture 2" descr="Image result for logo brainstorming">
            <a:extLst>
              <a:ext uri="{FF2B5EF4-FFF2-40B4-BE49-F238E27FC236}">
                <a16:creationId xmlns:a16="http://schemas.microsoft.com/office/drawing/2014/main" id="{29931BB7-76E1-4923-89A5-CB209D537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5" t="22911" r="27528" b="30704"/>
          <a:stretch/>
        </p:blipFill>
        <p:spPr bwMode="auto">
          <a:xfrm>
            <a:off x="10668000" y="1"/>
            <a:ext cx="1524000" cy="161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28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7CD76-C8F8-4559-82DC-C5B6A01C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Puntos de un equipo de alto desempeño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B1D7EC-3D5A-449E-9F21-AF89CB672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Compartir un propósito común</a:t>
            </a:r>
          </a:p>
          <a:p>
            <a:r>
              <a:rPr lang="es-MX" dirty="0"/>
              <a:t>Identificar talentos y/o experiencias</a:t>
            </a:r>
          </a:p>
          <a:p>
            <a:r>
              <a:rPr lang="es-MX" dirty="0"/>
              <a:t>Equilibrio en funciones</a:t>
            </a:r>
          </a:p>
          <a:p>
            <a:r>
              <a:rPr lang="es-MX" dirty="0"/>
              <a:t>Aplica energía para resolver problemas</a:t>
            </a:r>
          </a:p>
          <a:p>
            <a:r>
              <a:rPr lang="es-MX" dirty="0"/>
              <a:t>Fomentar las diferencias de opinión</a:t>
            </a:r>
          </a:p>
          <a:p>
            <a:r>
              <a:rPr lang="es-MX" dirty="0"/>
              <a:t>Estimular el tomar riesgos</a:t>
            </a:r>
          </a:p>
          <a:p>
            <a:r>
              <a:rPr lang="es-MX" dirty="0"/>
              <a:t>Establecer estándares elevados</a:t>
            </a:r>
          </a:p>
          <a:p>
            <a:r>
              <a:rPr lang="es-MX" dirty="0"/>
              <a:t>Identificación con el equipo =&gt; crecimiento profesional y personal</a:t>
            </a:r>
          </a:p>
        </p:txBody>
      </p:sp>
      <p:pic>
        <p:nvPicPr>
          <p:cNvPr id="4" name="Picture 2" descr="Image result for logo brainstorming">
            <a:extLst>
              <a:ext uri="{FF2B5EF4-FFF2-40B4-BE49-F238E27FC236}">
                <a16:creationId xmlns:a16="http://schemas.microsoft.com/office/drawing/2014/main" id="{2AD349F9-A927-4E4C-B988-C59EAEBDF8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5" t="22911" r="27528" b="30704"/>
          <a:stretch/>
        </p:blipFill>
        <p:spPr bwMode="auto">
          <a:xfrm>
            <a:off x="10668000" y="1"/>
            <a:ext cx="1524000" cy="161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03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tención médica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TF00001141</Template>
  <TotalTime>98</TotalTime>
  <Words>397</Words>
  <Application>Microsoft Office PowerPoint</Application>
  <PresentationFormat>Panorámica</PresentationFormat>
  <Paragraphs>40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Franklin Gothic Medium</vt:lpstr>
      <vt:lpstr>Atención médica 16x9</vt:lpstr>
      <vt:lpstr>O´My Mind</vt:lpstr>
      <vt:lpstr>SLOGAN</vt:lpstr>
      <vt:lpstr>Reglas</vt:lpstr>
      <vt:lpstr>Toma de decisiones</vt:lpstr>
      <vt:lpstr>Manejo de conflictos </vt:lpstr>
      <vt:lpstr>Recompensas</vt:lpstr>
      <vt:lpstr>Rejuvenecer al equipo</vt:lpstr>
      <vt:lpstr>Puntos de un equipo de alto desempeño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O´My Mind</dc:title>
  <dc:creator>JOSY</dc:creator>
  <cp:lastModifiedBy>JOSY</cp:lastModifiedBy>
  <cp:revision>12</cp:revision>
  <dcterms:created xsi:type="dcterms:W3CDTF">2018-10-31T16:26:39Z</dcterms:created>
  <dcterms:modified xsi:type="dcterms:W3CDTF">2018-11-21T18:52:00Z</dcterms:modified>
</cp:coreProperties>
</file>