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Berthold Block" charset="1" panose="02000506040000020004"/>
      <p:regular r:id="rId14"/>
    </p:embeddedFont>
    <p:embeddedFont>
      <p:font typeface="ไอติม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36.png" Type="http://schemas.openxmlformats.org/officeDocument/2006/relationships/image"/><Relationship Id="rId13" Target="../media/image37.pn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38.pn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4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1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7709616" y="-546434"/>
            <a:ext cx="10458543" cy="10341738"/>
          </a:xfrm>
          <a:custGeom>
            <a:avLst/>
            <a:gdLst/>
            <a:ahLst/>
            <a:cxnLst/>
            <a:rect r="r" b="b" t="t" l="l"/>
            <a:pathLst>
              <a:path h="10341738" w="10458543">
                <a:moveTo>
                  <a:pt x="10458543" y="0"/>
                </a:moveTo>
                <a:lnTo>
                  <a:pt x="0" y="0"/>
                </a:lnTo>
                <a:lnTo>
                  <a:pt x="0" y="10341738"/>
                </a:lnTo>
                <a:lnTo>
                  <a:pt x="10458543" y="10341738"/>
                </a:lnTo>
                <a:lnTo>
                  <a:pt x="1045854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65343" b="-67211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true" rot="-10800000">
            <a:off x="-202856" y="3060232"/>
            <a:ext cx="7524957" cy="7440915"/>
          </a:xfrm>
          <a:custGeom>
            <a:avLst/>
            <a:gdLst/>
            <a:ahLst/>
            <a:cxnLst/>
            <a:rect r="r" b="b" t="t" l="l"/>
            <a:pathLst>
              <a:path h="7440915" w="7524957">
                <a:moveTo>
                  <a:pt x="0" y="7440916"/>
                </a:moveTo>
                <a:lnTo>
                  <a:pt x="7524957" y="7440916"/>
                </a:lnTo>
                <a:lnTo>
                  <a:pt x="7524957" y="0"/>
                </a:lnTo>
                <a:lnTo>
                  <a:pt x="0" y="0"/>
                </a:lnTo>
                <a:lnTo>
                  <a:pt x="0" y="744091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65343" b="-67211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1053029">
            <a:off x="-1157942" y="6258231"/>
            <a:ext cx="21313805" cy="668106"/>
            <a:chOff x="0" y="0"/>
            <a:chExt cx="7846360" cy="2459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46360" cy="245953"/>
            </a:xfrm>
            <a:custGeom>
              <a:avLst/>
              <a:gdLst/>
              <a:ahLst/>
              <a:cxnLst/>
              <a:rect r="r" b="b" t="t" l="l"/>
              <a:pathLst>
                <a:path h="245953" w="7846360">
                  <a:moveTo>
                    <a:pt x="0" y="0"/>
                  </a:moveTo>
                  <a:lnTo>
                    <a:pt x="7846360" y="0"/>
                  </a:lnTo>
                  <a:lnTo>
                    <a:pt x="7846360" y="245953"/>
                  </a:lnTo>
                  <a:lnTo>
                    <a:pt x="0" y="245953"/>
                  </a:ln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7846360" cy="245953"/>
            </a:xfrm>
            <a:prstGeom prst="rect">
              <a:avLst/>
            </a:prstGeom>
          </p:spPr>
          <p:txBody>
            <a:bodyPr anchor="ctr" rtlCol="false" tIns="27394" lIns="27394" bIns="27394" rIns="27394"/>
            <a:lstStyle/>
            <a:p>
              <a:pPr algn="ctr">
                <a:lnSpc>
                  <a:spcPts val="1144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9850609">
            <a:off x="-3535572" y="-4447727"/>
            <a:ext cx="10041906" cy="8895455"/>
          </a:xfrm>
          <a:custGeom>
            <a:avLst/>
            <a:gdLst/>
            <a:ahLst/>
            <a:cxnLst/>
            <a:rect r="r" b="b" t="t" l="l"/>
            <a:pathLst>
              <a:path h="8895455" w="10041906">
                <a:moveTo>
                  <a:pt x="0" y="0"/>
                </a:moveTo>
                <a:lnTo>
                  <a:pt x="10041905" y="0"/>
                </a:lnTo>
                <a:lnTo>
                  <a:pt x="10041905" y="8895454"/>
                </a:lnTo>
                <a:lnTo>
                  <a:pt x="0" y="8895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24624">
            <a:off x="10839059" y="5595717"/>
            <a:ext cx="11054131" cy="9792118"/>
          </a:xfrm>
          <a:custGeom>
            <a:avLst/>
            <a:gdLst/>
            <a:ahLst/>
            <a:cxnLst/>
            <a:rect r="r" b="b" t="t" l="l"/>
            <a:pathLst>
              <a:path h="9792118" w="11054131">
                <a:moveTo>
                  <a:pt x="0" y="0"/>
                </a:moveTo>
                <a:lnTo>
                  <a:pt x="11054131" y="0"/>
                </a:lnTo>
                <a:lnTo>
                  <a:pt x="11054131" y="9792117"/>
                </a:lnTo>
                <a:lnTo>
                  <a:pt x="0" y="97921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79493" y="724412"/>
            <a:ext cx="8529015" cy="8533888"/>
          </a:xfrm>
          <a:custGeom>
            <a:avLst/>
            <a:gdLst/>
            <a:ahLst/>
            <a:cxnLst/>
            <a:rect r="r" b="b" t="t" l="l"/>
            <a:pathLst>
              <a:path h="8533888" w="8529015">
                <a:moveTo>
                  <a:pt x="0" y="0"/>
                </a:moveTo>
                <a:lnTo>
                  <a:pt x="8529014" y="0"/>
                </a:lnTo>
                <a:lnTo>
                  <a:pt x="8529014" y="8533888"/>
                </a:lnTo>
                <a:lnTo>
                  <a:pt x="0" y="85338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044587" y="1654884"/>
            <a:ext cx="10198825" cy="6564335"/>
          </a:xfrm>
          <a:custGeom>
            <a:avLst/>
            <a:gdLst/>
            <a:ahLst/>
            <a:cxnLst/>
            <a:rect r="r" b="b" t="t" l="l"/>
            <a:pathLst>
              <a:path h="6564335" w="10198825">
                <a:moveTo>
                  <a:pt x="0" y="0"/>
                </a:moveTo>
                <a:lnTo>
                  <a:pt x="10198826" y="0"/>
                </a:lnTo>
                <a:lnTo>
                  <a:pt x="10198826" y="6564335"/>
                </a:lnTo>
                <a:lnTo>
                  <a:pt x="0" y="65643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015791" y="4053426"/>
            <a:ext cx="8256417" cy="2065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85"/>
              </a:lnSpc>
            </a:pPr>
            <a:r>
              <a:rPr lang="en-US" sz="12834">
                <a:solidFill>
                  <a:srgbClr val="0C0C0C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ARTE DIGITAL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45132" y="2956778"/>
            <a:ext cx="6597736" cy="147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19"/>
              </a:lnSpc>
            </a:pPr>
            <a:r>
              <a:rPr lang="en-US" sz="9092">
                <a:solidFill>
                  <a:srgbClr val="0C0C0C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PAINT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3438625" y="4866634"/>
            <a:ext cx="2093002" cy="3749678"/>
          </a:xfrm>
          <a:custGeom>
            <a:avLst/>
            <a:gdLst/>
            <a:ahLst/>
            <a:cxnLst/>
            <a:rect r="r" b="b" t="t" l="l"/>
            <a:pathLst>
              <a:path h="3749678" w="2093002">
                <a:moveTo>
                  <a:pt x="0" y="0"/>
                </a:moveTo>
                <a:lnTo>
                  <a:pt x="2093002" y="0"/>
                </a:lnTo>
                <a:lnTo>
                  <a:pt x="2093002" y="3749678"/>
                </a:lnTo>
                <a:lnTo>
                  <a:pt x="0" y="37496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362324" y="1654884"/>
            <a:ext cx="682263" cy="1140562"/>
          </a:xfrm>
          <a:custGeom>
            <a:avLst/>
            <a:gdLst/>
            <a:ahLst/>
            <a:cxnLst/>
            <a:rect r="r" b="b" t="t" l="l"/>
            <a:pathLst>
              <a:path h="1140562" w="682263">
                <a:moveTo>
                  <a:pt x="0" y="0"/>
                </a:moveTo>
                <a:lnTo>
                  <a:pt x="682263" y="0"/>
                </a:lnTo>
                <a:lnTo>
                  <a:pt x="682263" y="1140562"/>
                </a:lnTo>
                <a:lnTo>
                  <a:pt x="0" y="1140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80340" y="2812404"/>
            <a:ext cx="1108187" cy="1852591"/>
          </a:xfrm>
          <a:custGeom>
            <a:avLst/>
            <a:gdLst/>
            <a:ahLst/>
            <a:cxnLst/>
            <a:rect r="r" b="b" t="t" l="l"/>
            <a:pathLst>
              <a:path h="1852591" w="1108187">
                <a:moveTo>
                  <a:pt x="0" y="0"/>
                </a:moveTo>
                <a:lnTo>
                  <a:pt x="1108187" y="0"/>
                </a:lnTo>
                <a:lnTo>
                  <a:pt x="1108187" y="1852592"/>
                </a:lnTo>
                <a:lnTo>
                  <a:pt x="0" y="18525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920755" y="6542292"/>
            <a:ext cx="1322657" cy="2211129"/>
          </a:xfrm>
          <a:custGeom>
            <a:avLst/>
            <a:gdLst/>
            <a:ahLst/>
            <a:cxnLst/>
            <a:rect r="r" b="b" t="t" l="l"/>
            <a:pathLst>
              <a:path h="2211129" w="1322657">
                <a:moveTo>
                  <a:pt x="0" y="0"/>
                </a:moveTo>
                <a:lnTo>
                  <a:pt x="1322658" y="0"/>
                </a:lnTo>
                <a:lnTo>
                  <a:pt x="1322658" y="2211129"/>
                </a:lnTo>
                <a:lnTo>
                  <a:pt x="0" y="22111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531627" y="6472995"/>
            <a:ext cx="7224745" cy="575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32"/>
              </a:lnSpc>
              <a:spcBef>
                <a:spcPct val="0"/>
              </a:spcBef>
            </a:pPr>
            <a:r>
              <a:rPr lang="en-US" sz="402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EPT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2105737" y="1151837"/>
            <a:ext cx="2137676" cy="2169228"/>
          </a:xfrm>
          <a:custGeom>
            <a:avLst/>
            <a:gdLst/>
            <a:ahLst/>
            <a:cxnLst/>
            <a:rect r="r" b="b" t="t" l="l"/>
            <a:pathLst>
              <a:path h="2169228" w="2137676">
                <a:moveTo>
                  <a:pt x="0" y="0"/>
                </a:moveTo>
                <a:lnTo>
                  <a:pt x="2137676" y="0"/>
                </a:lnTo>
                <a:lnTo>
                  <a:pt x="2137676" y="2169228"/>
                </a:lnTo>
                <a:lnTo>
                  <a:pt x="0" y="21692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1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10800000">
            <a:off x="-285684" y="375360"/>
            <a:ext cx="10629136" cy="10510425"/>
          </a:xfrm>
          <a:custGeom>
            <a:avLst/>
            <a:gdLst/>
            <a:ahLst/>
            <a:cxnLst/>
            <a:rect r="r" b="b" t="t" l="l"/>
            <a:pathLst>
              <a:path h="10510425" w="10629136">
                <a:moveTo>
                  <a:pt x="0" y="10510425"/>
                </a:moveTo>
                <a:lnTo>
                  <a:pt x="10629136" y="10510425"/>
                </a:lnTo>
                <a:lnTo>
                  <a:pt x="10629136" y="0"/>
                </a:lnTo>
                <a:lnTo>
                  <a:pt x="0" y="0"/>
                </a:lnTo>
                <a:lnTo>
                  <a:pt x="0" y="105104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65343" b="-67211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-10800000">
            <a:off x="7658864" y="-111713"/>
            <a:ext cx="10629136" cy="10510425"/>
          </a:xfrm>
          <a:custGeom>
            <a:avLst/>
            <a:gdLst/>
            <a:ahLst/>
            <a:cxnLst/>
            <a:rect r="r" b="b" t="t" l="l"/>
            <a:pathLst>
              <a:path h="10510425" w="10629136">
                <a:moveTo>
                  <a:pt x="10629136" y="0"/>
                </a:moveTo>
                <a:lnTo>
                  <a:pt x="0" y="0"/>
                </a:lnTo>
                <a:lnTo>
                  <a:pt x="0" y="10510426"/>
                </a:lnTo>
                <a:lnTo>
                  <a:pt x="10629136" y="10510426"/>
                </a:lnTo>
                <a:lnTo>
                  <a:pt x="1062913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65343" b="-67211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617887" y="1777503"/>
            <a:ext cx="13297768" cy="6731995"/>
          </a:xfrm>
          <a:custGeom>
            <a:avLst/>
            <a:gdLst/>
            <a:ahLst/>
            <a:cxnLst/>
            <a:rect r="r" b="b" t="t" l="l"/>
            <a:pathLst>
              <a:path h="6731995" w="13297768">
                <a:moveTo>
                  <a:pt x="0" y="0"/>
                </a:moveTo>
                <a:lnTo>
                  <a:pt x="13297768" y="0"/>
                </a:lnTo>
                <a:lnTo>
                  <a:pt x="13297768" y="6731994"/>
                </a:lnTo>
                <a:lnTo>
                  <a:pt x="0" y="67319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23027" y="1028700"/>
            <a:ext cx="3838405" cy="2973019"/>
          </a:xfrm>
          <a:custGeom>
            <a:avLst/>
            <a:gdLst/>
            <a:ahLst/>
            <a:cxnLst/>
            <a:rect r="r" b="b" t="t" l="l"/>
            <a:pathLst>
              <a:path h="2973019" w="3838405">
                <a:moveTo>
                  <a:pt x="0" y="0"/>
                </a:moveTo>
                <a:lnTo>
                  <a:pt x="3838405" y="0"/>
                </a:lnTo>
                <a:lnTo>
                  <a:pt x="3838405" y="2973019"/>
                </a:lnTo>
                <a:lnTo>
                  <a:pt x="0" y="29730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63858" y="6738680"/>
            <a:ext cx="3657600" cy="1609344"/>
          </a:xfrm>
          <a:custGeom>
            <a:avLst/>
            <a:gdLst/>
            <a:ahLst/>
            <a:cxnLst/>
            <a:rect r="r" b="b" t="t" l="l"/>
            <a:pathLst>
              <a:path h="1609344" w="3657600">
                <a:moveTo>
                  <a:pt x="0" y="0"/>
                </a:moveTo>
                <a:lnTo>
                  <a:pt x="3657600" y="0"/>
                </a:lnTo>
                <a:lnTo>
                  <a:pt x="3657600" y="1609344"/>
                </a:lnTo>
                <a:lnTo>
                  <a:pt x="0" y="16093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601700" y="1710538"/>
            <a:ext cx="3657600" cy="1609344"/>
          </a:xfrm>
          <a:custGeom>
            <a:avLst/>
            <a:gdLst/>
            <a:ahLst/>
            <a:cxnLst/>
            <a:rect r="r" b="b" t="t" l="l"/>
            <a:pathLst>
              <a:path h="1609344" w="3657600">
                <a:moveTo>
                  <a:pt x="0" y="0"/>
                </a:moveTo>
                <a:lnTo>
                  <a:pt x="3657600" y="0"/>
                </a:lnTo>
                <a:lnTo>
                  <a:pt x="3657600" y="1609344"/>
                </a:lnTo>
                <a:lnTo>
                  <a:pt x="0" y="16093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1035512">
            <a:off x="13746604" y="5787697"/>
            <a:ext cx="1784707" cy="2861776"/>
          </a:xfrm>
          <a:custGeom>
            <a:avLst/>
            <a:gdLst/>
            <a:ahLst/>
            <a:cxnLst/>
            <a:rect r="r" b="b" t="t" l="l"/>
            <a:pathLst>
              <a:path h="2861776" w="1784707">
                <a:moveTo>
                  <a:pt x="0" y="0"/>
                </a:moveTo>
                <a:lnTo>
                  <a:pt x="1784707" y="0"/>
                </a:lnTo>
                <a:lnTo>
                  <a:pt x="1784707" y="2861775"/>
                </a:lnTo>
                <a:lnTo>
                  <a:pt x="0" y="28617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6925" y="1401217"/>
            <a:ext cx="4471465" cy="1918665"/>
          </a:xfrm>
          <a:custGeom>
            <a:avLst/>
            <a:gdLst/>
            <a:ahLst/>
            <a:cxnLst/>
            <a:rect r="r" b="b" t="t" l="l"/>
            <a:pathLst>
              <a:path h="1918665" w="4471465">
                <a:moveTo>
                  <a:pt x="0" y="0"/>
                </a:moveTo>
                <a:lnTo>
                  <a:pt x="4471466" y="0"/>
                </a:lnTo>
                <a:lnTo>
                  <a:pt x="4471466" y="1918665"/>
                </a:lnTo>
                <a:lnTo>
                  <a:pt x="0" y="191866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14783" y="4483694"/>
            <a:ext cx="10424174" cy="178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87"/>
              </a:lnSpc>
              <a:spcBef>
                <a:spcPct val="0"/>
              </a:spcBef>
            </a:pPr>
            <a:r>
              <a:rPr lang="en-US" sz="4261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Microsoft Paint es un programa simple para la edición de gráficos y este programa esta incluido en Microsoft Windows.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21458" y="2970387"/>
            <a:ext cx="7092007" cy="147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819"/>
              </a:lnSpc>
              <a:spcBef>
                <a:spcPct val="0"/>
              </a:spcBef>
            </a:pPr>
            <a:r>
              <a:rPr lang="en-US" sz="9092">
                <a:solidFill>
                  <a:srgbClr val="0C0C0C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PAINT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56085">
            <a:off x="10769368" y="-2268099"/>
            <a:ext cx="15037263" cy="13552630"/>
            <a:chOff x="0" y="0"/>
            <a:chExt cx="5535745" cy="49891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35745" cy="4989199"/>
            </a:xfrm>
            <a:custGeom>
              <a:avLst/>
              <a:gdLst/>
              <a:ahLst/>
              <a:cxnLst/>
              <a:rect r="r" b="b" t="t" l="l"/>
              <a:pathLst>
                <a:path h="4989199" w="5535745">
                  <a:moveTo>
                    <a:pt x="0" y="0"/>
                  </a:moveTo>
                  <a:lnTo>
                    <a:pt x="5535745" y="0"/>
                  </a:lnTo>
                  <a:lnTo>
                    <a:pt x="5535745" y="4989199"/>
                  </a:lnTo>
                  <a:lnTo>
                    <a:pt x="0" y="4989199"/>
                  </a:lnTo>
                  <a:close/>
                </a:path>
              </a:pathLst>
            </a:custGeom>
            <a:solidFill>
              <a:srgbClr val="FFA1C9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5535745" cy="4989199"/>
            </a:xfrm>
            <a:prstGeom prst="rect">
              <a:avLst/>
            </a:prstGeom>
          </p:spPr>
          <p:txBody>
            <a:bodyPr anchor="ctr" rtlCol="false" tIns="27394" lIns="27394" bIns="27394" rIns="27394"/>
            <a:lstStyle/>
            <a:p>
              <a:pPr algn="ctr">
                <a:lnSpc>
                  <a:spcPts val="114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-10584329">
            <a:off x="10699521" y="-936093"/>
            <a:ext cx="11011601" cy="10888619"/>
          </a:xfrm>
          <a:custGeom>
            <a:avLst/>
            <a:gdLst/>
            <a:ahLst/>
            <a:cxnLst/>
            <a:rect r="r" b="b" t="t" l="l"/>
            <a:pathLst>
              <a:path h="10888619" w="11011601">
                <a:moveTo>
                  <a:pt x="11011601" y="0"/>
                </a:moveTo>
                <a:lnTo>
                  <a:pt x="0" y="0"/>
                </a:lnTo>
                <a:lnTo>
                  <a:pt x="0" y="10888618"/>
                </a:lnTo>
                <a:lnTo>
                  <a:pt x="11011601" y="10888618"/>
                </a:lnTo>
                <a:lnTo>
                  <a:pt x="110116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65343" b="-67211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419759" y="2248488"/>
            <a:ext cx="6533452" cy="6533452"/>
          </a:xfrm>
          <a:custGeom>
            <a:avLst/>
            <a:gdLst/>
            <a:ahLst/>
            <a:cxnLst/>
            <a:rect r="r" b="b" t="t" l="l"/>
            <a:pathLst>
              <a:path h="6533452" w="6533452">
                <a:moveTo>
                  <a:pt x="0" y="0"/>
                </a:moveTo>
                <a:lnTo>
                  <a:pt x="6533452" y="0"/>
                </a:lnTo>
                <a:lnTo>
                  <a:pt x="6533452" y="6533452"/>
                </a:lnTo>
                <a:lnTo>
                  <a:pt x="0" y="6533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662273"/>
            <a:ext cx="7353033" cy="3648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3"/>
              </a:lnSpc>
              <a:spcBef>
                <a:spcPct val="0"/>
              </a:spcBef>
            </a:pPr>
            <a:r>
              <a:rPr lang="en-US" sz="2974" spc="14">
                <a:solidFill>
                  <a:srgbClr val="000102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Paint es un programa básico de edición de gráficos y dibujo que viene preinstalado en los sistemas operativos Windows. Permite a los usuarios crear y modificar imágenes sencillas utilizando herramientas como lápices, pinceles, formas geométricas, borradores y opciones para colorear.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639753"/>
            <a:ext cx="7092007" cy="147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819"/>
              </a:lnSpc>
              <a:spcBef>
                <a:spcPct val="0"/>
              </a:spcBef>
            </a:pPr>
            <a:r>
              <a:rPr lang="en-US" sz="9092" strike="noStrike" u="none">
                <a:solidFill>
                  <a:srgbClr val="0C0C0C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El proyecto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1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2414" y="0"/>
            <a:ext cx="12019169" cy="11884933"/>
          </a:xfrm>
          <a:custGeom>
            <a:avLst/>
            <a:gdLst/>
            <a:ahLst/>
            <a:cxnLst/>
            <a:rect r="r" b="b" t="t" l="l"/>
            <a:pathLst>
              <a:path h="11884933" w="12019169">
                <a:moveTo>
                  <a:pt x="0" y="0"/>
                </a:moveTo>
                <a:lnTo>
                  <a:pt x="12019168" y="0"/>
                </a:lnTo>
                <a:lnTo>
                  <a:pt x="12019168" y="11884933"/>
                </a:lnTo>
                <a:lnTo>
                  <a:pt x="0" y="11884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65343" b="-67211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true" rot="5769398">
            <a:off x="6634555" y="1179790"/>
            <a:ext cx="9607760" cy="9500456"/>
          </a:xfrm>
          <a:custGeom>
            <a:avLst/>
            <a:gdLst/>
            <a:ahLst/>
            <a:cxnLst/>
            <a:rect r="r" b="b" t="t" l="l"/>
            <a:pathLst>
              <a:path h="9500456" w="9607760">
                <a:moveTo>
                  <a:pt x="0" y="9500456"/>
                </a:moveTo>
                <a:lnTo>
                  <a:pt x="9607760" y="9500456"/>
                </a:lnTo>
                <a:lnTo>
                  <a:pt x="9607760" y="0"/>
                </a:lnTo>
                <a:lnTo>
                  <a:pt x="0" y="0"/>
                </a:lnTo>
                <a:lnTo>
                  <a:pt x="0" y="95004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65343" b="-67211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1377450" y="-114173"/>
            <a:ext cx="9239440" cy="10579512"/>
          </a:xfrm>
          <a:custGeom>
            <a:avLst/>
            <a:gdLst/>
            <a:ahLst/>
            <a:cxnLst/>
            <a:rect r="r" b="b" t="t" l="l"/>
            <a:pathLst>
              <a:path h="10579512" w="9239440">
                <a:moveTo>
                  <a:pt x="0" y="0"/>
                </a:moveTo>
                <a:lnTo>
                  <a:pt x="9239440" y="0"/>
                </a:lnTo>
                <a:lnTo>
                  <a:pt x="9239440" y="10579512"/>
                </a:lnTo>
                <a:lnTo>
                  <a:pt x="0" y="10579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5817014">
            <a:off x="9063141" y="886216"/>
            <a:ext cx="21313805" cy="6642272"/>
            <a:chOff x="0" y="0"/>
            <a:chExt cx="7846360" cy="24452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46360" cy="2445253"/>
            </a:xfrm>
            <a:custGeom>
              <a:avLst/>
              <a:gdLst/>
              <a:ahLst/>
              <a:cxnLst/>
              <a:rect r="r" b="b" t="t" l="l"/>
              <a:pathLst>
                <a:path h="2445253" w="7846360">
                  <a:moveTo>
                    <a:pt x="0" y="0"/>
                  </a:moveTo>
                  <a:lnTo>
                    <a:pt x="7846360" y="0"/>
                  </a:lnTo>
                  <a:lnTo>
                    <a:pt x="7846360" y="2445253"/>
                  </a:lnTo>
                  <a:lnTo>
                    <a:pt x="0" y="2445253"/>
                  </a:ln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7846360" cy="2445254"/>
            </a:xfrm>
            <a:prstGeom prst="rect">
              <a:avLst/>
            </a:prstGeom>
          </p:spPr>
          <p:txBody>
            <a:bodyPr anchor="ctr" rtlCol="false" tIns="27394" lIns="27394" bIns="27394" rIns="27394"/>
            <a:lstStyle/>
            <a:p>
              <a:pPr algn="ctr">
                <a:lnSpc>
                  <a:spcPts val="1144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824624">
            <a:off x="11674242" y="4407407"/>
            <a:ext cx="10004450" cy="8862275"/>
          </a:xfrm>
          <a:custGeom>
            <a:avLst/>
            <a:gdLst/>
            <a:ahLst/>
            <a:cxnLst/>
            <a:rect r="r" b="b" t="t" l="l"/>
            <a:pathLst>
              <a:path h="8862275" w="10004450">
                <a:moveTo>
                  <a:pt x="0" y="0"/>
                </a:moveTo>
                <a:lnTo>
                  <a:pt x="10004450" y="0"/>
                </a:lnTo>
                <a:lnTo>
                  <a:pt x="10004450" y="8862275"/>
                </a:lnTo>
                <a:lnTo>
                  <a:pt x="0" y="8862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660140" y="1028700"/>
            <a:ext cx="3439472" cy="3025423"/>
            <a:chOff x="0" y="0"/>
            <a:chExt cx="4585963" cy="4033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12414" y="212414"/>
              <a:ext cx="4373548" cy="3821483"/>
            </a:xfrm>
            <a:custGeom>
              <a:avLst/>
              <a:gdLst/>
              <a:ahLst/>
              <a:cxnLst/>
              <a:rect r="r" b="b" t="t" l="l"/>
              <a:pathLst>
                <a:path h="3821483" w="4373548">
                  <a:moveTo>
                    <a:pt x="0" y="0"/>
                  </a:moveTo>
                  <a:lnTo>
                    <a:pt x="4373549" y="0"/>
                  </a:lnTo>
                  <a:lnTo>
                    <a:pt x="4373549" y="3821483"/>
                  </a:lnTo>
                  <a:lnTo>
                    <a:pt x="0" y="3821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73548" cy="3821483"/>
            </a:xfrm>
            <a:custGeom>
              <a:avLst/>
              <a:gdLst/>
              <a:ahLst/>
              <a:cxnLst/>
              <a:rect r="r" b="b" t="t" l="l"/>
              <a:pathLst>
                <a:path h="3821483" w="4373548">
                  <a:moveTo>
                    <a:pt x="0" y="0"/>
                  </a:moveTo>
                  <a:lnTo>
                    <a:pt x="4373548" y="0"/>
                  </a:lnTo>
                  <a:lnTo>
                    <a:pt x="4373548" y="3821483"/>
                  </a:lnTo>
                  <a:lnTo>
                    <a:pt x="0" y="3821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12" id="12"/>
          <p:cNvSpPr txBox="true"/>
          <p:nvPr/>
        </p:nvSpPr>
        <p:spPr>
          <a:xfrm rot="0">
            <a:off x="1789257" y="1727156"/>
            <a:ext cx="7103834" cy="147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1819"/>
              </a:lnSpc>
              <a:spcBef>
                <a:spcPct val="0"/>
              </a:spcBef>
            </a:pPr>
            <a:r>
              <a:rPr lang="en-US" sz="9092">
                <a:solidFill>
                  <a:srgbClr val="0C0C0C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DESARROLLO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53152" y="4006498"/>
            <a:ext cx="8088036" cy="454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7435" indent="-423717" lvl="1">
              <a:lnSpc>
                <a:spcPts val="5141"/>
              </a:lnSpc>
              <a:buFont typeface="Arial"/>
              <a:buChar char="•"/>
            </a:pPr>
            <a:r>
              <a:rPr lang="en-US" sz="3925">
                <a:solidFill>
                  <a:srgbClr val="0C0C0C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Dibujo libre a mano alzada.</a:t>
            </a:r>
          </a:p>
          <a:p>
            <a:pPr algn="l" marL="847435" indent="-423717" lvl="1">
              <a:lnSpc>
                <a:spcPts val="5141"/>
              </a:lnSpc>
              <a:buFont typeface="Arial"/>
              <a:buChar char="•"/>
            </a:pPr>
            <a:r>
              <a:rPr lang="en-US" sz="3925">
                <a:solidFill>
                  <a:srgbClr val="0C0C0C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Uso de formas predefinidas como líneas, rectángulos, óvalos, etc.</a:t>
            </a:r>
          </a:p>
          <a:p>
            <a:pPr algn="l" marL="847435" indent="-423717" lvl="1">
              <a:lnSpc>
                <a:spcPts val="5141"/>
              </a:lnSpc>
              <a:buFont typeface="Arial"/>
              <a:buChar char="•"/>
            </a:pPr>
            <a:r>
              <a:rPr lang="en-US" sz="3925">
                <a:solidFill>
                  <a:srgbClr val="0C0C0C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Llenado de áreas con color.</a:t>
            </a:r>
          </a:p>
          <a:p>
            <a:pPr algn="l" marL="847435" indent="-423717" lvl="1">
              <a:lnSpc>
                <a:spcPts val="5141"/>
              </a:lnSpc>
              <a:buFont typeface="Arial"/>
              <a:buChar char="•"/>
            </a:pPr>
            <a:r>
              <a:rPr lang="en-US" sz="3925">
                <a:solidFill>
                  <a:srgbClr val="0C0C0C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Edición básica de imágenes: recorte, rotación, cambio de tamaño.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1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60102" y="-6010716"/>
            <a:ext cx="13691161" cy="13698985"/>
          </a:xfrm>
          <a:custGeom>
            <a:avLst/>
            <a:gdLst/>
            <a:ahLst/>
            <a:cxnLst/>
            <a:rect r="r" b="b" t="t" l="l"/>
            <a:pathLst>
              <a:path h="13698985" w="13691161">
                <a:moveTo>
                  <a:pt x="0" y="0"/>
                </a:moveTo>
                <a:lnTo>
                  <a:pt x="13691161" y="0"/>
                </a:lnTo>
                <a:lnTo>
                  <a:pt x="13691161" y="13698984"/>
                </a:lnTo>
                <a:lnTo>
                  <a:pt x="0" y="13698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201749" y="8250786"/>
            <a:ext cx="13691161" cy="13698985"/>
          </a:xfrm>
          <a:custGeom>
            <a:avLst/>
            <a:gdLst/>
            <a:ahLst/>
            <a:cxnLst/>
            <a:rect r="r" b="b" t="t" l="l"/>
            <a:pathLst>
              <a:path h="13698985" w="13691161">
                <a:moveTo>
                  <a:pt x="0" y="0"/>
                </a:moveTo>
                <a:lnTo>
                  <a:pt x="13691161" y="0"/>
                </a:lnTo>
                <a:lnTo>
                  <a:pt x="13691161" y="13698984"/>
                </a:lnTo>
                <a:lnTo>
                  <a:pt x="0" y="13698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9072144">
            <a:off x="-9465112" y="-9711486"/>
            <a:ext cx="26994350" cy="27603937"/>
          </a:xfrm>
          <a:custGeom>
            <a:avLst/>
            <a:gdLst/>
            <a:ahLst/>
            <a:cxnLst/>
            <a:rect r="r" b="b" t="t" l="l"/>
            <a:pathLst>
              <a:path h="27603937" w="26994350">
                <a:moveTo>
                  <a:pt x="0" y="0"/>
                </a:moveTo>
                <a:lnTo>
                  <a:pt x="26994350" y="0"/>
                </a:lnTo>
                <a:lnTo>
                  <a:pt x="26994350" y="27603937"/>
                </a:lnTo>
                <a:lnTo>
                  <a:pt x="0" y="276039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172639" y="7042451"/>
            <a:ext cx="6288497" cy="5531478"/>
            <a:chOff x="0" y="0"/>
            <a:chExt cx="8384663" cy="73753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88364" y="388364"/>
              <a:ext cx="7996299" cy="6986940"/>
            </a:xfrm>
            <a:custGeom>
              <a:avLst/>
              <a:gdLst/>
              <a:ahLst/>
              <a:cxnLst/>
              <a:rect r="r" b="b" t="t" l="l"/>
              <a:pathLst>
                <a:path h="6986940" w="7996299">
                  <a:moveTo>
                    <a:pt x="0" y="0"/>
                  </a:moveTo>
                  <a:lnTo>
                    <a:pt x="7996299" y="0"/>
                  </a:lnTo>
                  <a:lnTo>
                    <a:pt x="7996299" y="6986940"/>
                  </a:lnTo>
                  <a:lnTo>
                    <a:pt x="0" y="6986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996299" cy="6986940"/>
            </a:xfrm>
            <a:custGeom>
              <a:avLst/>
              <a:gdLst/>
              <a:ahLst/>
              <a:cxnLst/>
              <a:rect r="r" b="b" t="t" l="l"/>
              <a:pathLst>
                <a:path h="6986940" w="7996299">
                  <a:moveTo>
                    <a:pt x="0" y="0"/>
                  </a:moveTo>
                  <a:lnTo>
                    <a:pt x="7996299" y="0"/>
                  </a:lnTo>
                  <a:lnTo>
                    <a:pt x="7996299" y="6986940"/>
                  </a:lnTo>
                  <a:lnTo>
                    <a:pt x="0" y="6986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900012" y="1572778"/>
            <a:ext cx="2762428" cy="2803202"/>
          </a:xfrm>
          <a:custGeom>
            <a:avLst/>
            <a:gdLst/>
            <a:ahLst/>
            <a:cxnLst/>
            <a:rect r="r" b="b" t="t" l="l"/>
            <a:pathLst>
              <a:path h="2803202" w="2762428">
                <a:moveTo>
                  <a:pt x="0" y="0"/>
                </a:moveTo>
                <a:lnTo>
                  <a:pt x="2762428" y="0"/>
                </a:lnTo>
                <a:lnTo>
                  <a:pt x="2762428" y="2803202"/>
                </a:lnTo>
                <a:lnTo>
                  <a:pt x="0" y="2803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7780" y="2394457"/>
            <a:ext cx="2293848" cy="3392052"/>
          </a:xfrm>
          <a:custGeom>
            <a:avLst/>
            <a:gdLst/>
            <a:ahLst/>
            <a:cxnLst/>
            <a:rect r="r" b="b" t="t" l="l"/>
            <a:pathLst>
              <a:path h="3392052" w="2293848">
                <a:moveTo>
                  <a:pt x="0" y="0"/>
                </a:moveTo>
                <a:lnTo>
                  <a:pt x="2293848" y="0"/>
                </a:lnTo>
                <a:lnTo>
                  <a:pt x="2293848" y="3392052"/>
                </a:lnTo>
                <a:lnTo>
                  <a:pt x="0" y="33920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1477344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298517" y="2394457"/>
            <a:ext cx="4446642" cy="3392052"/>
          </a:xfrm>
          <a:custGeom>
            <a:avLst/>
            <a:gdLst/>
            <a:ahLst/>
            <a:cxnLst/>
            <a:rect r="r" b="b" t="t" l="l"/>
            <a:pathLst>
              <a:path h="3392052" w="4446642">
                <a:moveTo>
                  <a:pt x="0" y="0"/>
                </a:moveTo>
                <a:lnTo>
                  <a:pt x="4446643" y="0"/>
                </a:lnTo>
                <a:lnTo>
                  <a:pt x="4446643" y="3392052"/>
                </a:lnTo>
                <a:lnTo>
                  <a:pt x="0" y="33920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56528" t="0" r="-657162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63895" y="2394457"/>
            <a:ext cx="4124150" cy="3392052"/>
          </a:xfrm>
          <a:custGeom>
            <a:avLst/>
            <a:gdLst/>
            <a:ahLst/>
            <a:cxnLst/>
            <a:rect r="r" b="b" t="t" l="l"/>
            <a:pathLst>
              <a:path h="3392052" w="4124150">
                <a:moveTo>
                  <a:pt x="0" y="0"/>
                </a:moveTo>
                <a:lnTo>
                  <a:pt x="4124150" y="0"/>
                </a:lnTo>
                <a:lnTo>
                  <a:pt x="4124150" y="3392052"/>
                </a:lnTo>
                <a:lnTo>
                  <a:pt x="0" y="33920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91986" t="0" r="-631526" b="-5265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39720" y="6122387"/>
            <a:ext cx="2229968" cy="3685804"/>
          </a:xfrm>
          <a:custGeom>
            <a:avLst/>
            <a:gdLst/>
            <a:ahLst/>
            <a:cxnLst/>
            <a:rect r="r" b="b" t="t" l="l"/>
            <a:pathLst>
              <a:path h="3685804" w="2229968">
                <a:moveTo>
                  <a:pt x="0" y="0"/>
                </a:moveTo>
                <a:lnTo>
                  <a:pt x="2229968" y="0"/>
                </a:lnTo>
                <a:lnTo>
                  <a:pt x="2229968" y="3685804"/>
                </a:lnTo>
                <a:lnTo>
                  <a:pt x="0" y="368580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562081" t="0" r="-1100959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93613" y="6122387"/>
            <a:ext cx="10558106" cy="3651948"/>
          </a:xfrm>
          <a:custGeom>
            <a:avLst/>
            <a:gdLst/>
            <a:ahLst/>
            <a:cxnLst/>
            <a:rect r="r" b="b" t="t" l="l"/>
            <a:pathLst>
              <a:path h="3651948" w="10558106">
                <a:moveTo>
                  <a:pt x="0" y="0"/>
                </a:moveTo>
                <a:lnTo>
                  <a:pt x="10558106" y="0"/>
                </a:lnTo>
                <a:lnTo>
                  <a:pt x="10558106" y="3651947"/>
                </a:lnTo>
                <a:lnTo>
                  <a:pt x="0" y="365194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772101"/>
            <a:ext cx="7299695" cy="1226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932"/>
              </a:lnSpc>
              <a:spcBef>
                <a:spcPct val="0"/>
              </a:spcBef>
            </a:pPr>
            <a:r>
              <a:rPr lang="en-US" sz="7640">
                <a:solidFill>
                  <a:srgbClr val="0C0C0C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OPCIONES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1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60102" y="-6010716"/>
            <a:ext cx="13691161" cy="13698985"/>
          </a:xfrm>
          <a:custGeom>
            <a:avLst/>
            <a:gdLst/>
            <a:ahLst/>
            <a:cxnLst/>
            <a:rect r="r" b="b" t="t" l="l"/>
            <a:pathLst>
              <a:path h="13698985" w="13691161">
                <a:moveTo>
                  <a:pt x="0" y="0"/>
                </a:moveTo>
                <a:lnTo>
                  <a:pt x="13691161" y="0"/>
                </a:lnTo>
                <a:lnTo>
                  <a:pt x="13691161" y="13698984"/>
                </a:lnTo>
                <a:lnTo>
                  <a:pt x="0" y="13698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201749" y="8250786"/>
            <a:ext cx="13691161" cy="13698985"/>
          </a:xfrm>
          <a:custGeom>
            <a:avLst/>
            <a:gdLst/>
            <a:ahLst/>
            <a:cxnLst/>
            <a:rect r="r" b="b" t="t" l="l"/>
            <a:pathLst>
              <a:path h="13698985" w="13691161">
                <a:moveTo>
                  <a:pt x="0" y="0"/>
                </a:moveTo>
                <a:lnTo>
                  <a:pt x="13691161" y="0"/>
                </a:lnTo>
                <a:lnTo>
                  <a:pt x="13691161" y="13698984"/>
                </a:lnTo>
                <a:lnTo>
                  <a:pt x="0" y="13698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9072144">
            <a:off x="-5226820" y="-7450968"/>
            <a:ext cx="20857139" cy="21328135"/>
          </a:xfrm>
          <a:custGeom>
            <a:avLst/>
            <a:gdLst/>
            <a:ahLst/>
            <a:cxnLst/>
            <a:rect r="r" b="b" t="t" l="l"/>
            <a:pathLst>
              <a:path h="21328135" w="20857139">
                <a:moveTo>
                  <a:pt x="0" y="0"/>
                </a:moveTo>
                <a:lnTo>
                  <a:pt x="20857138" y="0"/>
                </a:lnTo>
                <a:lnTo>
                  <a:pt x="20857138" y="21328135"/>
                </a:lnTo>
                <a:lnTo>
                  <a:pt x="0" y="213281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172639" y="7042451"/>
            <a:ext cx="6288497" cy="5531478"/>
            <a:chOff x="0" y="0"/>
            <a:chExt cx="8384663" cy="73753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88364" y="388364"/>
              <a:ext cx="7996299" cy="6986940"/>
            </a:xfrm>
            <a:custGeom>
              <a:avLst/>
              <a:gdLst/>
              <a:ahLst/>
              <a:cxnLst/>
              <a:rect r="r" b="b" t="t" l="l"/>
              <a:pathLst>
                <a:path h="6986940" w="7996299">
                  <a:moveTo>
                    <a:pt x="0" y="0"/>
                  </a:moveTo>
                  <a:lnTo>
                    <a:pt x="7996299" y="0"/>
                  </a:lnTo>
                  <a:lnTo>
                    <a:pt x="7996299" y="6986940"/>
                  </a:lnTo>
                  <a:lnTo>
                    <a:pt x="0" y="6986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996299" cy="6986940"/>
            </a:xfrm>
            <a:custGeom>
              <a:avLst/>
              <a:gdLst/>
              <a:ahLst/>
              <a:cxnLst/>
              <a:rect r="r" b="b" t="t" l="l"/>
              <a:pathLst>
                <a:path h="6986940" w="7996299">
                  <a:moveTo>
                    <a:pt x="0" y="0"/>
                  </a:moveTo>
                  <a:lnTo>
                    <a:pt x="7996299" y="0"/>
                  </a:lnTo>
                  <a:lnTo>
                    <a:pt x="7996299" y="6986940"/>
                  </a:lnTo>
                  <a:lnTo>
                    <a:pt x="0" y="6986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900012" y="1572778"/>
            <a:ext cx="2762428" cy="2803202"/>
          </a:xfrm>
          <a:custGeom>
            <a:avLst/>
            <a:gdLst/>
            <a:ahLst/>
            <a:cxnLst/>
            <a:rect r="r" b="b" t="t" l="l"/>
            <a:pathLst>
              <a:path h="2803202" w="2762428">
                <a:moveTo>
                  <a:pt x="0" y="0"/>
                </a:moveTo>
                <a:lnTo>
                  <a:pt x="2762428" y="0"/>
                </a:lnTo>
                <a:lnTo>
                  <a:pt x="2762428" y="2803202"/>
                </a:lnTo>
                <a:lnTo>
                  <a:pt x="0" y="2803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3386961"/>
            <a:ext cx="11331402" cy="3513079"/>
          </a:xfrm>
          <a:custGeom>
            <a:avLst/>
            <a:gdLst/>
            <a:ahLst/>
            <a:cxnLst/>
            <a:rect r="r" b="b" t="t" l="l"/>
            <a:pathLst>
              <a:path h="3513079" w="11331402">
                <a:moveTo>
                  <a:pt x="0" y="0"/>
                </a:moveTo>
                <a:lnTo>
                  <a:pt x="11331402" y="0"/>
                </a:lnTo>
                <a:lnTo>
                  <a:pt x="11331402" y="3513078"/>
                </a:lnTo>
                <a:lnTo>
                  <a:pt x="0" y="351307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186461"/>
            <a:ext cx="7299695" cy="1226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932"/>
              </a:lnSpc>
              <a:spcBef>
                <a:spcPct val="0"/>
              </a:spcBef>
            </a:pPr>
            <a:r>
              <a:rPr lang="en-US" sz="7640">
                <a:solidFill>
                  <a:srgbClr val="0C0C0C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OPCIONES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1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584329">
            <a:off x="11645027" y="3590561"/>
            <a:ext cx="6895655" cy="6818641"/>
          </a:xfrm>
          <a:custGeom>
            <a:avLst/>
            <a:gdLst/>
            <a:ahLst/>
            <a:cxnLst/>
            <a:rect r="r" b="b" t="t" l="l"/>
            <a:pathLst>
              <a:path h="6818641" w="6895655">
                <a:moveTo>
                  <a:pt x="6895654" y="0"/>
                </a:moveTo>
                <a:lnTo>
                  <a:pt x="0" y="0"/>
                </a:lnTo>
                <a:lnTo>
                  <a:pt x="0" y="6818641"/>
                </a:lnTo>
                <a:lnTo>
                  <a:pt x="6895654" y="6818641"/>
                </a:lnTo>
                <a:lnTo>
                  <a:pt x="689565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65343" b="-67211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-221352" y="3960941"/>
            <a:ext cx="6895655" cy="6818641"/>
          </a:xfrm>
          <a:custGeom>
            <a:avLst/>
            <a:gdLst/>
            <a:ahLst/>
            <a:cxnLst/>
            <a:rect r="r" b="b" t="t" l="l"/>
            <a:pathLst>
              <a:path h="6818641" w="6895655">
                <a:moveTo>
                  <a:pt x="6895655" y="0"/>
                </a:moveTo>
                <a:lnTo>
                  <a:pt x="0" y="0"/>
                </a:lnTo>
                <a:lnTo>
                  <a:pt x="0" y="6818641"/>
                </a:lnTo>
                <a:lnTo>
                  <a:pt x="6895655" y="6818641"/>
                </a:lnTo>
                <a:lnTo>
                  <a:pt x="68956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65343" b="-67211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248682">
            <a:off x="-723704" y="-2286263"/>
            <a:ext cx="21313805" cy="6126820"/>
            <a:chOff x="0" y="0"/>
            <a:chExt cx="7846360" cy="22554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46360" cy="2255497"/>
            </a:xfrm>
            <a:custGeom>
              <a:avLst/>
              <a:gdLst/>
              <a:ahLst/>
              <a:cxnLst/>
              <a:rect r="r" b="b" t="t" l="l"/>
              <a:pathLst>
                <a:path h="2255497" w="7846360">
                  <a:moveTo>
                    <a:pt x="0" y="0"/>
                  </a:moveTo>
                  <a:lnTo>
                    <a:pt x="7846360" y="0"/>
                  </a:lnTo>
                  <a:lnTo>
                    <a:pt x="7846360" y="2255497"/>
                  </a:lnTo>
                  <a:lnTo>
                    <a:pt x="0" y="2255497"/>
                  </a:ln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7846360" cy="2255497"/>
            </a:xfrm>
            <a:prstGeom prst="rect">
              <a:avLst/>
            </a:prstGeom>
          </p:spPr>
          <p:txBody>
            <a:bodyPr anchor="ctr" rtlCol="false" tIns="27394" lIns="27394" bIns="27394" rIns="27394"/>
            <a:lstStyle/>
            <a:p>
              <a:pPr algn="ctr">
                <a:lnSpc>
                  <a:spcPts val="1144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40820" y="1715320"/>
            <a:ext cx="1913548" cy="3428180"/>
          </a:xfrm>
          <a:custGeom>
            <a:avLst/>
            <a:gdLst/>
            <a:ahLst/>
            <a:cxnLst/>
            <a:rect r="r" b="b" t="t" l="l"/>
            <a:pathLst>
              <a:path h="3428180" w="1913548">
                <a:moveTo>
                  <a:pt x="0" y="0"/>
                </a:moveTo>
                <a:lnTo>
                  <a:pt x="1913548" y="0"/>
                </a:lnTo>
                <a:lnTo>
                  <a:pt x="1913548" y="3428180"/>
                </a:lnTo>
                <a:lnTo>
                  <a:pt x="0" y="34281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81708" y="7760181"/>
            <a:ext cx="1913548" cy="3428180"/>
          </a:xfrm>
          <a:custGeom>
            <a:avLst/>
            <a:gdLst/>
            <a:ahLst/>
            <a:cxnLst/>
            <a:rect r="r" b="b" t="t" l="l"/>
            <a:pathLst>
              <a:path h="3428180" w="1913548">
                <a:moveTo>
                  <a:pt x="0" y="0"/>
                </a:moveTo>
                <a:lnTo>
                  <a:pt x="1913548" y="0"/>
                </a:lnTo>
                <a:lnTo>
                  <a:pt x="1913548" y="3428181"/>
                </a:lnTo>
                <a:lnTo>
                  <a:pt x="0" y="34281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021374" y="3907912"/>
            <a:ext cx="8245252" cy="6183939"/>
          </a:xfrm>
          <a:custGeom>
            <a:avLst/>
            <a:gdLst/>
            <a:ahLst/>
            <a:cxnLst/>
            <a:rect r="r" b="b" t="t" l="l"/>
            <a:pathLst>
              <a:path h="6183939" w="8245252">
                <a:moveTo>
                  <a:pt x="0" y="0"/>
                </a:moveTo>
                <a:lnTo>
                  <a:pt x="8245252" y="0"/>
                </a:lnTo>
                <a:lnTo>
                  <a:pt x="8245252" y="6183939"/>
                </a:lnTo>
                <a:lnTo>
                  <a:pt x="0" y="61839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54368" y="182379"/>
            <a:ext cx="13226187" cy="2970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819"/>
              </a:lnSpc>
              <a:spcBef>
                <a:spcPct val="0"/>
              </a:spcBef>
            </a:pPr>
            <a:r>
              <a:rPr lang="en-US" sz="9092">
                <a:solidFill>
                  <a:srgbClr val="0C0C0C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PRACTICA DE EDICION DE IMAGEN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56085">
            <a:off x="-2549115" y="-2141097"/>
            <a:ext cx="10826911" cy="16416331"/>
            <a:chOff x="0" y="0"/>
            <a:chExt cx="3985766" cy="60434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5766" cy="6043428"/>
            </a:xfrm>
            <a:custGeom>
              <a:avLst/>
              <a:gdLst/>
              <a:ahLst/>
              <a:cxnLst/>
              <a:rect r="r" b="b" t="t" l="l"/>
              <a:pathLst>
                <a:path h="6043428" w="3985766">
                  <a:moveTo>
                    <a:pt x="0" y="0"/>
                  </a:moveTo>
                  <a:lnTo>
                    <a:pt x="3985766" y="0"/>
                  </a:lnTo>
                  <a:lnTo>
                    <a:pt x="3985766" y="6043428"/>
                  </a:lnTo>
                  <a:lnTo>
                    <a:pt x="0" y="6043428"/>
                  </a:lnTo>
                  <a:close/>
                </a:path>
              </a:pathLst>
            </a:custGeom>
            <a:solidFill>
              <a:srgbClr val="FFA1C9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3985766" cy="6043428"/>
            </a:xfrm>
            <a:prstGeom prst="rect">
              <a:avLst/>
            </a:prstGeom>
          </p:spPr>
          <p:txBody>
            <a:bodyPr anchor="ctr" rtlCol="false" tIns="27394" lIns="27394" bIns="27394" rIns="27394"/>
            <a:lstStyle/>
            <a:p>
              <a:pPr algn="ctr">
                <a:lnSpc>
                  <a:spcPts val="114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1992252" y="1028700"/>
            <a:ext cx="9713185" cy="9604703"/>
          </a:xfrm>
          <a:custGeom>
            <a:avLst/>
            <a:gdLst/>
            <a:ahLst/>
            <a:cxnLst/>
            <a:rect r="r" b="b" t="t" l="l"/>
            <a:pathLst>
              <a:path h="9604703" w="9713185">
                <a:moveTo>
                  <a:pt x="9713184" y="0"/>
                </a:moveTo>
                <a:lnTo>
                  <a:pt x="0" y="0"/>
                </a:lnTo>
                <a:lnTo>
                  <a:pt x="0" y="9604703"/>
                </a:lnTo>
                <a:lnTo>
                  <a:pt x="9713184" y="9604703"/>
                </a:lnTo>
                <a:lnTo>
                  <a:pt x="97131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65343" b="-67211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83056" y="8570748"/>
            <a:ext cx="1691288" cy="1716252"/>
          </a:xfrm>
          <a:custGeom>
            <a:avLst/>
            <a:gdLst/>
            <a:ahLst/>
            <a:cxnLst/>
            <a:rect r="r" b="b" t="t" l="l"/>
            <a:pathLst>
              <a:path h="1716252" w="1691288">
                <a:moveTo>
                  <a:pt x="0" y="0"/>
                </a:moveTo>
                <a:lnTo>
                  <a:pt x="1691288" y="0"/>
                </a:lnTo>
                <a:lnTo>
                  <a:pt x="1691288" y="1716252"/>
                </a:lnTo>
                <a:lnTo>
                  <a:pt x="0" y="1716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74327" y="0"/>
            <a:ext cx="7270511" cy="10287000"/>
          </a:xfrm>
          <a:custGeom>
            <a:avLst/>
            <a:gdLst/>
            <a:ahLst/>
            <a:cxnLst/>
            <a:rect r="r" b="b" t="t" l="l"/>
            <a:pathLst>
              <a:path h="10287000" w="7270511">
                <a:moveTo>
                  <a:pt x="0" y="0"/>
                </a:moveTo>
                <a:lnTo>
                  <a:pt x="7270511" y="0"/>
                </a:lnTo>
                <a:lnTo>
                  <a:pt x="72705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455596" y="2356671"/>
            <a:ext cx="8176528" cy="494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658"/>
              </a:lnSpc>
              <a:spcBef>
                <a:spcPct val="0"/>
              </a:spcBef>
            </a:pPr>
            <a:r>
              <a:rPr lang="en-US" sz="15121">
                <a:solidFill>
                  <a:srgbClr val="0C0C0C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PRACTICA FORMAS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DAGQlk1c4XA</dc:identifier>
  <dcterms:modified xsi:type="dcterms:W3CDTF">2011-08-01T06:04:30Z</dcterms:modified>
  <cp:revision>1</cp:revision>
  <dc:title>Presentación proyecto creativo comic divertido rosa</dc:title>
</cp:coreProperties>
</file>