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oublebass" charset="1" panose="02000506000000020004"/>
      <p:regular r:id="rId20"/>
    </p:embeddedFont>
    <p:embeddedFont>
      <p:font typeface="Porcelain" charset="1" panose="00000000000000000000"/>
      <p:regular r:id="rId21"/>
    </p:embeddedFont>
    <p:embeddedFont>
      <p:font typeface="League Spartan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6.jpeg" Type="http://schemas.openxmlformats.org/officeDocument/2006/relationships/image"/><Relationship Id="rId5" Target="../media/VAGRPGTw1ec.mp4" Type="http://schemas.openxmlformats.org/officeDocument/2006/relationships/video"/><Relationship Id="rId6" Target="../media/VAGRPGTw1ec.mp4" Type="http://schemas.microsoft.com/office/2007/relationships/media"/><Relationship Id="rId7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Relationship Id="rId3" Target="../media/VAGRPbVjW3A.mp4" Type="http://schemas.openxmlformats.org/officeDocument/2006/relationships/video"/><Relationship Id="rId4" Target="../media/VAGRPbVjW3A.mp4" Type="http://schemas.microsoft.com/office/2007/relationships/media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jpeg" Type="http://schemas.openxmlformats.org/officeDocument/2006/relationships/image"/><Relationship Id="rId7" Target="../media/VAGRO8WzBDA.mp4" Type="http://schemas.openxmlformats.org/officeDocument/2006/relationships/video"/><Relationship Id="rId8" Target="../media/VAGRO8WzBDA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RO3xWhb8.mp4" Type="http://schemas.microsoft.com/office/2007/relationships/media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5.jpeg" Type="http://schemas.openxmlformats.org/officeDocument/2006/relationships/image"/><Relationship Id="rId9" Target="../media/VAGRO3xWhb8.mp4" Type="http://schemas.openxmlformats.org/officeDocument/2006/relationships/video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RPJ7lLU0.mp4" Type="http://schemas.openxmlformats.org/officeDocument/2006/relationships/video"/><Relationship Id="rId11" Target="../media/VAGRPJ7lLU0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2091" y="7244356"/>
            <a:ext cx="18712182" cy="3708414"/>
          </a:xfrm>
          <a:custGeom>
            <a:avLst/>
            <a:gdLst/>
            <a:ahLst/>
            <a:cxnLst/>
            <a:rect r="r" b="b" t="t" l="l"/>
            <a:pathLst>
              <a:path h="3708414" w="18712182">
                <a:moveTo>
                  <a:pt x="18712182" y="0"/>
                </a:moveTo>
                <a:lnTo>
                  <a:pt x="0" y="0"/>
                </a:lnTo>
                <a:lnTo>
                  <a:pt x="0" y="3708414"/>
                </a:lnTo>
                <a:lnTo>
                  <a:pt x="18712182" y="3708414"/>
                </a:lnTo>
                <a:lnTo>
                  <a:pt x="187121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7244" y="7513903"/>
            <a:ext cx="7133511" cy="2230843"/>
          </a:xfrm>
          <a:custGeom>
            <a:avLst/>
            <a:gdLst/>
            <a:ahLst/>
            <a:cxnLst/>
            <a:rect r="r" b="b" t="t" l="l"/>
            <a:pathLst>
              <a:path h="2230843" w="7133511">
                <a:moveTo>
                  <a:pt x="0" y="0"/>
                </a:moveTo>
                <a:lnTo>
                  <a:pt x="7133512" y="0"/>
                </a:lnTo>
                <a:lnTo>
                  <a:pt x="7133512" y="2230843"/>
                </a:lnTo>
                <a:lnTo>
                  <a:pt x="0" y="2230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62757" y="3946434"/>
            <a:ext cx="11962485" cy="244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002"/>
              </a:lnSpc>
            </a:pPr>
            <a:r>
              <a:rPr lang="en-US" sz="19357" spc="871">
                <a:solidFill>
                  <a:srgbClr val="120101"/>
                </a:solidFill>
                <a:latin typeface="Doublebass"/>
                <a:ea typeface="Doublebass"/>
                <a:cs typeface="Doublebass"/>
                <a:sym typeface="Doublebass"/>
              </a:rPr>
              <a:t>ANIMACION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66686" y="2331495"/>
            <a:ext cx="2009588" cy="1918243"/>
          </a:xfrm>
          <a:custGeom>
            <a:avLst/>
            <a:gdLst/>
            <a:ahLst/>
            <a:cxnLst/>
            <a:rect r="r" b="b" t="t" l="l"/>
            <a:pathLst>
              <a:path h="1918243" w="2009588">
                <a:moveTo>
                  <a:pt x="0" y="0"/>
                </a:moveTo>
                <a:lnTo>
                  <a:pt x="2009588" y="0"/>
                </a:lnTo>
                <a:lnTo>
                  <a:pt x="2009588" y="1918244"/>
                </a:lnTo>
                <a:lnTo>
                  <a:pt x="0" y="1918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29269" y="2384680"/>
            <a:ext cx="3536931" cy="2643052"/>
          </a:xfrm>
          <a:custGeom>
            <a:avLst/>
            <a:gdLst/>
            <a:ahLst/>
            <a:cxnLst/>
            <a:rect r="r" b="b" t="t" l="l"/>
            <a:pathLst>
              <a:path h="2643052" w="3536931">
                <a:moveTo>
                  <a:pt x="0" y="0"/>
                </a:moveTo>
                <a:lnTo>
                  <a:pt x="3536932" y="0"/>
                </a:lnTo>
                <a:lnTo>
                  <a:pt x="3536932" y="2643052"/>
                </a:lnTo>
                <a:lnTo>
                  <a:pt x="0" y="2643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235032">
            <a:off x="301229" y="4999779"/>
            <a:ext cx="2330915" cy="3631737"/>
          </a:xfrm>
          <a:custGeom>
            <a:avLst/>
            <a:gdLst/>
            <a:ahLst/>
            <a:cxnLst/>
            <a:rect r="r" b="b" t="t" l="l"/>
            <a:pathLst>
              <a:path h="3631737" w="2330915">
                <a:moveTo>
                  <a:pt x="0" y="0"/>
                </a:moveTo>
                <a:lnTo>
                  <a:pt x="2330914" y="0"/>
                </a:lnTo>
                <a:lnTo>
                  <a:pt x="2330914" y="3631736"/>
                </a:lnTo>
                <a:lnTo>
                  <a:pt x="0" y="36317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479915">
            <a:off x="14739668" y="5990805"/>
            <a:ext cx="1925640" cy="1908134"/>
          </a:xfrm>
          <a:custGeom>
            <a:avLst/>
            <a:gdLst/>
            <a:ahLst/>
            <a:cxnLst/>
            <a:rect r="r" b="b" t="t" l="l"/>
            <a:pathLst>
              <a:path h="1908134" w="1925640">
                <a:moveTo>
                  <a:pt x="0" y="0"/>
                </a:moveTo>
                <a:lnTo>
                  <a:pt x="1925640" y="0"/>
                </a:lnTo>
                <a:lnTo>
                  <a:pt x="1925640" y="1908134"/>
                </a:lnTo>
                <a:lnTo>
                  <a:pt x="0" y="19081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12455" y="8132111"/>
            <a:ext cx="6548414" cy="88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5"/>
              </a:lnSpc>
            </a:pPr>
            <a:r>
              <a:rPr lang="en-US" sz="5263">
                <a:solidFill>
                  <a:srgbClr val="120101"/>
                </a:solidFill>
                <a:latin typeface="Porcelain"/>
                <a:ea typeface="Porcelain"/>
                <a:cs typeface="Porcelain"/>
                <a:sym typeface="Porcelain"/>
              </a:rPr>
              <a:t>3° SECUNDARIA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-1785940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-10800000">
            <a:off x="9936015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10197831" y="0"/>
                </a:moveTo>
                <a:lnTo>
                  <a:pt x="0" y="0"/>
                </a:lnTo>
                <a:lnTo>
                  <a:pt x="0" y="3671219"/>
                </a:lnTo>
                <a:lnTo>
                  <a:pt x="10197831" y="3671219"/>
                </a:lnTo>
                <a:lnTo>
                  <a:pt x="1019783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750558" y="1028700"/>
            <a:ext cx="885810" cy="811724"/>
          </a:xfrm>
          <a:custGeom>
            <a:avLst/>
            <a:gdLst/>
            <a:ahLst/>
            <a:cxnLst/>
            <a:rect r="r" b="b" t="t" l="l"/>
            <a:pathLst>
              <a:path h="811724" w="885810">
                <a:moveTo>
                  <a:pt x="0" y="0"/>
                </a:moveTo>
                <a:lnTo>
                  <a:pt x="885810" y="0"/>
                </a:lnTo>
                <a:lnTo>
                  <a:pt x="885810" y="811724"/>
                </a:lnTo>
                <a:lnTo>
                  <a:pt x="0" y="8117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56312" y="2044172"/>
            <a:ext cx="4274301" cy="28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771" spc="32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871368" y="3617124"/>
            <a:ext cx="8223792" cy="6136535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1796010" y="3617124"/>
            <a:ext cx="1299150" cy="1299150"/>
          </a:xfrm>
          <a:custGeom>
            <a:avLst/>
            <a:gdLst/>
            <a:ahLst/>
            <a:cxnLst/>
            <a:rect r="r" b="b" t="t" l="l"/>
            <a:pathLst>
              <a:path h="1299150" w="1299150">
                <a:moveTo>
                  <a:pt x="0" y="0"/>
                </a:moveTo>
                <a:lnTo>
                  <a:pt x="1299150" y="0"/>
                </a:lnTo>
                <a:lnTo>
                  <a:pt x="1299150" y="1299150"/>
                </a:lnTo>
                <a:lnTo>
                  <a:pt x="0" y="12991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2262" y="1906884"/>
            <a:ext cx="11724150" cy="141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24"/>
              </a:lnSpc>
              <a:spcBef>
                <a:spcPct val="0"/>
              </a:spcBef>
            </a:pPr>
            <a:r>
              <a:rPr lang="en-US" sz="4118">
                <a:solidFill>
                  <a:srgbClr val="231B2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CALCULA EL TIEMPO CON UN CRONOMETRO Y LAS FUERZAS QUE INFLUYEN EN EL MOVIMIENTO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2262" y="2083076"/>
            <a:ext cx="12403476" cy="206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  <a:spcBef>
                <a:spcPct val="0"/>
              </a:spcBef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CIRCULOS Y LINEAS EN ACCION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154311" y="2094571"/>
            <a:ext cx="1876820" cy="1822222"/>
          </a:xfrm>
          <a:custGeom>
            <a:avLst/>
            <a:gdLst/>
            <a:ahLst/>
            <a:cxnLst/>
            <a:rect r="r" b="b" t="t" l="l"/>
            <a:pathLst>
              <a:path h="1822222" w="1876820">
                <a:moveTo>
                  <a:pt x="0" y="0"/>
                </a:moveTo>
                <a:lnTo>
                  <a:pt x="1876821" y="0"/>
                </a:lnTo>
                <a:lnTo>
                  <a:pt x="1876821" y="1822222"/>
                </a:lnTo>
                <a:lnTo>
                  <a:pt x="0" y="1822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87104" y="4145682"/>
            <a:ext cx="6913791" cy="5517342"/>
          </a:xfrm>
          <a:custGeom>
            <a:avLst/>
            <a:gdLst/>
            <a:ahLst/>
            <a:cxnLst/>
            <a:rect r="r" b="b" t="t" l="l"/>
            <a:pathLst>
              <a:path h="5517342" w="6913791">
                <a:moveTo>
                  <a:pt x="0" y="0"/>
                </a:moveTo>
                <a:lnTo>
                  <a:pt x="6913792" y="0"/>
                </a:lnTo>
                <a:lnTo>
                  <a:pt x="6913792" y="5517343"/>
                </a:lnTo>
                <a:lnTo>
                  <a:pt x="0" y="5517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505650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0"/>
                </a:moveTo>
                <a:lnTo>
                  <a:pt x="11160676" y="0"/>
                </a:lnTo>
                <a:lnTo>
                  <a:pt x="11160676" y="4017843"/>
                </a:lnTo>
                <a:lnTo>
                  <a:pt x="0" y="401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true" rot="-5400000">
            <a:off x="-4339555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4017843"/>
                </a:moveTo>
                <a:lnTo>
                  <a:pt x="11160675" y="4017843"/>
                </a:lnTo>
                <a:lnTo>
                  <a:pt x="11160675" y="0"/>
                </a:lnTo>
                <a:lnTo>
                  <a:pt x="0" y="0"/>
                </a:lnTo>
                <a:lnTo>
                  <a:pt x="0" y="40178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99180" y="1934978"/>
            <a:ext cx="16489641" cy="7117991"/>
          </a:xfrm>
          <a:custGeom>
            <a:avLst/>
            <a:gdLst/>
            <a:ahLst/>
            <a:cxnLst/>
            <a:rect r="r" b="b" t="t" l="l"/>
            <a:pathLst>
              <a:path h="7117991" w="16489641">
                <a:moveTo>
                  <a:pt x="0" y="0"/>
                </a:moveTo>
                <a:lnTo>
                  <a:pt x="16489640" y="0"/>
                </a:lnTo>
                <a:lnTo>
                  <a:pt x="16489640" y="7117991"/>
                </a:lnTo>
                <a:lnTo>
                  <a:pt x="0" y="7117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505650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0"/>
                </a:moveTo>
                <a:lnTo>
                  <a:pt x="11160676" y="0"/>
                </a:lnTo>
                <a:lnTo>
                  <a:pt x="11160676" y="4017843"/>
                </a:lnTo>
                <a:lnTo>
                  <a:pt x="0" y="401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true" rot="-5400000">
            <a:off x="-4339555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4017843"/>
                </a:moveTo>
                <a:lnTo>
                  <a:pt x="11160675" y="4017843"/>
                </a:lnTo>
                <a:lnTo>
                  <a:pt x="11160675" y="0"/>
                </a:lnTo>
                <a:lnTo>
                  <a:pt x="0" y="0"/>
                </a:lnTo>
                <a:lnTo>
                  <a:pt x="0" y="40178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502812" y="233710"/>
            <a:ext cx="11282376" cy="10053290"/>
          </a:xfrm>
          <a:custGeom>
            <a:avLst/>
            <a:gdLst/>
            <a:ahLst/>
            <a:cxnLst/>
            <a:rect r="r" b="b" t="t" l="l"/>
            <a:pathLst>
              <a:path h="10053290" w="11282376">
                <a:moveTo>
                  <a:pt x="0" y="0"/>
                </a:moveTo>
                <a:lnTo>
                  <a:pt x="11282376" y="0"/>
                </a:lnTo>
                <a:lnTo>
                  <a:pt x="11282376" y="10053290"/>
                </a:lnTo>
                <a:lnTo>
                  <a:pt x="0" y="1005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4094" y="1100642"/>
            <a:ext cx="16873906" cy="96422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42262" y="1285875"/>
            <a:ext cx="12403476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  <a:spcBef>
                <a:spcPct val="0"/>
              </a:spcBef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TAREA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1505650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0"/>
                </a:moveTo>
                <a:lnTo>
                  <a:pt x="11160676" y="0"/>
                </a:lnTo>
                <a:lnTo>
                  <a:pt x="11160676" y="4017843"/>
                </a:lnTo>
                <a:lnTo>
                  <a:pt x="0" y="40178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true" rot="-5400000">
            <a:off x="-4339555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4017843"/>
                </a:moveTo>
                <a:lnTo>
                  <a:pt x="11160675" y="4017843"/>
                </a:lnTo>
                <a:lnTo>
                  <a:pt x="11160675" y="0"/>
                </a:lnTo>
                <a:lnTo>
                  <a:pt x="0" y="0"/>
                </a:lnTo>
                <a:lnTo>
                  <a:pt x="0" y="401784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471480" y="2655839"/>
            <a:ext cx="11345041" cy="226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Realiza una animacion de tu personaje con palitos y circulos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0128" y="3832067"/>
            <a:ext cx="14169498" cy="375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49"/>
              </a:lnSpc>
            </a:pPr>
            <a:r>
              <a:rPr lang="en-US" sz="4798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La animación es un proceso mediante el cual se crea la ilusión de movimiento al mostrar una serie de imágenes fijas o dibujos en rápida sucesión. Cada imagen varía ligeramente de la anterior, y cuando se reproducen rápidamente, parece que los objetos o personajes se están moviendo. Es una técnica usada en películas, series, videojuegos y más.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33064" y="1286155"/>
            <a:ext cx="5758987" cy="1204152"/>
          </a:xfrm>
          <a:custGeom>
            <a:avLst/>
            <a:gdLst/>
            <a:ahLst/>
            <a:cxnLst/>
            <a:rect r="r" b="b" t="t" l="l"/>
            <a:pathLst>
              <a:path h="1204152" w="5758987">
                <a:moveTo>
                  <a:pt x="0" y="0"/>
                </a:moveTo>
                <a:lnTo>
                  <a:pt x="5758987" y="0"/>
                </a:lnTo>
                <a:lnTo>
                  <a:pt x="5758987" y="1204152"/>
                </a:lnTo>
                <a:lnTo>
                  <a:pt x="0" y="1204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49738" y="7468645"/>
            <a:ext cx="4188646" cy="1957240"/>
          </a:xfrm>
          <a:custGeom>
            <a:avLst/>
            <a:gdLst/>
            <a:ahLst/>
            <a:cxnLst/>
            <a:rect r="r" b="b" t="t" l="l"/>
            <a:pathLst>
              <a:path h="1957240" w="4188646">
                <a:moveTo>
                  <a:pt x="0" y="0"/>
                </a:moveTo>
                <a:lnTo>
                  <a:pt x="4188646" y="0"/>
                </a:lnTo>
                <a:lnTo>
                  <a:pt x="4188646" y="1957240"/>
                </a:lnTo>
                <a:lnTo>
                  <a:pt x="0" y="195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2262" y="2314266"/>
            <a:ext cx="12403476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DEFINICION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3674" y="1807334"/>
            <a:ext cx="9680653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  <a:spcBef>
                <a:spcPct val="0"/>
              </a:spcBef>
            </a:pPr>
            <a:r>
              <a:rPr lang="en-US" sz="8799" spc="105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ANIMACION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911852" y="-1547477"/>
            <a:ext cx="4744528" cy="4114800"/>
          </a:xfrm>
          <a:custGeom>
            <a:avLst/>
            <a:gdLst/>
            <a:ahLst/>
            <a:cxnLst/>
            <a:rect r="r" b="b" t="t" l="l"/>
            <a:pathLst>
              <a:path h="4114800" w="4744528">
                <a:moveTo>
                  <a:pt x="0" y="0"/>
                </a:moveTo>
                <a:lnTo>
                  <a:pt x="4744528" y="0"/>
                </a:lnTo>
                <a:lnTo>
                  <a:pt x="47445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732302" y="2862101"/>
            <a:ext cx="9899865" cy="7424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3674" y="1807334"/>
            <a:ext cx="9680653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  <a:spcBef>
                <a:spcPct val="0"/>
              </a:spcBef>
            </a:pPr>
            <a:r>
              <a:rPr lang="en-US" sz="8799" spc="105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FRAMES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911852" y="-1547477"/>
            <a:ext cx="4744528" cy="4114800"/>
          </a:xfrm>
          <a:custGeom>
            <a:avLst/>
            <a:gdLst/>
            <a:ahLst/>
            <a:cxnLst/>
            <a:rect r="r" b="b" t="t" l="l"/>
            <a:pathLst>
              <a:path h="4114800" w="4744528">
                <a:moveTo>
                  <a:pt x="0" y="0"/>
                </a:moveTo>
                <a:lnTo>
                  <a:pt x="4744528" y="0"/>
                </a:lnTo>
                <a:lnTo>
                  <a:pt x="47445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7274" y="2888865"/>
            <a:ext cx="13908265" cy="7127986"/>
          </a:xfrm>
          <a:custGeom>
            <a:avLst/>
            <a:gdLst/>
            <a:ahLst/>
            <a:cxnLst/>
            <a:rect r="r" b="b" t="t" l="l"/>
            <a:pathLst>
              <a:path h="7127986" w="13908265">
                <a:moveTo>
                  <a:pt x="0" y="0"/>
                </a:moveTo>
                <a:lnTo>
                  <a:pt x="13908265" y="0"/>
                </a:lnTo>
                <a:lnTo>
                  <a:pt x="13908265" y="7127986"/>
                </a:lnTo>
                <a:lnTo>
                  <a:pt x="0" y="7127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2851" y="636598"/>
            <a:ext cx="10722917" cy="1767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4"/>
              </a:lnSpc>
              <a:spcBef>
                <a:spcPct val="0"/>
              </a:spcBef>
            </a:pPr>
            <a:r>
              <a:rPr lang="en-US" sz="7607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PERCEPCION DEL MOVIMIENTO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1505650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0"/>
                </a:moveTo>
                <a:lnTo>
                  <a:pt x="11160676" y="0"/>
                </a:lnTo>
                <a:lnTo>
                  <a:pt x="11160676" y="4017843"/>
                </a:lnTo>
                <a:lnTo>
                  <a:pt x="0" y="401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true" rot="-5400000">
            <a:off x="-4339555" y="3153615"/>
            <a:ext cx="11160675" cy="4017843"/>
          </a:xfrm>
          <a:custGeom>
            <a:avLst/>
            <a:gdLst/>
            <a:ahLst/>
            <a:cxnLst/>
            <a:rect r="r" b="b" t="t" l="l"/>
            <a:pathLst>
              <a:path h="4017843" w="11160675">
                <a:moveTo>
                  <a:pt x="0" y="4017843"/>
                </a:moveTo>
                <a:lnTo>
                  <a:pt x="11160675" y="4017843"/>
                </a:lnTo>
                <a:lnTo>
                  <a:pt x="11160675" y="0"/>
                </a:lnTo>
                <a:lnTo>
                  <a:pt x="0" y="0"/>
                </a:lnTo>
                <a:lnTo>
                  <a:pt x="0" y="40178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635767" y="7667758"/>
            <a:ext cx="2009588" cy="1918243"/>
          </a:xfrm>
          <a:custGeom>
            <a:avLst/>
            <a:gdLst/>
            <a:ahLst/>
            <a:cxnLst/>
            <a:rect r="r" b="b" t="t" l="l"/>
            <a:pathLst>
              <a:path h="1918243" w="2009588">
                <a:moveTo>
                  <a:pt x="0" y="0"/>
                </a:moveTo>
                <a:lnTo>
                  <a:pt x="2009589" y="0"/>
                </a:lnTo>
                <a:lnTo>
                  <a:pt x="2009589" y="1918244"/>
                </a:lnTo>
                <a:lnTo>
                  <a:pt x="0" y="1918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201675">
            <a:off x="221769" y="7769622"/>
            <a:ext cx="2330915" cy="3631737"/>
          </a:xfrm>
          <a:custGeom>
            <a:avLst/>
            <a:gdLst/>
            <a:ahLst/>
            <a:cxnLst/>
            <a:rect r="r" b="b" t="t" l="l"/>
            <a:pathLst>
              <a:path h="3631737" w="2330915">
                <a:moveTo>
                  <a:pt x="0" y="0"/>
                </a:moveTo>
                <a:lnTo>
                  <a:pt x="2330915" y="0"/>
                </a:lnTo>
                <a:lnTo>
                  <a:pt x="2330915" y="3631737"/>
                </a:lnTo>
                <a:lnTo>
                  <a:pt x="0" y="36317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002922" y="5600381"/>
            <a:ext cx="7879627" cy="514249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453816" y="2384894"/>
            <a:ext cx="11891923" cy="318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4095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La percepción óptica es el proceso mediante el cual nuestros ojos captan la luz y la información visual del entorno, y nuestro cerebro interpreta esa información para darnos una imagen coherente del mundo. </a:t>
            </a:r>
          </a:p>
          <a:p>
            <a:pPr algn="ctr">
              <a:lnSpc>
                <a:spcPts val="5078"/>
              </a:lnSpc>
            </a:pPr>
            <a:r>
              <a:rPr lang="en-US" sz="4095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Cuando una llanta gira, especialmente a altas velocidades, nuestros ojos no pueden captar cada posición de los radios de la llanta de forma continua.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313621" y="1536309"/>
            <a:ext cx="5459433" cy="1707314"/>
          </a:xfrm>
          <a:custGeom>
            <a:avLst/>
            <a:gdLst/>
            <a:ahLst/>
            <a:cxnLst/>
            <a:rect r="r" b="b" t="t" l="l"/>
            <a:pathLst>
              <a:path h="1707314" w="5459433">
                <a:moveTo>
                  <a:pt x="0" y="0"/>
                </a:moveTo>
                <a:lnTo>
                  <a:pt x="5459433" y="0"/>
                </a:lnTo>
                <a:lnTo>
                  <a:pt x="5459433" y="1707313"/>
                </a:lnTo>
                <a:lnTo>
                  <a:pt x="0" y="1707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76531" y="4482254"/>
            <a:ext cx="2362961" cy="2362961"/>
          </a:xfrm>
          <a:custGeom>
            <a:avLst/>
            <a:gdLst/>
            <a:ahLst/>
            <a:cxnLst/>
            <a:rect r="r" b="b" t="t" l="l"/>
            <a:pathLst>
              <a:path h="2362961" w="2362961">
                <a:moveTo>
                  <a:pt x="0" y="0"/>
                </a:moveTo>
                <a:lnTo>
                  <a:pt x="2362961" y="0"/>
                </a:lnTo>
                <a:lnTo>
                  <a:pt x="2362961" y="2362961"/>
                </a:lnTo>
                <a:lnTo>
                  <a:pt x="0" y="2362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80214" y="1955446"/>
            <a:ext cx="1791123" cy="1791123"/>
          </a:xfrm>
          <a:custGeom>
            <a:avLst/>
            <a:gdLst/>
            <a:ahLst/>
            <a:cxnLst/>
            <a:rect r="r" b="b" t="t" l="l"/>
            <a:pathLst>
              <a:path h="1791123" w="1791123">
                <a:moveTo>
                  <a:pt x="0" y="0"/>
                </a:moveTo>
                <a:lnTo>
                  <a:pt x="1791123" y="0"/>
                </a:lnTo>
                <a:lnTo>
                  <a:pt x="1791123" y="1791123"/>
                </a:lnTo>
                <a:lnTo>
                  <a:pt x="0" y="17911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9290" y="4251965"/>
            <a:ext cx="7956350" cy="5186499"/>
          </a:xfrm>
          <a:custGeom>
            <a:avLst/>
            <a:gdLst/>
            <a:ahLst/>
            <a:cxnLst/>
            <a:rect r="r" b="b" t="t" l="l"/>
            <a:pathLst>
              <a:path h="5186499" w="7956350">
                <a:moveTo>
                  <a:pt x="0" y="0"/>
                </a:moveTo>
                <a:lnTo>
                  <a:pt x="7956350" y="0"/>
                </a:lnTo>
                <a:lnTo>
                  <a:pt x="7956350" y="5186500"/>
                </a:lnTo>
                <a:lnTo>
                  <a:pt x="0" y="5186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02328" y="7833158"/>
            <a:ext cx="3622760" cy="1112501"/>
          </a:xfrm>
          <a:custGeom>
            <a:avLst/>
            <a:gdLst/>
            <a:ahLst/>
            <a:cxnLst/>
            <a:rect r="r" b="b" t="t" l="l"/>
            <a:pathLst>
              <a:path h="1112501" w="3622760">
                <a:moveTo>
                  <a:pt x="0" y="0"/>
                </a:moveTo>
                <a:lnTo>
                  <a:pt x="3622760" y="0"/>
                </a:lnTo>
                <a:lnTo>
                  <a:pt x="3622760" y="1112501"/>
                </a:lnTo>
                <a:lnTo>
                  <a:pt x="0" y="11125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8991" y="1990797"/>
            <a:ext cx="4428693" cy="811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6600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PROGRAMAS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6531" y="3460247"/>
            <a:ext cx="6482019" cy="791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sz="4899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PORTABLE KRITA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29917" y="435890"/>
            <a:ext cx="5311825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OPENTOONZ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3365" y="6797590"/>
            <a:ext cx="9835403" cy="373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sz="4899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FFmpeg</a:t>
            </a:r>
          </a:p>
          <a:p>
            <a:pPr algn="l">
              <a:lnSpc>
                <a:spcPts val="5675"/>
              </a:lnSpc>
            </a:pPr>
          </a:p>
          <a:p>
            <a:pPr algn="l">
              <a:lnSpc>
                <a:spcPts val="5675"/>
              </a:lnSpc>
            </a:pPr>
          </a:p>
          <a:p>
            <a:pPr algn="l">
              <a:lnSpc>
                <a:spcPts val="5675"/>
              </a:lnSpc>
            </a:pPr>
            <a:r>
              <a:rPr lang="en-US" sz="4399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https://www.youtube.com/watch?v=0zN9oZ98ZgE</a:t>
            </a:r>
          </a:p>
          <a:p>
            <a:pPr algn="l">
              <a:lnSpc>
                <a:spcPts val="63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1761" y="175043"/>
            <a:ext cx="5459433" cy="1707314"/>
          </a:xfrm>
          <a:custGeom>
            <a:avLst/>
            <a:gdLst/>
            <a:ahLst/>
            <a:cxnLst/>
            <a:rect r="r" b="b" t="t" l="l"/>
            <a:pathLst>
              <a:path h="1707314" w="5459433">
                <a:moveTo>
                  <a:pt x="0" y="0"/>
                </a:moveTo>
                <a:lnTo>
                  <a:pt x="5459433" y="0"/>
                </a:lnTo>
                <a:lnTo>
                  <a:pt x="5459433" y="1707314"/>
                </a:lnTo>
                <a:lnTo>
                  <a:pt x="0" y="1707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23877" y="329149"/>
            <a:ext cx="1399103" cy="1399103"/>
          </a:xfrm>
          <a:custGeom>
            <a:avLst/>
            <a:gdLst/>
            <a:ahLst/>
            <a:cxnLst/>
            <a:rect r="r" b="b" t="t" l="l"/>
            <a:pathLst>
              <a:path h="1399103" w="1399103">
                <a:moveTo>
                  <a:pt x="0" y="0"/>
                </a:moveTo>
                <a:lnTo>
                  <a:pt x="1399103" y="0"/>
                </a:lnTo>
                <a:lnTo>
                  <a:pt x="1399103" y="1399102"/>
                </a:lnTo>
                <a:lnTo>
                  <a:pt x="0" y="13991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2105" y="1882357"/>
            <a:ext cx="16137195" cy="7907226"/>
          </a:xfrm>
          <a:custGeom>
            <a:avLst/>
            <a:gdLst/>
            <a:ahLst/>
            <a:cxnLst/>
            <a:rect r="r" b="b" t="t" l="l"/>
            <a:pathLst>
              <a:path h="7907226" w="16137195">
                <a:moveTo>
                  <a:pt x="0" y="0"/>
                </a:moveTo>
                <a:lnTo>
                  <a:pt x="16137195" y="0"/>
                </a:lnTo>
                <a:lnTo>
                  <a:pt x="16137195" y="7907225"/>
                </a:lnTo>
                <a:lnTo>
                  <a:pt x="0" y="79072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7131" y="629531"/>
            <a:ext cx="4428693" cy="811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6600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PROGRAMAS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29855" y="648975"/>
            <a:ext cx="6482019" cy="791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sz="4899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PORTABLE KRITA</a:t>
            </a:r>
          </a:p>
        </p:txBody>
      </p:sp>
      <p:sp>
        <p:nvSpPr>
          <p:cNvPr name="AutoShape 9" id="9"/>
          <p:cNvSpPr/>
          <p:nvPr/>
        </p:nvSpPr>
        <p:spPr>
          <a:xfrm>
            <a:off x="4611996" y="4588805"/>
            <a:ext cx="1575624" cy="24709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389484" y="-277774"/>
            <a:ext cx="19585549" cy="3881500"/>
          </a:xfrm>
          <a:custGeom>
            <a:avLst/>
            <a:gdLst/>
            <a:ahLst/>
            <a:cxnLst/>
            <a:rect r="r" b="b" t="t" l="l"/>
            <a:pathLst>
              <a:path h="3881500" w="19585549">
                <a:moveTo>
                  <a:pt x="19585549" y="0"/>
                </a:moveTo>
                <a:lnTo>
                  <a:pt x="0" y="0"/>
                </a:lnTo>
                <a:lnTo>
                  <a:pt x="0" y="3881500"/>
                </a:lnTo>
                <a:lnTo>
                  <a:pt x="19585549" y="3881500"/>
                </a:lnTo>
                <a:lnTo>
                  <a:pt x="195855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65412" y="899622"/>
            <a:ext cx="7133511" cy="2230843"/>
          </a:xfrm>
          <a:custGeom>
            <a:avLst/>
            <a:gdLst/>
            <a:ahLst/>
            <a:cxnLst/>
            <a:rect r="r" b="b" t="t" l="l"/>
            <a:pathLst>
              <a:path h="2230843" w="7133511">
                <a:moveTo>
                  <a:pt x="0" y="0"/>
                </a:moveTo>
                <a:lnTo>
                  <a:pt x="7133511" y="0"/>
                </a:lnTo>
                <a:lnTo>
                  <a:pt x="7133511" y="2230843"/>
                </a:lnTo>
                <a:lnTo>
                  <a:pt x="0" y="2230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2091" y="7244356"/>
            <a:ext cx="18712182" cy="3708414"/>
          </a:xfrm>
          <a:custGeom>
            <a:avLst/>
            <a:gdLst/>
            <a:ahLst/>
            <a:cxnLst/>
            <a:rect r="r" b="b" t="t" l="l"/>
            <a:pathLst>
              <a:path h="3708414" w="18712182">
                <a:moveTo>
                  <a:pt x="18712182" y="0"/>
                </a:moveTo>
                <a:lnTo>
                  <a:pt x="0" y="0"/>
                </a:lnTo>
                <a:lnTo>
                  <a:pt x="0" y="3708414"/>
                </a:lnTo>
                <a:lnTo>
                  <a:pt x="18712182" y="3708414"/>
                </a:lnTo>
                <a:lnTo>
                  <a:pt x="187121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11489">
            <a:off x="15729018" y="6598707"/>
            <a:ext cx="2079844" cy="4114800"/>
          </a:xfrm>
          <a:custGeom>
            <a:avLst/>
            <a:gdLst/>
            <a:ahLst/>
            <a:cxnLst/>
            <a:rect r="r" b="b" t="t" l="l"/>
            <a:pathLst>
              <a:path h="4114800" w="2079844">
                <a:moveTo>
                  <a:pt x="0" y="0"/>
                </a:moveTo>
                <a:lnTo>
                  <a:pt x="2079844" y="0"/>
                </a:lnTo>
                <a:lnTo>
                  <a:pt x="20798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3996" y="3959639"/>
            <a:ext cx="11228213" cy="3670484"/>
          </a:xfrm>
          <a:custGeom>
            <a:avLst/>
            <a:gdLst/>
            <a:ahLst/>
            <a:cxnLst/>
            <a:rect r="r" b="b" t="t" l="l"/>
            <a:pathLst>
              <a:path h="3670484" w="11228213">
                <a:moveTo>
                  <a:pt x="0" y="0"/>
                </a:moveTo>
                <a:lnTo>
                  <a:pt x="11228213" y="0"/>
                </a:lnTo>
                <a:lnTo>
                  <a:pt x="11228213" y="3670484"/>
                </a:lnTo>
                <a:lnTo>
                  <a:pt x="0" y="3670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9"/>
          <a:srcRect l="9313" t="10244" r="19312" b="13913"/>
          <a:stretch>
            <a:fillRect/>
          </a:stretch>
        </p:blipFill>
        <p:spPr>
          <a:xfrm flipH="false" flipV="false" rot="0">
            <a:off x="12002209" y="3368390"/>
            <a:ext cx="4567095" cy="485298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96068" y="2588996"/>
            <a:ext cx="6392435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500">
                <a:solidFill>
                  <a:srgbClr val="231B24"/>
                </a:solidFill>
                <a:latin typeface="Porcelain"/>
                <a:ea typeface="Porcelain"/>
                <a:cs typeface="Porcelain"/>
                <a:sym typeface="Porcelain"/>
              </a:rPr>
              <a:t>PERSONAJE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88102" y="1602865"/>
            <a:ext cx="5653783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360°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2262" y="2040234"/>
            <a:ext cx="12403476" cy="108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3"/>
              </a:lnSpc>
              <a:spcBef>
                <a:spcPct val="0"/>
              </a:spcBef>
            </a:pPr>
            <a:r>
              <a:rPr lang="en-US" sz="8799">
                <a:solidFill>
                  <a:srgbClr val="231B24"/>
                </a:solidFill>
                <a:latin typeface="Doublebass"/>
                <a:ea typeface="Doublebass"/>
                <a:cs typeface="Doublebass"/>
                <a:sym typeface="Doublebass"/>
              </a:rPr>
              <a:t>TIEMPO Y ACCION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882921" y="-549454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1" y="0"/>
                </a:lnTo>
                <a:lnTo>
                  <a:pt x="10197831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8550" y="7590276"/>
            <a:ext cx="10197831" cy="3671219"/>
          </a:xfrm>
          <a:custGeom>
            <a:avLst/>
            <a:gdLst/>
            <a:ahLst/>
            <a:cxnLst/>
            <a:rect r="r" b="b" t="t" l="l"/>
            <a:pathLst>
              <a:path h="3671219" w="10197831">
                <a:moveTo>
                  <a:pt x="0" y="0"/>
                </a:moveTo>
                <a:lnTo>
                  <a:pt x="10197830" y="0"/>
                </a:lnTo>
                <a:lnTo>
                  <a:pt x="10197830" y="3671219"/>
                </a:lnTo>
                <a:lnTo>
                  <a:pt x="0" y="3671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986640" y="3164607"/>
            <a:ext cx="10314719" cy="6920686"/>
          </a:xfrm>
          <a:custGeom>
            <a:avLst/>
            <a:gdLst/>
            <a:ahLst/>
            <a:cxnLst/>
            <a:rect r="r" b="b" t="t" l="l"/>
            <a:pathLst>
              <a:path h="6920686" w="10314719">
                <a:moveTo>
                  <a:pt x="0" y="0"/>
                </a:moveTo>
                <a:lnTo>
                  <a:pt x="10314720" y="0"/>
                </a:lnTo>
                <a:lnTo>
                  <a:pt x="10314720" y="6920686"/>
                </a:lnTo>
                <a:lnTo>
                  <a:pt x="0" y="6920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55" r="0" b="-391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DAGROt2Tmb8</dc:identifier>
  <dcterms:modified xsi:type="dcterms:W3CDTF">2011-08-01T06:04:30Z</dcterms:modified>
  <cp:revision>1</cp:revision>
  <dc:title>Animacion 3°</dc:title>
</cp:coreProperties>
</file>