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0" r:id="rId6"/>
    <p:sldId id="269" r:id="rId7"/>
    <p:sldId id="268" r:id="rId8"/>
    <p:sldId id="270" r:id="rId9"/>
    <p:sldId id="271" r:id="rId10"/>
    <p:sldId id="272" r:id="rId11"/>
    <p:sldId id="267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dydgns8897@naver.com" initials="w" lastIdx="1" clrIdx="0">
    <p:extLst>
      <p:ext uri="{19B8F6BF-5375-455C-9EA6-DF929625EA0E}">
        <p15:presenceInfo xmlns:p15="http://schemas.microsoft.com/office/powerpoint/2012/main" userId="407ffaf28c6a0a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43BA6-E13C-4B36-AE6C-F66C56AB6ABB}" v="42" dt="2023-06-12T14:58:51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kddnjs8895@daum.net" userId="7b0558fbd522bf34" providerId="LiveId" clId="{3CC43BA6-E13C-4B36-AE6C-F66C56AB6ABB}"/>
    <pc:docChg chg="undo custSel addSld delSld modSld sldOrd">
      <pc:chgData name="tkddnjs8895@daum.net" userId="7b0558fbd522bf34" providerId="LiveId" clId="{3CC43BA6-E13C-4B36-AE6C-F66C56AB6ABB}" dt="2023-06-12T15:00:06.598" v="1270" actId="14100"/>
      <pc:docMkLst>
        <pc:docMk/>
      </pc:docMkLst>
      <pc:sldChg chg="modSp mod">
        <pc:chgData name="tkddnjs8895@daum.net" userId="7b0558fbd522bf34" providerId="LiveId" clId="{3CC43BA6-E13C-4B36-AE6C-F66C56AB6ABB}" dt="2023-06-12T14:53:52.066" v="1175" actId="1076"/>
        <pc:sldMkLst>
          <pc:docMk/>
          <pc:sldMk cId="1863412948" sldId="257"/>
        </pc:sldMkLst>
        <pc:spChg chg="mod">
          <ac:chgData name="tkddnjs8895@daum.net" userId="7b0558fbd522bf34" providerId="LiveId" clId="{3CC43BA6-E13C-4B36-AE6C-F66C56AB6ABB}" dt="2023-06-12T14:53:52.066" v="1175" actId="1076"/>
          <ac:spMkLst>
            <pc:docMk/>
            <pc:sldMk cId="1863412948" sldId="257"/>
            <ac:spMk id="3" creationId="{865E2AC8-D854-00A2-1064-C64FF1639B8B}"/>
          </ac:spMkLst>
        </pc:spChg>
      </pc:sldChg>
      <pc:sldChg chg="delSp modSp mod">
        <pc:chgData name="tkddnjs8895@daum.net" userId="7b0558fbd522bf34" providerId="LiveId" clId="{3CC43BA6-E13C-4B36-AE6C-F66C56AB6ABB}" dt="2023-06-12T13:43:06.592" v="482" actId="20577"/>
        <pc:sldMkLst>
          <pc:docMk/>
          <pc:sldMk cId="2647127674" sldId="258"/>
        </pc:sldMkLst>
        <pc:spChg chg="del mod">
          <ac:chgData name="tkddnjs8895@daum.net" userId="7b0558fbd522bf34" providerId="LiveId" clId="{3CC43BA6-E13C-4B36-AE6C-F66C56AB6ABB}" dt="2023-06-12T13:42:34.985" v="471" actId="478"/>
          <ac:spMkLst>
            <pc:docMk/>
            <pc:sldMk cId="2647127674" sldId="258"/>
            <ac:spMk id="3" creationId="{F27AF778-8CA6-E9F0-7DBC-155C3BE2C63C}"/>
          </ac:spMkLst>
        </pc:spChg>
        <pc:spChg chg="mod">
          <ac:chgData name="tkddnjs8895@daum.net" userId="7b0558fbd522bf34" providerId="LiveId" clId="{3CC43BA6-E13C-4B36-AE6C-F66C56AB6ABB}" dt="2023-06-12T13:43:06.592" v="482" actId="20577"/>
          <ac:spMkLst>
            <pc:docMk/>
            <pc:sldMk cId="2647127674" sldId="258"/>
            <ac:spMk id="4" creationId="{CD52BDBA-6751-C763-8D0A-CF243F216962}"/>
          </ac:spMkLst>
        </pc:spChg>
        <pc:spChg chg="del">
          <ac:chgData name="tkddnjs8895@daum.net" userId="7b0558fbd522bf34" providerId="LiveId" clId="{3CC43BA6-E13C-4B36-AE6C-F66C56AB6ABB}" dt="2023-06-12T13:39:17.301" v="107" actId="478"/>
          <ac:spMkLst>
            <pc:docMk/>
            <pc:sldMk cId="2647127674" sldId="258"/>
            <ac:spMk id="5" creationId="{F02B0808-098C-5933-C3A1-DAEA0BC0FA79}"/>
          </ac:spMkLst>
        </pc:spChg>
      </pc:sldChg>
      <pc:sldChg chg="addSp delSp modSp mod">
        <pc:chgData name="tkddnjs8895@daum.net" userId="7b0558fbd522bf34" providerId="LiveId" clId="{3CC43BA6-E13C-4B36-AE6C-F66C56AB6ABB}" dt="2023-06-12T14:03:09.808" v="554" actId="1076"/>
        <pc:sldMkLst>
          <pc:docMk/>
          <pc:sldMk cId="3781517414" sldId="260"/>
        </pc:sldMkLst>
        <pc:spChg chg="mod">
          <ac:chgData name="tkddnjs8895@daum.net" userId="7b0558fbd522bf34" providerId="LiveId" clId="{3CC43BA6-E13C-4B36-AE6C-F66C56AB6ABB}" dt="2023-06-12T14:00:22.555" v="530" actId="20577"/>
          <ac:spMkLst>
            <pc:docMk/>
            <pc:sldMk cId="3781517414" sldId="260"/>
            <ac:spMk id="2" creationId="{65070B41-8A88-4A60-E886-802B13C33D0E}"/>
          </ac:spMkLst>
        </pc:spChg>
        <pc:spChg chg="del">
          <ac:chgData name="tkddnjs8895@daum.net" userId="7b0558fbd522bf34" providerId="LiveId" clId="{3CC43BA6-E13C-4B36-AE6C-F66C56AB6ABB}" dt="2023-06-12T13:44:25.376" v="499" actId="478"/>
          <ac:spMkLst>
            <pc:docMk/>
            <pc:sldMk cId="3781517414" sldId="260"/>
            <ac:spMk id="39" creationId="{B718000D-4C00-B42D-A1DA-8ACC1125432C}"/>
          </ac:spMkLst>
        </pc:spChg>
        <pc:spChg chg="del">
          <ac:chgData name="tkddnjs8895@daum.net" userId="7b0558fbd522bf34" providerId="LiveId" clId="{3CC43BA6-E13C-4B36-AE6C-F66C56AB6ABB}" dt="2023-06-12T14:00:24.496" v="531" actId="478"/>
          <ac:spMkLst>
            <pc:docMk/>
            <pc:sldMk cId="3781517414" sldId="260"/>
            <ac:spMk id="41" creationId="{DA0FCAF7-3096-9B54-7E12-9610F5BF3AF2}"/>
          </ac:spMkLst>
        </pc:spChg>
        <pc:spChg chg="del">
          <ac:chgData name="tkddnjs8895@daum.net" userId="7b0558fbd522bf34" providerId="LiveId" clId="{3CC43BA6-E13C-4B36-AE6C-F66C56AB6ABB}" dt="2023-06-12T14:00:26.354" v="532" actId="478"/>
          <ac:spMkLst>
            <pc:docMk/>
            <pc:sldMk cId="3781517414" sldId="260"/>
            <ac:spMk id="43" creationId="{C1D72316-0D35-899E-F59B-EB0C683A6867}"/>
          </ac:spMkLst>
        </pc:spChg>
        <pc:grpChg chg="del">
          <ac:chgData name="tkddnjs8895@daum.net" userId="7b0558fbd522bf34" providerId="LiveId" clId="{3CC43BA6-E13C-4B36-AE6C-F66C56AB6ABB}" dt="2023-06-12T13:38:07.188" v="105" actId="478"/>
          <ac:grpSpMkLst>
            <pc:docMk/>
            <pc:sldMk cId="3781517414" sldId="260"/>
            <ac:grpSpMk id="3" creationId="{DD3C9C3B-AE11-BA43-89CF-10D907DF813B}"/>
          </ac:grpSpMkLst>
        </pc:grpChg>
        <pc:grpChg chg="del">
          <ac:chgData name="tkddnjs8895@daum.net" userId="7b0558fbd522bf34" providerId="LiveId" clId="{3CC43BA6-E13C-4B36-AE6C-F66C56AB6ABB}" dt="2023-06-12T13:38:09.311" v="106" actId="478"/>
          <ac:grpSpMkLst>
            <pc:docMk/>
            <pc:sldMk cId="3781517414" sldId="260"/>
            <ac:grpSpMk id="25" creationId="{0054B835-35F7-453F-111B-3A9641CB3406}"/>
          </ac:grpSpMkLst>
        </pc:grpChg>
        <pc:picChg chg="add mod modCrop">
          <ac:chgData name="tkddnjs8895@daum.net" userId="7b0558fbd522bf34" providerId="LiveId" clId="{3CC43BA6-E13C-4B36-AE6C-F66C56AB6ABB}" dt="2023-06-12T14:03:09.808" v="554" actId="1076"/>
          <ac:picMkLst>
            <pc:docMk/>
            <pc:sldMk cId="3781517414" sldId="260"/>
            <ac:picMk id="4" creationId="{1375FD62-3B93-9DA7-D860-84FE400BFBC5}"/>
          </ac:picMkLst>
        </pc:picChg>
        <pc:picChg chg="add mod modCrop">
          <ac:chgData name="tkddnjs8895@daum.net" userId="7b0558fbd522bf34" providerId="LiveId" clId="{3CC43BA6-E13C-4B36-AE6C-F66C56AB6ABB}" dt="2023-06-12T14:03:04.405" v="553" actId="1076"/>
          <ac:picMkLst>
            <pc:docMk/>
            <pc:sldMk cId="3781517414" sldId="260"/>
            <ac:picMk id="6" creationId="{8BF05567-7EDD-61C1-10C3-91AB75CFD7A1}"/>
          </ac:picMkLst>
        </pc:picChg>
      </pc:sldChg>
      <pc:sldChg chg="del">
        <pc:chgData name="tkddnjs8895@daum.net" userId="7b0558fbd522bf34" providerId="LiveId" clId="{3CC43BA6-E13C-4B36-AE6C-F66C56AB6ABB}" dt="2023-06-12T14:09:26.761" v="612" actId="47"/>
        <pc:sldMkLst>
          <pc:docMk/>
          <pc:sldMk cId="3748779424" sldId="261"/>
        </pc:sldMkLst>
      </pc:sldChg>
      <pc:sldChg chg="del">
        <pc:chgData name="tkddnjs8895@daum.net" userId="7b0558fbd522bf34" providerId="LiveId" clId="{3CC43BA6-E13C-4B36-AE6C-F66C56AB6ABB}" dt="2023-06-12T14:09:27.647" v="613" actId="47"/>
        <pc:sldMkLst>
          <pc:docMk/>
          <pc:sldMk cId="2079556250" sldId="262"/>
        </pc:sldMkLst>
      </pc:sldChg>
      <pc:sldChg chg="modSp mod">
        <pc:chgData name="tkddnjs8895@daum.net" userId="7b0558fbd522bf34" providerId="LiveId" clId="{3CC43BA6-E13C-4B36-AE6C-F66C56AB6ABB}" dt="2023-06-12T14:31:37.135" v="1010" actId="1076"/>
        <pc:sldMkLst>
          <pc:docMk/>
          <pc:sldMk cId="2380327225" sldId="263"/>
        </pc:sldMkLst>
        <pc:spChg chg="mod">
          <ac:chgData name="tkddnjs8895@daum.net" userId="7b0558fbd522bf34" providerId="LiveId" clId="{3CC43BA6-E13C-4B36-AE6C-F66C56AB6ABB}" dt="2023-06-12T14:31:37.135" v="1010" actId="1076"/>
          <ac:spMkLst>
            <pc:docMk/>
            <pc:sldMk cId="2380327225" sldId="263"/>
            <ac:spMk id="6" creationId="{8F3008C0-D89D-7BDF-0AA4-B238E4A0A903}"/>
          </ac:spMkLst>
        </pc:spChg>
        <pc:spChg chg="mod">
          <ac:chgData name="tkddnjs8895@daum.net" userId="7b0558fbd522bf34" providerId="LiveId" clId="{3CC43BA6-E13C-4B36-AE6C-F66C56AB6ABB}" dt="2023-06-12T14:31:37.135" v="1010" actId="1076"/>
          <ac:spMkLst>
            <pc:docMk/>
            <pc:sldMk cId="2380327225" sldId="263"/>
            <ac:spMk id="11" creationId="{3607C8C0-52F3-9AB6-757E-CE09B622C6C7}"/>
          </ac:spMkLst>
        </pc:spChg>
        <pc:spChg chg="mod">
          <ac:chgData name="tkddnjs8895@daum.net" userId="7b0558fbd522bf34" providerId="LiveId" clId="{3CC43BA6-E13C-4B36-AE6C-F66C56AB6ABB}" dt="2023-06-12T14:31:37.135" v="1010" actId="1076"/>
          <ac:spMkLst>
            <pc:docMk/>
            <pc:sldMk cId="2380327225" sldId="263"/>
            <ac:spMk id="12" creationId="{513DC2A7-36D2-0888-AFEC-B0D1C3819128}"/>
          </ac:spMkLst>
        </pc:spChg>
      </pc:sldChg>
      <pc:sldChg chg="addSp delSp modSp add mod">
        <pc:chgData name="tkddnjs8895@daum.net" userId="7b0558fbd522bf34" providerId="LiveId" clId="{3CC43BA6-E13C-4B36-AE6C-F66C56AB6ABB}" dt="2023-06-12T14:09:07.973" v="609" actId="1076"/>
        <pc:sldMkLst>
          <pc:docMk/>
          <pc:sldMk cId="1475080074" sldId="264"/>
        </pc:sldMkLst>
        <pc:spChg chg="mod">
          <ac:chgData name="tkddnjs8895@daum.net" userId="7b0558fbd522bf34" providerId="LiveId" clId="{3CC43BA6-E13C-4B36-AE6C-F66C56AB6ABB}" dt="2023-06-12T14:09:07.973" v="609" actId="1076"/>
          <ac:spMkLst>
            <pc:docMk/>
            <pc:sldMk cId="1475080074" sldId="264"/>
            <ac:spMk id="41" creationId="{DA0FCAF7-3096-9B54-7E12-9610F5BF3AF2}"/>
          </ac:spMkLst>
        </pc:spChg>
        <pc:spChg chg="mod">
          <ac:chgData name="tkddnjs8895@daum.net" userId="7b0558fbd522bf34" providerId="LiveId" clId="{3CC43BA6-E13C-4B36-AE6C-F66C56AB6ABB}" dt="2023-06-12T14:09:07.973" v="609" actId="1076"/>
          <ac:spMkLst>
            <pc:docMk/>
            <pc:sldMk cId="1475080074" sldId="264"/>
            <ac:spMk id="43" creationId="{C1D72316-0D35-899E-F59B-EB0C683A6867}"/>
          </ac:spMkLst>
        </pc:spChg>
        <pc:picChg chg="add del">
          <ac:chgData name="tkddnjs8895@daum.net" userId="7b0558fbd522bf34" providerId="LiveId" clId="{3CC43BA6-E13C-4B36-AE6C-F66C56AB6ABB}" dt="2023-06-12T14:04:52.717" v="556" actId="478"/>
          <ac:picMkLst>
            <pc:docMk/>
            <pc:sldMk cId="1475080074" sldId="264"/>
            <ac:picMk id="4" creationId="{25399D42-9171-34E2-9CA9-F46E293BA7D7}"/>
          </ac:picMkLst>
        </pc:picChg>
        <pc:picChg chg="add del">
          <ac:chgData name="tkddnjs8895@daum.net" userId="7b0558fbd522bf34" providerId="LiveId" clId="{3CC43BA6-E13C-4B36-AE6C-F66C56AB6ABB}" dt="2023-06-12T14:05:04.089" v="558" actId="478"/>
          <ac:picMkLst>
            <pc:docMk/>
            <pc:sldMk cId="1475080074" sldId="264"/>
            <ac:picMk id="6" creationId="{273625B1-E676-41DC-A5DC-451B0FD1EF68}"/>
          </ac:picMkLst>
        </pc:picChg>
        <pc:picChg chg="add mod">
          <ac:chgData name="tkddnjs8895@daum.net" userId="7b0558fbd522bf34" providerId="LiveId" clId="{3CC43BA6-E13C-4B36-AE6C-F66C56AB6ABB}" dt="2023-06-12T14:08:55.522" v="606" actId="1076"/>
          <ac:picMkLst>
            <pc:docMk/>
            <pc:sldMk cId="1475080074" sldId="264"/>
            <ac:picMk id="8" creationId="{8F1A9BB6-07B5-778F-5567-DDB1AE2CF84F}"/>
          </ac:picMkLst>
        </pc:picChg>
        <pc:picChg chg="add mod">
          <ac:chgData name="tkddnjs8895@daum.net" userId="7b0558fbd522bf34" providerId="LiveId" clId="{3CC43BA6-E13C-4B36-AE6C-F66C56AB6ABB}" dt="2023-06-12T14:08:55.522" v="606" actId="1076"/>
          <ac:picMkLst>
            <pc:docMk/>
            <pc:sldMk cId="1475080074" sldId="264"/>
            <ac:picMk id="10" creationId="{D11A5121-EC60-D2CF-5620-778738C2EE2C}"/>
          </ac:picMkLst>
        </pc:picChg>
      </pc:sldChg>
      <pc:sldChg chg="addSp delSp modSp add mod">
        <pc:chgData name="tkddnjs8895@daum.net" userId="7b0558fbd522bf34" providerId="LiveId" clId="{3CC43BA6-E13C-4B36-AE6C-F66C56AB6ABB}" dt="2023-06-12T14:12:29.784" v="707" actId="1076"/>
        <pc:sldMkLst>
          <pc:docMk/>
          <pc:sldMk cId="3809806306" sldId="265"/>
        </pc:sldMkLst>
        <pc:spChg chg="add mod">
          <ac:chgData name="tkddnjs8895@daum.net" userId="7b0558fbd522bf34" providerId="LiveId" clId="{3CC43BA6-E13C-4B36-AE6C-F66C56AB6ABB}" dt="2023-06-12T14:11:29.825" v="706" actId="20577"/>
          <ac:spMkLst>
            <pc:docMk/>
            <pc:sldMk cId="3809806306" sldId="265"/>
            <ac:spMk id="11" creationId="{A754E9BF-F548-1292-D7BC-9DF4FBF293DA}"/>
          </ac:spMkLst>
        </pc:spChg>
        <pc:spChg chg="mod">
          <ac:chgData name="tkddnjs8895@daum.net" userId="7b0558fbd522bf34" providerId="LiveId" clId="{3CC43BA6-E13C-4B36-AE6C-F66C56AB6ABB}" dt="2023-06-12T14:10:20.552" v="660" actId="1076"/>
          <ac:spMkLst>
            <pc:docMk/>
            <pc:sldMk cId="3809806306" sldId="265"/>
            <ac:spMk id="41" creationId="{DA0FCAF7-3096-9B54-7E12-9610F5BF3AF2}"/>
          </ac:spMkLst>
        </pc:spChg>
        <pc:spChg chg="mod">
          <ac:chgData name="tkddnjs8895@daum.net" userId="7b0558fbd522bf34" providerId="LiveId" clId="{3CC43BA6-E13C-4B36-AE6C-F66C56AB6ABB}" dt="2023-06-12T14:11:23.339" v="696" actId="1076"/>
          <ac:spMkLst>
            <pc:docMk/>
            <pc:sldMk cId="3809806306" sldId="265"/>
            <ac:spMk id="43" creationId="{C1D72316-0D35-899E-F59B-EB0C683A6867}"/>
          </ac:spMkLst>
        </pc:spChg>
        <pc:picChg chg="add mod">
          <ac:chgData name="tkddnjs8895@daum.net" userId="7b0558fbd522bf34" providerId="LiveId" clId="{3CC43BA6-E13C-4B36-AE6C-F66C56AB6ABB}" dt="2023-06-12T14:12:29.784" v="707" actId="1076"/>
          <ac:picMkLst>
            <pc:docMk/>
            <pc:sldMk cId="3809806306" sldId="265"/>
            <ac:picMk id="4" creationId="{C67F3A36-0717-19EF-1B3C-EC4A4B06B0A6}"/>
          </ac:picMkLst>
        </pc:picChg>
        <pc:picChg chg="add mod">
          <ac:chgData name="tkddnjs8895@daum.net" userId="7b0558fbd522bf34" providerId="LiveId" clId="{3CC43BA6-E13C-4B36-AE6C-F66C56AB6ABB}" dt="2023-06-12T14:12:29.784" v="707" actId="1076"/>
          <ac:picMkLst>
            <pc:docMk/>
            <pc:sldMk cId="3809806306" sldId="265"/>
            <ac:picMk id="6" creationId="{83F6D331-7F31-4B7A-E727-572325F9BF93}"/>
          </ac:picMkLst>
        </pc:picChg>
        <pc:picChg chg="del">
          <ac:chgData name="tkddnjs8895@daum.net" userId="7b0558fbd522bf34" providerId="LiveId" clId="{3CC43BA6-E13C-4B36-AE6C-F66C56AB6ABB}" dt="2023-06-12T14:09:36.359" v="615" actId="478"/>
          <ac:picMkLst>
            <pc:docMk/>
            <pc:sldMk cId="3809806306" sldId="265"/>
            <ac:picMk id="8" creationId="{8F1A9BB6-07B5-778F-5567-DDB1AE2CF84F}"/>
          </ac:picMkLst>
        </pc:picChg>
        <pc:picChg chg="add mod">
          <ac:chgData name="tkddnjs8895@daum.net" userId="7b0558fbd522bf34" providerId="LiveId" clId="{3CC43BA6-E13C-4B36-AE6C-F66C56AB6ABB}" dt="2023-06-12T14:12:29.784" v="707" actId="1076"/>
          <ac:picMkLst>
            <pc:docMk/>
            <pc:sldMk cId="3809806306" sldId="265"/>
            <ac:picMk id="9" creationId="{92590227-5315-945D-851F-A6DEA4C95C6C}"/>
          </ac:picMkLst>
        </pc:picChg>
        <pc:picChg chg="del">
          <ac:chgData name="tkddnjs8895@daum.net" userId="7b0558fbd522bf34" providerId="LiveId" clId="{3CC43BA6-E13C-4B36-AE6C-F66C56AB6ABB}" dt="2023-06-12T14:10:22.712" v="661" actId="478"/>
          <ac:picMkLst>
            <pc:docMk/>
            <pc:sldMk cId="3809806306" sldId="265"/>
            <ac:picMk id="10" creationId="{D11A5121-EC60-D2CF-5620-778738C2EE2C}"/>
          </ac:picMkLst>
        </pc:picChg>
      </pc:sldChg>
      <pc:sldChg chg="add del">
        <pc:chgData name="tkddnjs8895@daum.net" userId="7b0558fbd522bf34" providerId="LiveId" clId="{3CC43BA6-E13C-4B36-AE6C-F66C56AB6ABB}" dt="2023-06-12T14:09:33.836" v="614" actId="47"/>
        <pc:sldMkLst>
          <pc:docMk/>
          <pc:sldMk cId="1608756477" sldId="266"/>
        </pc:sldMkLst>
      </pc:sldChg>
      <pc:sldChg chg="addSp delSp modSp add mod">
        <pc:chgData name="tkddnjs8895@daum.net" userId="7b0558fbd522bf34" providerId="LiveId" clId="{3CC43BA6-E13C-4B36-AE6C-F66C56AB6ABB}" dt="2023-06-12T14:16:18.880" v="751" actId="478"/>
        <pc:sldMkLst>
          <pc:docMk/>
          <pc:sldMk cId="4125994013" sldId="266"/>
        </pc:sldMkLst>
        <pc:spChg chg="mod">
          <ac:chgData name="tkddnjs8895@daum.net" userId="7b0558fbd522bf34" providerId="LiveId" clId="{3CC43BA6-E13C-4B36-AE6C-F66C56AB6ABB}" dt="2023-06-12T14:15:47.114" v="744" actId="20577"/>
          <ac:spMkLst>
            <pc:docMk/>
            <pc:sldMk cId="4125994013" sldId="266"/>
            <ac:spMk id="2" creationId="{65070B41-8A88-4A60-E886-802B13C33D0E}"/>
          </ac:spMkLst>
        </pc:spChg>
        <pc:picChg chg="del">
          <ac:chgData name="tkddnjs8895@daum.net" userId="7b0558fbd522bf34" providerId="LiveId" clId="{3CC43BA6-E13C-4B36-AE6C-F66C56AB6ABB}" dt="2023-06-12T14:13:25.036" v="724" actId="478"/>
          <ac:picMkLst>
            <pc:docMk/>
            <pc:sldMk cId="4125994013" sldId="266"/>
            <ac:picMk id="4" creationId="{1375FD62-3B93-9DA7-D860-84FE400BFBC5}"/>
          </ac:picMkLst>
        </pc:picChg>
        <pc:picChg chg="add del mod">
          <ac:chgData name="tkddnjs8895@daum.net" userId="7b0558fbd522bf34" providerId="LiveId" clId="{3CC43BA6-E13C-4B36-AE6C-F66C56AB6ABB}" dt="2023-06-12T14:16:18.880" v="751" actId="478"/>
          <ac:picMkLst>
            <pc:docMk/>
            <pc:sldMk cId="4125994013" sldId="266"/>
            <ac:picMk id="5" creationId="{B2F2DCB5-E042-B5E8-BC97-BEF3460E6D91}"/>
          </ac:picMkLst>
        </pc:picChg>
        <pc:picChg chg="del">
          <ac:chgData name="tkddnjs8895@daum.net" userId="7b0558fbd522bf34" providerId="LiveId" clId="{3CC43BA6-E13C-4B36-AE6C-F66C56AB6ABB}" dt="2023-06-12T14:13:23.136" v="723" actId="478"/>
          <ac:picMkLst>
            <pc:docMk/>
            <pc:sldMk cId="4125994013" sldId="266"/>
            <ac:picMk id="6" creationId="{8BF05567-7EDD-61C1-10C3-91AB75CFD7A1}"/>
          </ac:picMkLst>
        </pc:picChg>
        <pc:picChg chg="add del mod">
          <ac:chgData name="tkddnjs8895@daum.net" userId="7b0558fbd522bf34" providerId="LiveId" clId="{3CC43BA6-E13C-4B36-AE6C-F66C56AB6ABB}" dt="2023-06-12T14:15:54.164" v="745" actId="21"/>
          <ac:picMkLst>
            <pc:docMk/>
            <pc:sldMk cId="4125994013" sldId="266"/>
            <ac:picMk id="8" creationId="{E89BA2B7-3ADB-C3E6-A73C-1F0CE15EC657}"/>
          </ac:picMkLst>
        </pc:picChg>
        <pc:picChg chg="add mod">
          <ac:chgData name="tkddnjs8895@daum.net" userId="7b0558fbd522bf34" providerId="LiveId" clId="{3CC43BA6-E13C-4B36-AE6C-F66C56AB6ABB}" dt="2023-06-12T14:15:57.924" v="747"/>
          <ac:picMkLst>
            <pc:docMk/>
            <pc:sldMk cId="4125994013" sldId="266"/>
            <ac:picMk id="9" creationId="{C478A53C-A7DD-16EA-8C46-74AB35A8C90C}"/>
          </ac:picMkLst>
        </pc:picChg>
      </pc:sldChg>
      <pc:sldChg chg="addSp delSp modSp add mod ord">
        <pc:chgData name="tkddnjs8895@daum.net" userId="7b0558fbd522bf34" providerId="LiveId" clId="{3CC43BA6-E13C-4B36-AE6C-F66C56AB6ABB}" dt="2023-06-12T14:32:14.070" v="1011" actId="1076"/>
        <pc:sldMkLst>
          <pc:docMk/>
          <pc:sldMk cId="3121109661" sldId="267"/>
        </pc:sldMkLst>
        <pc:spChg chg="mod">
          <ac:chgData name="tkddnjs8895@daum.net" userId="7b0558fbd522bf34" providerId="LiveId" clId="{3CC43BA6-E13C-4B36-AE6C-F66C56AB6ABB}" dt="2023-06-12T14:21:34.582" v="790" actId="20577"/>
          <ac:spMkLst>
            <pc:docMk/>
            <pc:sldMk cId="3121109661" sldId="267"/>
            <ac:spMk id="2" creationId="{65070B41-8A88-4A60-E886-802B13C33D0E}"/>
          </ac:spMkLst>
        </pc:spChg>
        <pc:spChg chg="add mod">
          <ac:chgData name="tkddnjs8895@daum.net" userId="7b0558fbd522bf34" providerId="LiveId" clId="{3CC43BA6-E13C-4B36-AE6C-F66C56AB6ABB}" dt="2023-06-12T14:32:14.070" v="1011" actId="1076"/>
          <ac:spMkLst>
            <pc:docMk/>
            <pc:sldMk cId="3121109661" sldId="267"/>
            <ac:spMk id="8" creationId="{FA08DCDA-7E31-A305-8097-CC44F972516A}"/>
          </ac:spMkLst>
        </pc:spChg>
        <pc:spChg chg="add mod">
          <ac:chgData name="tkddnjs8895@daum.net" userId="7b0558fbd522bf34" providerId="LiveId" clId="{3CC43BA6-E13C-4B36-AE6C-F66C56AB6ABB}" dt="2023-06-12T14:32:14.070" v="1011" actId="1076"/>
          <ac:spMkLst>
            <pc:docMk/>
            <pc:sldMk cId="3121109661" sldId="267"/>
            <ac:spMk id="10" creationId="{F473B6D2-5ECC-EE99-2D91-7F4CD4317DE5}"/>
          </ac:spMkLst>
        </pc:spChg>
        <pc:spChg chg="add mod">
          <ac:chgData name="tkddnjs8895@daum.net" userId="7b0558fbd522bf34" providerId="LiveId" clId="{3CC43BA6-E13C-4B36-AE6C-F66C56AB6ABB}" dt="2023-06-12T14:32:14.070" v="1011" actId="1076"/>
          <ac:spMkLst>
            <pc:docMk/>
            <pc:sldMk cId="3121109661" sldId="267"/>
            <ac:spMk id="11" creationId="{507907F1-6360-036B-2BA7-1F78AC851D86}"/>
          </ac:spMkLst>
        </pc:spChg>
        <pc:spChg chg="add mod">
          <ac:chgData name="tkddnjs8895@daum.net" userId="7b0558fbd522bf34" providerId="LiveId" clId="{3CC43BA6-E13C-4B36-AE6C-F66C56AB6ABB}" dt="2023-06-12T14:32:14.070" v="1011" actId="1076"/>
          <ac:spMkLst>
            <pc:docMk/>
            <pc:sldMk cId="3121109661" sldId="267"/>
            <ac:spMk id="12" creationId="{EBD3617A-5455-372E-21CA-8BF31B787B47}"/>
          </ac:spMkLst>
        </pc:spChg>
        <pc:picChg chg="add del mod">
          <ac:chgData name="tkddnjs8895@daum.net" userId="7b0558fbd522bf34" providerId="LiveId" clId="{3CC43BA6-E13C-4B36-AE6C-F66C56AB6ABB}" dt="2023-06-12T14:25:11.210" v="931" actId="478"/>
          <ac:picMkLst>
            <pc:docMk/>
            <pc:sldMk cId="3121109661" sldId="267"/>
            <ac:picMk id="4" creationId="{E161FF86-87A3-71EB-644B-6C082876AA17}"/>
          </ac:picMkLst>
        </pc:picChg>
        <pc:picChg chg="add del mod">
          <ac:chgData name="tkddnjs8895@daum.net" userId="7b0558fbd522bf34" providerId="LiveId" clId="{3CC43BA6-E13C-4B36-AE6C-F66C56AB6ABB}" dt="2023-06-12T14:32:14.070" v="1011" actId="1076"/>
          <ac:picMkLst>
            <pc:docMk/>
            <pc:sldMk cId="3121109661" sldId="267"/>
            <ac:picMk id="5" creationId="{B2F2DCB5-E042-B5E8-BC97-BEF3460E6D91}"/>
          </ac:picMkLst>
        </pc:picChg>
        <pc:picChg chg="add mod">
          <ac:chgData name="tkddnjs8895@daum.net" userId="7b0558fbd522bf34" providerId="LiveId" clId="{3CC43BA6-E13C-4B36-AE6C-F66C56AB6ABB}" dt="2023-06-12T14:32:14.070" v="1011" actId="1076"/>
          <ac:picMkLst>
            <pc:docMk/>
            <pc:sldMk cId="3121109661" sldId="267"/>
            <ac:picMk id="7" creationId="{7C3A4F22-AD77-F497-20DB-0716AE00DA9C}"/>
          </ac:picMkLst>
        </pc:picChg>
        <pc:picChg chg="del">
          <ac:chgData name="tkddnjs8895@daum.net" userId="7b0558fbd522bf34" providerId="LiveId" clId="{3CC43BA6-E13C-4B36-AE6C-F66C56AB6ABB}" dt="2023-06-12T14:16:25.575" v="754" actId="478"/>
          <ac:picMkLst>
            <pc:docMk/>
            <pc:sldMk cId="3121109661" sldId="267"/>
            <ac:picMk id="9" creationId="{C478A53C-A7DD-16EA-8C46-74AB35A8C90C}"/>
          </ac:picMkLst>
        </pc:picChg>
        <pc:picChg chg="add mod">
          <ac:chgData name="tkddnjs8895@daum.net" userId="7b0558fbd522bf34" providerId="LiveId" clId="{3CC43BA6-E13C-4B36-AE6C-F66C56AB6ABB}" dt="2023-06-12T14:32:14.070" v="1011" actId="1076"/>
          <ac:picMkLst>
            <pc:docMk/>
            <pc:sldMk cId="3121109661" sldId="267"/>
            <ac:picMk id="14" creationId="{E15D191C-27CA-3342-8232-20E26F2701F2}"/>
          </ac:picMkLst>
        </pc:picChg>
      </pc:sldChg>
      <pc:sldChg chg="addSp delSp modSp add mod">
        <pc:chgData name="tkddnjs8895@daum.net" userId="7b0558fbd522bf34" providerId="LiveId" clId="{3CC43BA6-E13C-4B36-AE6C-F66C56AB6ABB}" dt="2023-06-12T14:51:06.304" v="1111" actId="20577"/>
        <pc:sldMkLst>
          <pc:docMk/>
          <pc:sldMk cId="4140233871" sldId="268"/>
        </pc:sldMkLst>
        <pc:spChg chg="mod">
          <ac:chgData name="tkddnjs8895@daum.net" userId="7b0558fbd522bf34" providerId="LiveId" clId="{3CC43BA6-E13C-4B36-AE6C-F66C56AB6ABB}" dt="2023-06-12T14:51:06.304" v="1111" actId="20577"/>
          <ac:spMkLst>
            <pc:docMk/>
            <pc:sldMk cId="4140233871" sldId="268"/>
            <ac:spMk id="2" creationId="{65070B41-8A88-4A60-E886-802B13C33D0E}"/>
          </ac:spMkLst>
        </pc:spChg>
        <pc:picChg chg="add mod">
          <ac:chgData name="tkddnjs8895@daum.net" userId="7b0558fbd522bf34" providerId="LiveId" clId="{3CC43BA6-E13C-4B36-AE6C-F66C56AB6ABB}" dt="2023-06-12T14:50:47.802" v="1085" actId="1076"/>
          <ac:picMkLst>
            <pc:docMk/>
            <pc:sldMk cId="4140233871" sldId="268"/>
            <ac:picMk id="4" creationId="{DF6298FA-88B3-22A8-0293-63285EFD60BB}"/>
          </ac:picMkLst>
        </pc:picChg>
        <pc:picChg chg="add del">
          <ac:chgData name="tkddnjs8895@daum.net" userId="7b0558fbd522bf34" providerId="LiveId" clId="{3CC43BA6-E13C-4B36-AE6C-F66C56AB6ABB}" dt="2023-06-12T14:50:53.862" v="1087" actId="478"/>
          <ac:picMkLst>
            <pc:docMk/>
            <pc:sldMk cId="4140233871" sldId="268"/>
            <ac:picMk id="6" creationId="{32D95F2B-8F88-5E44-FA70-D88AD0668864}"/>
          </ac:picMkLst>
        </pc:picChg>
        <pc:picChg chg="del">
          <ac:chgData name="tkddnjs8895@daum.net" userId="7b0558fbd522bf34" providerId="LiveId" clId="{3CC43BA6-E13C-4B36-AE6C-F66C56AB6ABB}" dt="2023-06-12T14:49:36.536" v="1070" actId="478"/>
          <ac:picMkLst>
            <pc:docMk/>
            <pc:sldMk cId="4140233871" sldId="268"/>
            <ac:picMk id="9" creationId="{C478A53C-A7DD-16EA-8C46-74AB35A8C90C}"/>
          </ac:picMkLst>
        </pc:picChg>
      </pc:sldChg>
      <pc:sldChg chg="addSp delSp modSp add mod ord">
        <pc:chgData name="tkddnjs8895@daum.net" userId="7b0558fbd522bf34" providerId="LiveId" clId="{3CC43BA6-E13C-4B36-AE6C-F66C56AB6ABB}" dt="2023-06-12T14:49:32.907" v="1069"/>
        <pc:sldMkLst>
          <pc:docMk/>
          <pc:sldMk cId="212143017" sldId="269"/>
        </pc:sldMkLst>
        <pc:spChg chg="mod">
          <ac:chgData name="tkddnjs8895@daum.net" userId="7b0558fbd522bf34" providerId="LiveId" clId="{3CC43BA6-E13C-4B36-AE6C-F66C56AB6ABB}" dt="2023-06-12T14:49:16.470" v="1064" actId="20577"/>
          <ac:spMkLst>
            <pc:docMk/>
            <pc:sldMk cId="212143017" sldId="269"/>
            <ac:spMk id="2" creationId="{65070B41-8A88-4A60-E886-802B13C33D0E}"/>
          </ac:spMkLst>
        </pc:spChg>
        <pc:spChg chg="del">
          <ac:chgData name="tkddnjs8895@daum.net" userId="7b0558fbd522bf34" providerId="LiveId" clId="{3CC43BA6-E13C-4B36-AE6C-F66C56AB6ABB}" dt="2023-06-12T14:49:20.017" v="1066" actId="478"/>
          <ac:spMkLst>
            <pc:docMk/>
            <pc:sldMk cId="212143017" sldId="269"/>
            <ac:spMk id="8" creationId="{FA08DCDA-7E31-A305-8097-CC44F972516A}"/>
          </ac:spMkLst>
        </pc:spChg>
        <pc:spChg chg="mod">
          <ac:chgData name="tkddnjs8895@daum.net" userId="7b0558fbd522bf34" providerId="LiveId" clId="{3CC43BA6-E13C-4B36-AE6C-F66C56AB6ABB}" dt="2023-06-12T14:49:27.684" v="1067" actId="1076"/>
          <ac:spMkLst>
            <pc:docMk/>
            <pc:sldMk cId="212143017" sldId="269"/>
            <ac:spMk id="10" creationId="{F473B6D2-5ECC-EE99-2D91-7F4CD4317DE5}"/>
          </ac:spMkLst>
        </pc:spChg>
        <pc:spChg chg="mod">
          <ac:chgData name="tkddnjs8895@daum.net" userId="7b0558fbd522bf34" providerId="LiveId" clId="{3CC43BA6-E13C-4B36-AE6C-F66C56AB6ABB}" dt="2023-06-12T14:49:27.684" v="1067" actId="1076"/>
          <ac:spMkLst>
            <pc:docMk/>
            <pc:sldMk cId="212143017" sldId="269"/>
            <ac:spMk id="11" creationId="{507907F1-6360-036B-2BA7-1F78AC851D86}"/>
          </ac:spMkLst>
        </pc:spChg>
        <pc:spChg chg="mod">
          <ac:chgData name="tkddnjs8895@daum.net" userId="7b0558fbd522bf34" providerId="LiveId" clId="{3CC43BA6-E13C-4B36-AE6C-F66C56AB6ABB}" dt="2023-06-12T14:49:27.684" v="1067" actId="1076"/>
          <ac:spMkLst>
            <pc:docMk/>
            <pc:sldMk cId="212143017" sldId="269"/>
            <ac:spMk id="12" creationId="{EBD3617A-5455-372E-21CA-8BF31B787B47}"/>
          </ac:spMkLst>
        </pc:spChg>
        <pc:picChg chg="add mod">
          <ac:chgData name="tkddnjs8895@daum.net" userId="7b0558fbd522bf34" providerId="LiveId" clId="{3CC43BA6-E13C-4B36-AE6C-F66C56AB6ABB}" dt="2023-06-12T14:49:27.684" v="1067" actId="1076"/>
          <ac:picMkLst>
            <pc:docMk/>
            <pc:sldMk cId="212143017" sldId="269"/>
            <ac:picMk id="4" creationId="{C22DAF61-4B16-D22F-8C20-153DA172E1AC}"/>
          </ac:picMkLst>
        </pc:picChg>
        <pc:picChg chg="del">
          <ac:chgData name="tkddnjs8895@daum.net" userId="7b0558fbd522bf34" providerId="LiveId" clId="{3CC43BA6-E13C-4B36-AE6C-F66C56AB6ABB}" dt="2023-06-12T14:49:18.495" v="1065" actId="478"/>
          <ac:picMkLst>
            <pc:docMk/>
            <pc:sldMk cId="212143017" sldId="269"/>
            <ac:picMk id="5" creationId="{B2F2DCB5-E042-B5E8-BC97-BEF3460E6D91}"/>
          </ac:picMkLst>
        </pc:picChg>
        <pc:picChg chg="del">
          <ac:chgData name="tkddnjs8895@daum.net" userId="7b0558fbd522bf34" providerId="LiveId" clId="{3CC43BA6-E13C-4B36-AE6C-F66C56AB6ABB}" dt="2023-06-12T14:42:26.290" v="1033" actId="478"/>
          <ac:picMkLst>
            <pc:docMk/>
            <pc:sldMk cId="212143017" sldId="269"/>
            <ac:picMk id="7" creationId="{7C3A4F22-AD77-F497-20DB-0716AE00DA9C}"/>
          </ac:picMkLst>
        </pc:picChg>
        <pc:picChg chg="add mod">
          <ac:chgData name="tkddnjs8895@daum.net" userId="7b0558fbd522bf34" providerId="LiveId" clId="{3CC43BA6-E13C-4B36-AE6C-F66C56AB6ABB}" dt="2023-06-12T14:49:27.684" v="1067" actId="1076"/>
          <ac:picMkLst>
            <pc:docMk/>
            <pc:sldMk cId="212143017" sldId="269"/>
            <ac:picMk id="9" creationId="{AEF4833E-ECBD-9805-08EC-F54826E44600}"/>
          </ac:picMkLst>
        </pc:picChg>
        <pc:picChg chg="del">
          <ac:chgData name="tkddnjs8895@daum.net" userId="7b0558fbd522bf34" providerId="LiveId" clId="{3CC43BA6-E13C-4B36-AE6C-F66C56AB6ABB}" dt="2023-06-12T14:43:40.468" v="1051" actId="478"/>
          <ac:picMkLst>
            <pc:docMk/>
            <pc:sldMk cId="212143017" sldId="269"/>
            <ac:picMk id="14" creationId="{E15D191C-27CA-3342-8232-20E26F2701F2}"/>
          </ac:picMkLst>
        </pc:picChg>
      </pc:sldChg>
      <pc:sldChg chg="add del">
        <pc:chgData name="tkddnjs8895@daum.net" userId="7b0558fbd522bf34" providerId="LiveId" clId="{3CC43BA6-E13C-4B36-AE6C-F66C56AB6ABB}" dt="2023-06-12T14:41:17.474" v="1012" actId="47"/>
        <pc:sldMkLst>
          <pc:docMk/>
          <pc:sldMk cId="2226024708" sldId="269"/>
        </pc:sldMkLst>
      </pc:sldChg>
      <pc:sldChg chg="addSp delSp modSp add mod">
        <pc:chgData name="tkddnjs8895@daum.net" userId="7b0558fbd522bf34" providerId="LiveId" clId="{3CC43BA6-E13C-4B36-AE6C-F66C56AB6ABB}" dt="2023-06-12T14:51:53.147" v="1132" actId="14100"/>
        <pc:sldMkLst>
          <pc:docMk/>
          <pc:sldMk cId="986510348" sldId="270"/>
        </pc:sldMkLst>
        <pc:spChg chg="mod">
          <ac:chgData name="tkddnjs8895@daum.net" userId="7b0558fbd522bf34" providerId="LiveId" clId="{3CC43BA6-E13C-4B36-AE6C-F66C56AB6ABB}" dt="2023-06-12T14:51:12.687" v="1127" actId="20577"/>
          <ac:spMkLst>
            <pc:docMk/>
            <pc:sldMk cId="986510348" sldId="270"/>
            <ac:spMk id="2" creationId="{65070B41-8A88-4A60-E886-802B13C33D0E}"/>
          </ac:spMkLst>
        </pc:spChg>
        <pc:picChg chg="del">
          <ac:chgData name="tkddnjs8895@daum.net" userId="7b0558fbd522bf34" providerId="LiveId" clId="{3CC43BA6-E13C-4B36-AE6C-F66C56AB6ABB}" dt="2023-06-12T14:51:39.083" v="1128" actId="478"/>
          <ac:picMkLst>
            <pc:docMk/>
            <pc:sldMk cId="986510348" sldId="270"/>
            <ac:picMk id="4" creationId="{DF6298FA-88B3-22A8-0293-63285EFD60BB}"/>
          </ac:picMkLst>
        </pc:picChg>
        <pc:picChg chg="add mod">
          <ac:chgData name="tkddnjs8895@daum.net" userId="7b0558fbd522bf34" providerId="LiveId" clId="{3CC43BA6-E13C-4B36-AE6C-F66C56AB6ABB}" dt="2023-06-12T14:51:53.147" v="1132" actId="14100"/>
          <ac:picMkLst>
            <pc:docMk/>
            <pc:sldMk cId="986510348" sldId="270"/>
            <ac:picMk id="5" creationId="{063A4FD2-C00F-7BA1-67C5-E51D3A08918F}"/>
          </ac:picMkLst>
        </pc:picChg>
      </pc:sldChg>
      <pc:sldChg chg="addSp delSp modSp add mod">
        <pc:chgData name="tkddnjs8895@daum.net" userId="7b0558fbd522bf34" providerId="LiveId" clId="{3CC43BA6-E13C-4B36-AE6C-F66C56AB6ABB}" dt="2023-06-12T14:58:30.971" v="1246" actId="20577"/>
        <pc:sldMkLst>
          <pc:docMk/>
          <pc:sldMk cId="3890191109" sldId="271"/>
        </pc:sldMkLst>
        <pc:spChg chg="mod">
          <ac:chgData name="tkddnjs8895@daum.net" userId="7b0558fbd522bf34" providerId="LiveId" clId="{3CC43BA6-E13C-4B36-AE6C-F66C56AB6ABB}" dt="2023-06-12T14:58:30.971" v="1246" actId="20577"/>
          <ac:spMkLst>
            <pc:docMk/>
            <pc:sldMk cId="3890191109" sldId="271"/>
            <ac:spMk id="2" creationId="{65070B41-8A88-4A60-E886-802B13C33D0E}"/>
          </ac:spMkLst>
        </pc:spChg>
        <pc:picChg chg="add mod">
          <ac:chgData name="tkddnjs8895@daum.net" userId="7b0558fbd522bf34" providerId="LiveId" clId="{3CC43BA6-E13C-4B36-AE6C-F66C56AB6ABB}" dt="2023-06-12T14:58:21.431" v="1240" actId="1076"/>
          <ac:picMkLst>
            <pc:docMk/>
            <pc:sldMk cId="3890191109" sldId="271"/>
            <ac:picMk id="4" creationId="{CC28FA4C-EF49-C44C-D7F7-4309A435301F}"/>
          </ac:picMkLst>
        </pc:picChg>
        <pc:picChg chg="del">
          <ac:chgData name="tkddnjs8895@daum.net" userId="7b0558fbd522bf34" providerId="LiveId" clId="{3CC43BA6-E13C-4B36-AE6C-F66C56AB6ABB}" dt="2023-06-12T14:54:29.590" v="1238" actId="478"/>
          <ac:picMkLst>
            <pc:docMk/>
            <pc:sldMk cId="3890191109" sldId="271"/>
            <ac:picMk id="5" creationId="{063A4FD2-C00F-7BA1-67C5-E51D3A08918F}"/>
          </ac:picMkLst>
        </pc:picChg>
      </pc:sldChg>
      <pc:sldChg chg="addSp delSp modSp add mod">
        <pc:chgData name="tkddnjs8895@daum.net" userId="7b0558fbd522bf34" providerId="LiveId" clId="{3CC43BA6-E13C-4B36-AE6C-F66C56AB6ABB}" dt="2023-06-12T15:00:06.598" v="1270" actId="14100"/>
        <pc:sldMkLst>
          <pc:docMk/>
          <pc:sldMk cId="3146913124" sldId="272"/>
        </pc:sldMkLst>
        <pc:spChg chg="mod">
          <ac:chgData name="tkddnjs8895@daum.net" userId="7b0558fbd522bf34" providerId="LiveId" clId="{3CC43BA6-E13C-4B36-AE6C-F66C56AB6ABB}" dt="2023-06-12T14:58:57.773" v="1266" actId="20577"/>
          <ac:spMkLst>
            <pc:docMk/>
            <pc:sldMk cId="3146913124" sldId="272"/>
            <ac:spMk id="2" creationId="{65070B41-8A88-4A60-E886-802B13C33D0E}"/>
          </ac:spMkLst>
        </pc:spChg>
        <pc:picChg chg="del">
          <ac:chgData name="tkddnjs8895@daum.net" userId="7b0558fbd522bf34" providerId="LiveId" clId="{3CC43BA6-E13C-4B36-AE6C-F66C56AB6ABB}" dt="2023-06-12T14:58:58.514" v="1267" actId="478"/>
          <ac:picMkLst>
            <pc:docMk/>
            <pc:sldMk cId="3146913124" sldId="272"/>
            <ac:picMk id="4" creationId="{CC28FA4C-EF49-C44C-D7F7-4309A435301F}"/>
          </ac:picMkLst>
        </pc:picChg>
        <pc:picChg chg="add mod">
          <ac:chgData name="tkddnjs8895@daum.net" userId="7b0558fbd522bf34" providerId="LiveId" clId="{3CC43BA6-E13C-4B36-AE6C-F66C56AB6ABB}" dt="2023-06-12T15:00:06.598" v="1270" actId="14100"/>
          <ac:picMkLst>
            <pc:docMk/>
            <pc:sldMk cId="3146913124" sldId="272"/>
            <ac:picMk id="5" creationId="{F7B1C53E-2887-0D19-6197-51A7EE4EE3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8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8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25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8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46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2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3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1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2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7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6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1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6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3462-E7E0-4F65-B06E-11D0F06ACC3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6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tjJ8xtt2Hg&amp;t=2412s" TargetMode="External"/><Relationship Id="rId2" Type="http://schemas.openxmlformats.org/officeDocument/2006/relationships/hyperlink" Target="https://www.youtube.com/watch?v=mLqBNdqYEQw&amp;t=1295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C3BBA-E950-202A-3CBF-6F2BF68FA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3443"/>
            <a:ext cx="7766936" cy="1646302"/>
          </a:xfrm>
        </p:spPr>
        <p:txBody>
          <a:bodyPr/>
          <a:lstStyle/>
          <a:p>
            <a:r>
              <a:rPr lang="ko-KR" altLang="en-US" dirty="0"/>
              <a:t>국내 관광지 소개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4E9F8-C46C-B48D-B019-A6C501D7C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28256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202248086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조상원</a:t>
            </a:r>
          </a:p>
        </p:txBody>
      </p:sp>
    </p:spTree>
    <p:extLst>
      <p:ext uri="{BB962C8B-B14F-4D97-AF65-F5344CB8AC3E}">
        <p14:creationId xmlns:p14="http://schemas.microsoft.com/office/powerpoint/2010/main" val="89413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PHP</a:t>
            </a:r>
            <a:r>
              <a:rPr lang="ko-KR" altLang="en-US" sz="4400" dirty="0"/>
              <a:t>문</a:t>
            </a:r>
            <a:r>
              <a:rPr lang="en-US" altLang="ko-KR" sz="4400" dirty="0"/>
              <a:t> – </a:t>
            </a:r>
            <a:r>
              <a:rPr lang="ko-KR" altLang="en-US" sz="4400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1C53E-2887-0D19-6197-51A7EE4E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0226"/>
            <a:ext cx="7988201" cy="44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1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Google Map API </a:t>
            </a:r>
            <a:br>
              <a:rPr lang="en-US" altLang="ko-KR" sz="4400" dirty="0"/>
            </a:br>
            <a:r>
              <a:rPr lang="en-US" altLang="ko-KR" sz="4400" dirty="0"/>
              <a:t>– Xml, Manifest, </a:t>
            </a:r>
            <a:r>
              <a:rPr lang="en-US" altLang="ko-KR" sz="4400" dirty="0" err="1"/>
              <a:t>gradle</a:t>
            </a:r>
            <a:r>
              <a:rPr lang="en-US" altLang="ko-KR" sz="4400" dirty="0"/>
              <a:t> Code</a:t>
            </a:r>
            <a:endParaRPr lang="ko-KR" altLang="en-US" sz="4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F2DCB5-E042-B5E8-BC97-BEF3460E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074"/>
            <a:ext cx="5019712" cy="10953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3A4F22-AD77-F497-20DB-0716AE00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5533754"/>
            <a:ext cx="7874988" cy="225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8DCDA-7E31-A305-8097-CC44F972516A}"/>
              </a:ext>
            </a:extLst>
          </p:cNvPr>
          <p:cNvSpPr txBox="1"/>
          <p:nvPr/>
        </p:nvSpPr>
        <p:spPr>
          <a:xfrm>
            <a:off x="677334" y="2099436"/>
            <a:ext cx="150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3B6D2-5ECC-EE99-2D91-7F4CD4317DE5}"/>
              </a:ext>
            </a:extLst>
          </p:cNvPr>
          <p:cNvSpPr txBox="1"/>
          <p:nvPr/>
        </p:nvSpPr>
        <p:spPr>
          <a:xfrm>
            <a:off x="677333" y="3855890"/>
            <a:ext cx="17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Manifest</a:t>
            </a:r>
            <a:r>
              <a:rPr lang="ko-KR" altLang="en-US" dirty="0"/>
              <a:t>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907F1-6360-036B-2BA7-1F78AC851D86}"/>
              </a:ext>
            </a:extLst>
          </p:cNvPr>
          <p:cNvSpPr txBox="1"/>
          <p:nvPr/>
        </p:nvSpPr>
        <p:spPr>
          <a:xfrm>
            <a:off x="677334" y="5164422"/>
            <a:ext cx="150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gradle</a:t>
            </a:r>
            <a:r>
              <a:rPr lang="ko-KR" altLang="en-US" dirty="0"/>
              <a:t>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3617A-5455-372E-21CA-8BF31B787B47}"/>
              </a:ext>
            </a:extLst>
          </p:cNvPr>
          <p:cNvSpPr txBox="1"/>
          <p:nvPr/>
        </p:nvSpPr>
        <p:spPr>
          <a:xfrm>
            <a:off x="4575311" y="4325490"/>
            <a:ext cx="32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← </a:t>
            </a:r>
            <a:r>
              <a:rPr lang="en-US" altLang="ko-KR" dirty="0">
                <a:solidFill>
                  <a:srgbClr val="FF0000"/>
                </a:solidFill>
              </a:rPr>
              <a:t>&lt;application&gt; </a:t>
            </a:r>
            <a:r>
              <a:rPr lang="ko-KR" altLang="en-US" dirty="0">
                <a:solidFill>
                  <a:srgbClr val="FF0000"/>
                </a:solidFill>
              </a:rPr>
              <a:t>안에 넣을 것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5D191C-27CA-3342-8232-20E26F27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219642"/>
            <a:ext cx="3800503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Google Map API – Java Code</a:t>
            </a:r>
            <a:endParaRPr lang="ko-KR" altLang="en-US" sz="4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78A53C-A7DD-16EA-8C46-74AB35A8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1199"/>
            <a:ext cx="9001191" cy="48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화면 </a:t>
            </a:r>
            <a:r>
              <a:rPr lang="en-US" altLang="ko-KR" sz="4400" dirty="0"/>
              <a:t>UI</a:t>
            </a:r>
            <a:endParaRPr lang="ko-KR" altLang="en-US" sz="4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FCAF7-3096-9B54-7E12-9610F5BF3AF2}"/>
              </a:ext>
            </a:extLst>
          </p:cNvPr>
          <p:cNvSpPr txBox="1"/>
          <p:nvPr/>
        </p:nvSpPr>
        <p:spPr>
          <a:xfrm>
            <a:off x="2307165" y="6099003"/>
            <a:ext cx="150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D72316-0D35-899E-F59B-EB0C683A6867}"/>
              </a:ext>
            </a:extLst>
          </p:cNvPr>
          <p:cNvSpPr txBox="1"/>
          <p:nvPr/>
        </p:nvSpPr>
        <p:spPr>
          <a:xfrm>
            <a:off x="6449486" y="6099003"/>
            <a:ext cx="168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</a:t>
            </a:r>
            <a:r>
              <a:rPr lang="ko-KR" altLang="en-US" dirty="0"/>
              <a:t>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1A9BB6-07B5-778F-5567-DDB1AE2C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41" y="1244626"/>
            <a:ext cx="2590911" cy="4628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1A5121-EC60-D2CF-5620-778738C2E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82" y="1233377"/>
            <a:ext cx="2603505" cy="46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8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화면 </a:t>
            </a:r>
            <a:r>
              <a:rPr lang="en-US" altLang="ko-KR" sz="4400" dirty="0"/>
              <a:t>UI</a:t>
            </a:r>
            <a:endParaRPr lang="ko-KR" altLang="en-US" sz="4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FCAF7-3096-9B54-7E12-9610F5BF3AF2}"/>
              </a:ext>
            </a:extLst>
          </p:cNvPr>
          <p:cNvSpPr txBox="1"/>
          <p:nvPr/>
        </p:nvSpPr>
        <p:spPr>
          <a:xfrm>
            <a:off x="1919336" y="6099003"/>
            <a:ext cx="118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D72316-0D35-899E-F59B-EB0C683A6867}"/>
              </a:ext>
            </a:extLst>
          </p:cNvPr>
          <p:cNvSpPr txBox="1"/>
          <p:nvPr/>
        </p:nvSpPr>
        <p:spPr>
          <a:xfrm>
            <a:off x="4733859" y="6099003"/>
            <a:ext cx="194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관광지정보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F3A36-0717-19EF-1B3C-EC4A4B06B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22" y="1220246"/>
            <a:ext cx="2603505" cy="4651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F6D331-7F31-4B7A-E727-572325F9B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67" y="1220246"/>
            <a:ext cx="2603505" cy="4651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590227-5315-945D-851F-A6DEA4C95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412" y="1220245"/>
            <a:ext cx="2603505" cy="4651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54E9BF-F548-1292-D7BC-9DF4FBF293DA}"/>
              </a:ext>
            </a:extLst>
          </p:cNvPr>
          <p:cNvSpPr txBox="1"/>
          <p:nvPr/>
        </p:nvSpPr>
        <p:spPr>
          <a:xfrm>
            <a:off x="7927704" y="6099003"/>
            <a:ext cx="194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관광지위치 화면</a:t>
            </a:r>
          </a:p>
        </p:txBody>
      </p:sp>
    </p:spTree>
    <p:extLst>
      <p:ext uri="{BB962C8B-B14F-4D97-AF65-F5344CB8AC3E}">
        <p14:creationId xmlns:p14="http://schemas.microsoft.com/office/powerpoint/2010/main" val="380980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462D3-1C61-1194-B07D-A23D1DEB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2AC8-D854-00A2-1064-C64FF163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앱 소개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기능소개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DB </a:t>
            </a:r>
            <a:r>
              <a:rPr lang="ko-KR" altLang="en-US" sz="2400" dirty="0">
                <a:latin typeface="+mj-ea"/>
                <a:ea typeface="+mj-ea"/>
              </a:rPr>
              <a:t>구성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Code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화면 </a:t>
            </a:r>
            <a:r>
              <a:rPr lang="en-US" altLang="ko-KR" sz="2400" dirty="0">
                <a:latin typeface="+mj-ea"/>
                <a:ea typeface="+mj-ea"/>
              </a:rPr>
              <a:t>UI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4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E2D5-8EED-D387-3B71-A045EEF1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349898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앱 소개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52BDBA-6751-C763-8D0A-CF243F2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2" y="2253153"/>
            <a:ext cx="82572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여행은 가고 싶은데 어디로 갈지 고민이 되고, 어느 지역에 놀러갈 계획인데 어디로 갈지 고민될 때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앱을 이용하여 유명 관광지들의 정보를 쉽게 볼 수 있다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 정보에는 관광지이름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영업시간이 있고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 Map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위치를 볼 수 있다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12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E2D5-8EED-D387-3B71-A045EEF1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349898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기능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3008C0-D89D-7BDF-0AA4-B238E4A0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722" y="4283439"/>
            <a:ext cx="8257277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관광지 위치 표시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참조 사이트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https://www.youtube.com/watch?v=mLqBNdqYEQw&amp;t=1295s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607C8C0-52F3-9AB6-757E-CE09B622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8443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DB</a:t>
            </a:r>
          </a:p>
          <a:p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API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3DC2A7-36D2-0888-AFEC-B0D1C3819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722" y="2293135"/>
            <a:ext cx="8257277" cy="7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사이트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https://www.youtube.com/watch?v=ktjJ8xtt2Hg&amp;t=2412s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3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DB</a:t>
            </a:r>
            <a:r>
              <a:rPr lang="ko-KR" altLang="en-US" sz="4400" dirty="0"/>
              <a:t>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75FD62-3B93-9DA7-D860-84FE400BF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8" t="17902" r="35343" b="64657"/>
          <a:stretch/>
        </p:blipFill>
        <p:spPr>
          <a:xfrm>
            <a:off x="677334" y="2610294"/>
            <a:ext cx="9098360" cy="2083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F05567-7EDD-61C1-10C3-91AB75CFD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" t="11627" r="85645" b="84807"/>
          <a:stretch/>
        </p:blipFill>
        <p:spPr>
          <a:xfrm>
            <a:off x="2716619" y="1442074"/>
            <a:ext cx="4674247" cy="8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DB - Manifest, </a:t>
            </a:r>
            <a:r>
              <a:rPr lang="en-US" altLang="ko-KR" sz="4400" dirty="0" err="1"/>
              <a:t>gradle</a:t>
            </a:r>
            <a:r>
              <a:rPr lang="en-US" altLang="ko-KR" sz="4400" dirty="0"/>
              <a:t> Code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3B6D2-5ECC-EE99-2D91-7F4CD4317DE5}"/>
              </a:ext>
            </a:extLst>
          </p:cNvPr>
          <p:cNvSpPr txBox="1"/>
          <p:nvPr/>
        </p:nvSpPr>
        <p:spPr>
          <a:xfrm>
            <a:off x="677333" y="2213160"/>
            <a:ext cx="17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Manifest</a:t>
            </a:r>
            <a:r>
              <a:rPr lang="ko-KR" altLang="en-US" dirty="0"/>
              <a:t>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907F1-6360-036B-2BA7-1F78AC851D86}"/>
              </a:ext>
            </a:extLst>
          </p:cNvPr>
          <p:cNvSpPr txBox="1"/>
          <p:nvPr/>
        </p:nvSpPr>
        <p:spPr>
          <a:xfrm>
            <a:off x="677334" y="3521692"/>
            <a:ext cx="150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gradle</a:t>
            </a:r>
            <a:r>
              <a:rPr lang="ko-KR" altLang="en-US" dirty="0"/>
              <a:t>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3617A-5455-372E-21CA-8BF31B787B47}"/>
              </a:ext>
            </a:extLst>
          </p:cNvPr>
          <p:cNvSpPr txBox="1"/>
          <p:nvPr/>
        </p:nvSpPr>
        <p:spPr>
          <a:xfrm>
            <a:off x="677333" y="2839050"/>
            <a:ext cx="32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↑ </a:t>
            </a:r>
            <a:r>
              <a:rPr lang="en-US" altLang="ko-KR" dirty="0">
                <a:solidFill>
                  <a:srgbClr val="FF0000"/>
                </a:solidFill>
              </a:rPr>
              <a:t>&lt;application&gt; </a:t>
            </a:r>
            <a:r>
              <a:rPr lang="ko-KR" altLang="en-US" dirty="0">
                <a:solidFill>
                  <a:srgbClr val="FF0000"/>
                </a:solidFill>
              </a:rPr>
              <a:t>밖에 넣을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DAF61-4B16-D22F-8C20-153DA172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9" y="3880799"/>
            <a:ext cx="5657486" cy="320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F4833E-ECBD-9805-08EC-F54826E4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64875"/>
            <a:ext cx="7982886" cy="2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DB – </a:t>
            </a:r>
            <a:r>
              <a:rPr lang="ko-KR" altLang="en-US" sz="4400" dirty="0"/>
              <a:t>로그인 </a:t>
            </a:r>
            <a:r>
              <a:rPr lang="en-US" altLang="ko-KR" sz="4400" dirty="0"/>
              <a:t>Java Code</a:t>
            </a: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6298FA-88B3-22A8-0293-63285EFD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4604"/>
            <a:ext cx="8445073" cy="46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3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DB – </a:t>
            </a:r>
            <a:r>
              <a:rPr lang="ko-KR" altLang="en-US" sz="4400" dirty="0"/>
              <a:t>회원가입 </a:t>
            </a:r>
            <a:r>
              <a:rPr lang="en-US" altLang="ko-KR" sz="4400" dirty="0"/>
              <a:t>Java Code</a:t>
            </a:r>
            <a:endParaRPr lang="ko-KR" altLang="en-US" sz="4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A4FD2-C00F-7BA1-67C5-E51D3A08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6112"/>
            <a:ext cx="9439545" cy="48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PHP</a:t>
            </a:r>
            <a:r>
              <a:rPr lang="ko-KR" altLang="en-US" sz="4400" dirty="0"/>
              <a:t>문</a:t>
            </a:r>
            <a:r>
              <a:rPr lang="en-US" altLang="ko-KR" sz="4400" dirty="0"/>
              <a:t> – </a:t>
            </a:r>
            <a:r>
              <a:rPr lang="ko-KR" altLang="en-US" sz="4400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8FA4C-EF49-C44C-D7F7-4309A435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2626"/>
            <a:ext cx="6524673" cy="44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110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70</TotalTime>
  <Words>197</Words>
  <Application>Microsoft Office PowerPoint</Application>
  <PresentationFormat>와이드스크린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Trebuchet MS</vt:lpstr>
      <vt:lpstr>Wingdings 3</vt:lpstr>
      <vt:lpstr>패싯</vt:lpstr>
      <vt:lpstr>국내 관광지 소개 앱</vt:lpstr>
      <vt:lpstr>목차</vt:lpstr>
      <vt:lpstr>앱 소개</vt:lpstr>
      <vt:lpstr>기능</vt:lpstr>
      <vt:lpstr>DB 구성</vt:lpstr>
      <vt:lpstr>DB - Manifest, gradle Code</vt:lpstr>
      <vt:lpstr>DB – 로그인 Java Code</vt:lpstr>
      <vt:lpstr>DB – 회원가입 Java Code</vt:lpstr>
      <vt:lpstr>PHP문 – 로그인</vt:lpstr>
      <vt:lpstr>PHP문 – 회원가입</vt:lpstr>
      <vt:lpstr>Google Map API  – Xml, Manifest, gradle Code</vt:lpstr>
      <vt:lpstr>Google Map API – Java Code</vt:lpstr>
      <vt:lpstr>화면 UI</vt:lpstr>
      <vt:lpstr>화면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국내 관광지 소개 앱</dc:title>
  <dc:creator>whdydgns8897@naver.com</dc:creator>
  <cp:lastModifiedBy>tkddnjs8895@daum.net</cp:lastModifiedBy>
  <cp:revision>12</cp:revision>
  <dcterms:created xsi:type="dcterms:W3CDTF">2023-04-14T01:41:56Z</dcterms:created>
  <dcterms:modified xsi:type="dcterms:W3CDTF">2023-06-12T15:00:07Z</dcterms:modified>
</cp:coreProperties>
</file>