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6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9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4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77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1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2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4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6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3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8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3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46C6-A91E-48FE-AD62-7C210FC029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E275-5540-454E-B3DE-884D09EE9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3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-lostark.game.onstove.com/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kaka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B32B-20F3-5D71-B9E1-18CFF34F7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Open API </a:t>
            </a:r>
            <a:r>
              <a:rPr lang="ko-KR" altLang="en-US" sz="6600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42FAD-3313-F154-F778-CC23B4C7B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202248086 </a:t>
            </a:r>
            <a:r>
              <a:rPr lang="ko-KR" altLang="en-US" dirty="0"/>
              <a:t>조상원</a:t>
            </a:r>
          </a:p>
        </p:txBody>
      </p:sp>
    </p:spTree>
    <p:extLst>
      <p:ext uri="{BB962C8B-B14F-4D97-AF65-F5344CB8AC3E}">
        <p14:creationId xmlns:p14="http://schemas.microsoft.com/office/powerpoint/2010/main" val="27465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5E268-50C3-CB8C-3E90-1D321341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3652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API</a:t>
            </a:r>
            <a:r>
              <a:rPr lang="ko-KR" altLang="en-US" sz="4000" dirty="0"/>
              <a:t> 받는 곳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83C77-AE97-9C23-6F18-F3F990A1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7822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공공데이터 포털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: </a:t>
            </a:r>
            <a:r>
              <a:rPr lang="en-US" altLang="ko-KR" sz="2000" b="0" i="0" dirty="0">
                <a:solidFill>
                  <a:srgbClr val="FF6347"/>
                </a:solidFill>
                <a:effectLst/>
                <a:latin typeface="Karla" panose="020B0604020202020204" pitchFamily="2" charset="0"/>
                <a:hlinkClick r:id="rId2"/>
              </a:rPr>
              <a:t>https://www.data.go.kr/</a:t>
            </a:r>
            <a:endParaRPr lang="en-US" altLang="ko-KR" sz="2000" b="0" i="0" dirty="0">
              <a:solidFill>
                <a:srgbClr val="FF6347"/>
              </a:solidFill>
              <a:effectLst/>
              <a:latin typeface="Karla" panose="020B0604020202020204" pitchFamily="2" charset="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기업의 </a:t>
            </a: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sz="2000" dirty="0"/>
              <a:t>: API</a:t>
            </a:r>
            <a:r>
              <a:rPr lang="ko-KR" altLang="en-US" sz="2000" dirty="0"/>
              <a:t>를 제공하는 기업이라면 홈페이지에 들어가면 </a:t>
            </a:r>
            <a:r>
              <a:rPr lang="en-US" altLang="ko-KR" sz="2000" dirty="0"/>
              <a:t>API</a:t>
            </a:r>
            <a:r>
              <a:rPr lang="ko-KR" altLang="en-US" sz="2000" dirty="0"/>
              <a:t>를 받을 수 있는 곳이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게임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로스트아크</a:t>
            </a:r>
            <a:r>
              <a:rPr lang="ko-KR" altLang="en-US" sz="2000" dirty="0"/>
              <a:t> </a:t>
            </a:r>
            <a:r>
              <a:rPr lang="en-US" altLang="ko-KR" sz="2000" dirty="0"/>
              <a:t>API: </a:t>
            </a:r>
            <a:r>
              <a:rPr lang="en-US" altLang="ko-KR" sz="2000" dirty="0">
                <a:hlinkClick r:id="rId3"/>
              </a:rPr>
              <a:t>https://developer-lostark.game.onstove.com/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카카오 </a:t>
            </a:r>
            <a:r>
              <a:rPr lang="en-US" altLang="ko-KR" sz="2000" dirty="0"/>
              <a:t>API: </a:t>
            </a:r>
            <a:r>
              <a:rPr lang="en-US" altLang="ko-KR" sz="2000" dirty="0">
                <a:hlinkClick r:id="rId4"/>
              </a:rPr>
              <a:t>https://developers.kakao.com/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71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63F6-D7C9-E20C-AA4D-16D1DF0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5185"/>
            <a:ext cx="9905998" cy="1478570"/>
          </a:xfrm>
        </p:spPr>
        <p:txBody>
          <a:bodyPr/>
          <a:lstStyle/>
          <a:p>
            <a:r>
              <a:rPr lang="en-US" altLang="ko-KR" dirty="0"/>
              <a:t>API Key </a:t>
            </a:r>
            <a:r>
              <a:rPr lang="ko-KR" altLang="en-US" dirty="0"/>
              <a:t>발급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79F5E-5AEB-ADDB-55BA-5598BB0E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375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i="0" dirty="0">
                <a:effectLst/>
                <a:latin typeface="Söhne"/>
              </a:rPr>
              <a:t>Open API</a:t>
            </a:r>
            <a:r>
              <a:rPr lang="ko-KR" altLang="en-US" sz="2000" b="0" i="0" dirty="0">
                <a:effectLst/>
                <a:latin typeface="Söhne"/>
              </a:rPr>
              <a:t>는 개발자를 식별하기 위해 </a:t>
            </a:r>
            <a:r>
              <a:rPr lang="en-US" altLang="ko-KR" sz="2000" b="0" i="0" dirty="0">
                <a:effectLst/>
                <a:latin typeface="Söhne"/>
              </a:rPr>
              <a:t>API </a:t>
            </a:r>
            <a:r>
              <a:rPr lang="ko-KR" altLang="en-US" sz="2000" b="0" i="0" dirty="0">
                <a:effectLst/>
                <a:latin typeface="Söhne"/>
              </a:rPr>
              <a:t>키를 요구한다</a:t>
            </a:r>
            <a:r>
              <a:rPr lang="en-US" altLang="ko-KR" sz="2000" b="0" i="0" dirty="0"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ko-KR" altLang="en-US" sz="2000" b="0" i="0" dirty="0">
                <a:effectLst/>
                <a:latin typeface="Söhne"/>
              </a:rPr>
              <a:t>해당 </a:t>
            </a:r>
            <a:r>
              <a:rPr lang="en-US" altLang="ko-KR" sz="2000" b="0" i="0" dirty="0">
                <a:effectLst/>
                <a:latin typeface="Söhne"/>
              </a:rPr>
              <a:t>API</a:t>
            </a:r>
            <a:r>
              <a:rPr lang="ko-KR" altLang="en-US" sz="2000" b="0" i="0" dirty="0">
                <a:effectLst/>
                <a:latin typeface="Söhne"/>
              </a:rPr>
              <a:t>의 공식 웹사이트나 개발자 포털을 통해 </a:t>
            </a:r>
            <a:r>
              <a:rPr lang="en-US" altLang="ko-KR" sz="2000" b="0" i="0" dirty="0">
                <a:effectLst/>
                <a:latin typeface="Söhne"/>
              </a:rPr>
              <a:t>API </a:t>
            </a:r>
            <a:r>
              <a:rPr lang="ko-KR" altLang="en-US" sz="2000" b="0" i="0" dirty="0">
                <a:effectLst/>
                <a:latin typeface="Söhne"/>
              </a:rPr>
              <a:t>키를 발급받아야 한다</a:t>
            </a:r>
            <a:r>
              <a:rPr lang="en-US" altLang="ko-KR" sz="2000" b="0" i="0" dirty="0">
                <a:effectLst/>
                <a:latin typeface="Söhne"/>
              </a:rPr>
              <a:t>.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327C98-B7B7-510E-271F-4E65E33C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259" y="2805037"/>
            <a:ext cx="4729941" cy="37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495D2-CA7D-5A3A-AF92-5352015C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805037"/>
            <a:ext cx="4590521" cy="37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E48E3-860B-B84B-7889-A36FED08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247"/>
            <a:ext cx="9905998" cy="1478570"/>
          </a:xfrm>
        </p:spPr>
        <p:txBody>
          <a:bodyPr/>
          <a:lstStyle/>
          <a:p>
            <a:r>
              <a:rPr lang="ko-KR" altLang="en-US" dirty="0"/>
              <a:t>데이터처리 </a:t>
            </a:r>
            <a:r>
              <a:rPr lang="en-US" altLang="ko-KR" dirty="0"/>
              <a:t>(</a:t>
            </a:r>
            <a:r>
              <a:rPr lang="ko-KR" altLang="en-US" dirty="0"/>
              <a:t>응답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44933-E4CB-1749-118F-BF8E3E02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4681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i="0" dirty="0">
                <a:effectLst/>
                <a:latin typeface="Söhne"/>
              </a:rPr>
              <a:t>API </a:t>
            </a:r>
            <a:r>
              <a:rPr lang="ko-KR" altLang="en-US" sz="2000" b="0" i="0" dirty="0">
                <a:effectLst/>
                <a:latin typeface="Söhne"/>
              </a:rPr>
              <a:t>요청에 대한 응답으로 받은 데이터를 처리한다</a:t>
            </a:r>
            <a:r>
              <a:rPr lang="en-US" altLang="ko-KR" sz="2000" b="0" i="0" dirty="0">
                <a:effectLst/>
                <a:latin typeface="Söhne"/>
              </a:rPr>
              <a:t>. </a:t>
            </a:r>
            <a:r>
              <a:rPr lang="ko-KR" altLang="en-US" sz="2000" b="0" i="0" dirty="0">
                <a:effectLst/>
                <a:latin typeface="Söhne"/>
              </a:rPr>
              <a:t>응답은 일반적으로 </a:t>
            </a:r>
            <a:r>
              <a:rPr lang="en-US" altLang="ko-KR" sz="2000" b="0" i="0" dirty="0">
                <a:effectLst/>
                <a:latin typeface="Söhne"/>
              </a:rPr>
              <a:t>JSON, XML </a:t>
            </a:r>
            <a:r>
              <a:rPr lang="ko-KR" altLang="en-US" sz="2000" b="0" i="0" dirty="0">
                <a:effectLst/>
                <a:latin typeface="Söhne"/>
              </a:rPr>
              <a:t>등의 형식으로 제공된다</a:t>
            </a:r>
            <a:r>
              <a:rPr lang="en-US" altLang="ko-KR" sz="2000" b="0" i="0" dirty="0"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ko-KR" altLang="en-US" sz="2000" b="0" i="0" dirty="0">
                <a:effectLst/>
                <a:latin typeface="Söhne"/>
              </a:rPr>
              <a:t>받은 데이터를 </a:t>
            </a:r>
            <a:r>
              <a:rPr lang="ko-KR" altLang="en-US" sz="2000" b="0" i="0" dirty="0" err="1">
                <a:effectLst/>
                <a:latin typeface="Söhne"/>
              </a:rPr>
              <a:t>파싱하여</a:t>
            </a:r>
            <a:r>
              <a:rPr lang="ko-KR" altLang="en-US" sz="2000" b="0" i="0" dirty="0">
                <a:effectLst/>
                <a:latin typeface="Söhne"/>
              </a:rPr>
              <a:t> 필요한 정보를 추출하고</a:t>
            </a:r>
            <a:r>
              <a:rPr lang="en-US" altLang="ko-KR" sz="2000" b="0" i="0" dirty="0">
                <a:effectLst/>
                <a:latin typeface="Söhne"/>
              </a:rPr>
              <a:t>, </a:t>
            </a:r>
            <a:r>
              <a:rPr lang="ko-KR" altLang="en-US" sz="2000" b="0" i="0" dirty="0">
                <a:effectLst/>
                <a:latin typeface="Söhne"/>
              </a:rPr>
              <a:t>원하는 방식으로 가공하거나 활용할 수 있다</a:t>
            </a:r>
            <a:r>
              <a:rPr lang="en-US" altLang="ko-KR" sz="2000" b="0" i="0" dirty="0">
                <a:effectLst/>
                <a:latin typeface="Söhne"/>
              </a:rPr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E7B2B-EA44-CA25-8499-0DCC2CC8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3491614"/>
            <a:ext cx="3781237" cy="2624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2971B3-C0A8-F47C-5259-2BB7B6D5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20" y="3955778"/>
            <a:ext cx="3157978" cy="169568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6ECD14E-07AB-9E34-5F8A-D4E0CD2AC0B5}"/>
              </a:ext>
            </a:extLst>
          </p:cNvPr>
          <p:cNvSpPr/>
          <p:nvPr/>
        </p:nvSpPr>
        <p:spPr>
          <a:xfrm>
            <a:off x="5407767" y="4464954"/>
            <a:ext cx="829733" cy="6773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6C924-346A-87B8-6CA5-997760744A9D}"/>
              </a:ext>
            </a:extLst>
          </p:cNvPr>
          <p:cNvSpPr txBox="1"/>
          <p:nvPr/>
        </p:nvSpPr>
        <p:spPr>
          <a:xfrm>
            <a:off x="1212657" y="6115630"/>
            <a:ext cx="3709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 err="1"/>
              <a:t>로스트아크</a:t>
            </a:r>
            <a:r>
              <a:rPr lang="en-US" altLang="ko-KR" sz="1400" dirty="0"/>
              <a:t>(</a:t>
            </a:r>
            <a:r>
              <a:rPr lang="ko-KR" altLang="en-US" sz="1400" dirty="0"/>
              <a:t>게임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사용하여 현재 진행 중인 이벤트를 가져오는 코드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D3A5-8DF5-31E9-370A-267E3335197A}"/>
              </a:ext>
            </a:extLst>
          </p:cNvPr>
          <p:cNvSpPr txBox="1"/>
          <p:nvPr/>
        </p:nvSpPr>
        <p:spPr>
          <a:xfrm>
            <a:off x="6813216" y="5651465"/>
            <a:ext cx="297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이벤트 리스트가 잘 가져와진다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965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0</TotalTime>
  <Words>148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Söhne</vt:lpstr>
      <vt:lpstr>Arial</vt:lpstr>
      <vt:lpstr>Karla</vt:lpstr>
      <vt:lpstr>Tw Cen MT</vt:lpstr>
      <vt:lpstr>회로</vt:lpstr>
      <vt:lpstr>Open API 사용법</vt:lpstr>
      <vt:lpstr>API 받는 곳</vt:lpstr>
      <vt:lpstr>API Key 발급 받기</vt:lpstr>
      <vt:lpstr>데이터처리 (응답 확인)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API 사용법</dc:title>
  <dc:creator>whdydgns8897@naver.com</dc:creator>
  <cp:lastModifiedBy>whdydgns8897@naver.com</cp:lastModifiedBy>
  <cp:revision>5</cp:revision>
  <dcterms:created xsi:type="dcterms:W3CDTF">2023-05-18T05:11:34Z</dcterms:created>
  <dcterms:modified xsi:type="dcterms:W3CDTF">2023-05-18T06:12:13Z</dcterms:modified>
</cp:coreProperties>
</file>