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75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5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39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38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243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240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917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48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9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4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8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997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3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25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1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139" y="4544186"/>
            <a:ext cx="457580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Zaeem Ahmed                (K180166)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Ovaiz Ali                          (K180137)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Ali Ansari                         (K181077)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4375" y="2510027"/>
            <a:ext cx="9943465" cy="2422525"/>
            <a:chOff x="1484375" y="2510027"/>
            <a:chExt cx="9943465" cy="2422525"/>
          </a:xfrm>
        </p:grpSpPr>
        <p:sp>
          <p:nvSpPr>
            <p:cNvPr id="5" name="object 5"/>
            <p:cNvSpPr/>
            <p:nvPr/>
          </p:nvSpPr>
          <p:spPr>
            <a:xfrm>
              <a:off x="1484375" y="2510027"/>
              <a:ext cx="9943338" cy="776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0403" y="3332988"/>
              <a:ext cx="7971282" cy="776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747" y="4155948"/>
              <a:ext cx="4575809" cy="77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latin typeface="Trebuchet MS"/>
                <a:cs typeface="Trebuchet MS"/>
              </a:rPr>
              <a:t>PHISHING </a:t>
            </a:r>
            <a:r>
              <a:rPr sz="5400" b="1" spc="-405" dirty="0">
                <a:latin typeface="Trebuchet MS"/>
                <a:cs typeface="Trebuchet MS"/>
              </a:rPr>
              <a:t>WEBSITE </a:t>
            </a:r>
            <a:r>
              <a:rPr sz="5400" b="1" spc="-265" dirty="0">
                <a:latin typeface="Trebuchet MS"/>
                <a:cs typeface="Trebuchet MS"/>
              </a:rPr>
              <a:t>DETECTION  </a:t>
            </a:r>
            <a:r>
              <a:rPr sz="5400" b="1" spc="-200" dirty="0">
                <a:latin typeface="Trebuchet MS"/>
                <a:cs typeface="Trebuchet MS"/>
              </a:rPr>
              <a:t>by </a:t>
            </a:r>
            <a:r>
              <a:rPr sz="5400" b="1" spc="-95" dirty="0">
                <a:latin typeface="Trebuchet MS"/>
                <a:cs typeface="Trebuchet MS"/>
              </a:rPr>
              <a:t>MACHINE </a:t>
            </a:r>
            <a:r>
              <a:rPr sz="5400" b="1" spc="-100" dirty="0">
                <a:latin typeface="Trebuchet MS"/>
                <a:cs typeface="Trebuchet MS"/>
              </a:rPr>
              <a:t>LEARNING  </a:t>
            </a:r>
            <a:r>
              <a:rPr sz="5400" b="1" spc="-235" dirty="0">
                <a:latin typeface="Trebuchet MS"/>
                <a:cs typeface="Trebuchet MS"/>
              </a:rPr>
              <a:t>TECHNIQUES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628" y="385948"/>
            <a:ext cx="673100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75" dirty="0"/>
              <a:t>MODEL</a:t>
            </a:r>
            <a:r>
              <a:rPr sz="6000" spc="-40" dirty="0"/>
              <a:t> </a:t>
            </a:r>
            <a:r>
              <a:rPr sz="6000" spc="-459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clear that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XGBoost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performance.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8F435-89C7-4480-885C-C548DF5F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69" y="2667730"/>
            <a:ext cx="5539717" cy="19449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292" y="688080"/>
            <a:ext cx="342823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75" dirty="0"/>
              <a:t>NEXT</a:t>
            </a:r>
            <a:r>
              <a:rPr sz="6000" spc="-90" dirty="0"/>
              <a:t> </a:t>
            </a:r>
            <a:r>
              <a:rPr sz="6000" spc="-72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1412" y="2667000"/>
            <a:ext cx="9905998" cy="20106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719455" algn="l"/>
              </a:tabLst>
            </a:pPr>
            <a:r>
              <a:rPr spc="-85" dirty="0"/>
              <a:t>Working </a:t>
            </a:r>
            <a:r>
              <a:rPr spc="-210" dirty="0"/>
              <a:t>on </a:t>
            </a:r>
            <a:r>
              <a:rPr spc="-180" dirty="0"/>
              <a:t>this </a:t>
            </a:r>
            <a:r>
              <a:rPr spc="-90" dirty="0"/>
              <a:t>project </a:t>
            </a:r>
            <a:r>
              <a:rPr spc="-210" dirty="0"/>
              <a:t>is </a:t>
            </a:r>
            <a:r>
              <a:rPr spc="-85" dirty="0"/>
              <a:t>very </a:t>
            </a:r>
            <a:r>
              <a:rPr spc="-105" dirty="0"/>
              <a:t>knowledgeable and </a:t>
            </a:r>
            <a:r>
              <a:rPr spc="-114" dirty="0"/>
              <a:t>worth </a:t>
            </a:r>
            <a:r>
              <a:rPr spc="-145" dirty="0"/>
              <a:t>the</a:t>
            </a:r>
            <a:r>
              <a:rPr spc="-305" dirty="0"/>
              <a:t> </a:t>
            </a:r>
            <a:r>
              <a:rPr spc="-25" dirty="0"/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719455" algn="l"/>
              </a:tabLst>
            </a:pPr>
            <a:r>
              <a:rPr spc="-210" dirty="0"/>
              <a:t>Through </a:t>
            </a:r>
            <a:r>
              <a:rPr spc="-180" dirty="0"/>
              <a:t>this </a:t>
            </a:r>
            <a:r>
              <a:rPr spc="-100" dirty="0"/>
              <a:t>project, </a:t>
            </a:r>
            <a:r>
              <a:rPr spc="-185" dirty="0"/>
              <a:t>one </a:t>
            </a:r>
            <a:r>
              <a:rPr spc="-190" dirty="0"/>
              <a:t>can know </a:t>
            </a:r>
            <a:r>
              <a:rPr spc="-10" dirty="0"/>
              <a:t>a </a:t>
            </a:r>
            <a:r>
              <a:rPr spc="-60" dirty="0"/>
              <a:t>lot </a:t>
            </a:r>
            <a:r>
              <a:rPr spc="-95" dirty="0"/>
              <a:t>about </a:t>
            </a:r>
            <a:r>
              <a:rPr spc="-145" dirty="0"/>
              <a:t>the </a:t>
            </a:r>
            <a:r>
              <a:rPr spc="-165" dirty="0"/>
              <a:t>phishing </a:t>
            </a:r>
            <a:r>
              <a:rPr spc="-170" dirty="0"/>
              <a:t>websites </a:t>
            </a:r>
            <a:r>
              <a:rPr spc="-105" dirty="0"/>
              <a:t>and</a:t>
            </a:r>
            <a:r>
              <a:rPr spc="-295" dirty="0"/>
              <a:t> </a:t>
            </a:r>
            <a:r>
              <a:rPr spc="-210" dirty="0"/>
              <a:t>how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/>
              <a:t>they </a:t>
            </a:r>
            <a:r>
              <a:rPr spc="-55" dirty="0"/>
              <a:t>are </a:t>
            </a:r>
            <a:r>
              <a:rPr spc="-40" dirty="0"/>
              <a:t>differentiated </a:t>
            </a:r>
            <a:r>
              <a:rPr spc="-114" dirty="0"/>
              <a:t>from </a:t>
            </a:r>
            <a:r>
              <a:rPr spc="-80" dirty="0"/>
              <a:t>legitimate</a:t>
            </a:r>
            <a:r>
              <a:rPr spc="300" dirty="0"/>
              <a:t> </a:t>
            </a:r>
            <a:r>
              <a:rPr spc="-225" dirty="0"/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Char char="•"/>
              <a:tabLst>
                <a:tab pos="719455" algn="l"/>
              </a:tabLst>
            </a:pPr>
            <a:r>
              <a:rPr spc="-280" dirty="0"/>
              <a:t>This </a:t>
            </a:r>
            <a:r>
              <a:rPr spc="-90" dirty="0"/>
              <a:t>project </a:t>
            </a:r>
            <a:r>
              <a:rPr spc="-195" dirty="0"/>
              <a:t>can </a:t>
            </a:r>
            <a:r>
              <a:rPr spc="-75" dirty="0"/>
              <a:t>be </a:t>
            </a:r>
            <a:r>
              <a:rPr spc="-130" dirty="0"/>
              <a:t>taken </a:t>
            </a:r>
            <a:r>
              <a:rPr spc="-80" dirty="0"/>
              <a:t>further </a:t>
            </a:r>
            <a:r>
              <a:rPr spc="-70" dirty="0"/>
              <a:t>by </a:t>
            </a:r>
            <a:r>
              <a:rPr spc="-95" dirty="0"/>
              <a:t>creating </a:t>
            </a:r>
            <a:r>
              <a:rPr spc="-15" dirty="0"/>
              <a:t>a </a:t>
            </a:r>
            <a:r>
              <a:rPr spc="-135" dirty="0"/>
              <a:t>browser </a:t>
            </a:r>
            <a:r>
              <a:rPr spc="-190" dirty="0"/>
              <a:t>extensions</a:t>
            </a:r>
            <a:r>
              <a:rPr spc="-15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4500" y="2684780"/>
            <a:ext cx="876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35" dirty="0">
                <a:solidFill>
                  <a:srgbClr val="82FFFF"/>
                </a:solidFill>
                <a:latin typeface="Trebuchet MS"/>
                <a:cs typeface="Trebuchet MS"/>
              </a:rPr>
              <a:t>Thank</a:t>
            </a:r>
            <a:r>
              <a:rPr sz="9600" b="1" spc="-409" dirty="0">
                <a:solidFill>
                  <a:srgbClr val="82FFFF"/>
                </a:solidFill>
                <a:latin typeface="Trebuchet MS"/>
                <a:cs typeface="Trebuchet MS"/>
              </a:rPr>
              <a:t> </a:t>
            </a:r>
            <a:r>
              <a:rPr sz="9600" b="1" spc="-285" dirty="0">
                <a:solidFill>
                  <a:srgbClr val="82FFFF"/>
                </a:solidFill>
                <a:latin typeface="Trebuchet MS"/>
                <a:cs typeface="Trebuchet MS"/>
              </a:rPr>
              <a:t>You…..</a:t>
            </a:r>
            <a:endParaRPr sz="9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597520"/>
            <a:ext cx="65532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6000" spc="-3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Phishing is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commonly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social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cyber attack.</a:t>
            </a:r>
            <a:endParaRPr sz="2200">
              <a:latin typeface="Arial"/>
              <a:cs typeface="Arial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ough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sher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ï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o  revealing confidential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information, with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fraudulently.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phished,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9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19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1900">
              <a:latin typeface="Arial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blacklist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being detected 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phishing.</a:t>
            </a:r>
            <a:endParaRPr sz="1900">
              <a:latin typeface="Arial"/>
              <a:cs typeface="Arial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detect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appearance, 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neural network 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900">
              <a:latin typeface="Arial"/>
              <a:cs typeface="Arial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2200">
              <a:latin typeface="Arial"/>
              <a:cs typeface="Arial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then,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2200" spc="-2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trapped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revealing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652" y="609600"/>
            <a:ext cx="46074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35" dirty="0"/>
              <a:t>OBJECTIVES</a:t>
            </a:r>
            <a:endParaRPr spc="-535" dirty="0"/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mimics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trustful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uniform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locators 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(URLs)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webpages.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objective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nets 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gathered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 content-based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measures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compared.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6" y="545576"/>
            <a:ext cx="3929887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90" dirty="0"/>
              <a:t>APPR</a:t>
            </a:r>
            <a:r>
              <a:rPr sz="6000" spc="-635" dirty="0"/>
              <a:t>O</a:t>
            </a:r>
            <a:r>
              <a:rPr sz="6000" spc="-415" dirty="0"/>
              <a:t>A</a:t>
            </a:r>
            <a:r>
              <a:rPr sz="6000" spc="-47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completion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endParaRPr sz="22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Collect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containing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platforms.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extract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features 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preprocess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EDA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Divide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selected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neural network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SVM,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Forest, 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Autoencoder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displaying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evaluation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considering accuracy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metrics.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specify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better.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069" y="566223"/>
            <a:ext cx="676986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15" dirty="0"/>
              <a:t>DATA</a:t>
            </a:r>
            <a:r>
              <a:rPr sz="6000" spc="-95" dirty="0"/>
              <a:t> </a:t>
            </a:r>
            <a:r>
              <a:rPr sz="6000" spc="-4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collected 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Brunswick,</a:t>
            </a:r>
            <a:r>
              <a:rPr sz="2400" spc="140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collected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opensource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PhishTank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csv, 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json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etc.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2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hourly.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389" y="622369"/>
            <a:ext cx="596722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475" dirty="0"/>
              <a:t> </a:t>
            </a:r>
            <a:r>
              <a:rPr sz="6000" spc="-5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following category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selected: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2214" y="4423220"/>
          <a:ext cx="7261859" cy="174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Domian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‘//’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‘http/https’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‘@’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Shortening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Length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Prefix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Suffix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"-"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82" y="556664"/>
            <a:ext cx="904303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330" dirty="0"/>
              <a:t> </a:t>
            </a:r>
            <a:r>
              <a:rPr sz="6000" spc="-540" dirty="0"/>
              <a:t>SELECTION</a:t>
            </a:r>
            <a:r>
              <a:rPr sz="6000" spc="-155" dirty="0"/>
              <a:t> </a:t>
            </a:r>
            <a:r>
              <a:rPr sz="6000" spc="-285" dirty="0"/>
              <a:t>(CONT.)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17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extracted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5498" y="2667318"/>
          <a:ext cx="658177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Iframe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Disabling 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190" y="381000"/>
            <a:ext cx="761962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15" dirty="0"/>
              <a:t>FEATURES</a:t>
            </a:r>
            <a:r>
              <a:rPr sz="6000" spc="-440" dirty="0"/>
              <a:t> </a:t>
            </a:r>
            <a:r>
              <a:rPr sz="6000" spc="-470" dirty="0"/>
              <a:t>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9EBDC1-1D77-4FAA-AF9C-F6BFD245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355340"/>
            <a:ext cx="5305424" cy="5121660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44433"/>
            <a:ext cx="990599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30" dirty="0"/>
              <a:t>MACHINE </a:t>
            </a:r>
            <a:r>
              <a:rPr sz="6000" spc="-434" dirty="0"/>
              <a:t>LEARNING</a:t>
            </a:r>
            <a:r>
              <a:rPr sz="6000" spc="-330" dirty="0"/>
              <a:t> </a:t>
            </a:r>
            <a:r>
              <a:rPr sz="6000" spc="-50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29027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task.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two major types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2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problems,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regression.</a:t>
            </a:r>
            <a:endParaRPr sz="2200" dirty="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classified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(0). 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(classification)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considered 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20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9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70" dirty="0" err="1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9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</TotalTime>
  <Words>738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Mesh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ovaiz ali</cp:lastModifiedBy>
  <cp:revision>10</cp:revision>
  <dcterms:created xsi:type="dcterms:W3CDTF">2021-12-19T19:02:15Z</dcterms:created>
  <dcterms:modified xsi:type="dcterms:W3CDTF">2021-12-26T06:40:36Z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2021-12-19T00:00:00Z</vt:filetime>
  </property>
</Properties>
</file>