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E148-8E1A-36F7-1943-E1D8122C0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53568-3A0C-9755-9607-65E82B1DB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AD5D8-DB71-E97C-01DD-40A2E729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11AA2-A65D-39D8-B987-7D685F38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1C2A6-7FBE-7D9A-D750-EE0A1C31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4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9E50-4C58-2AED-6D21-0FBE69EA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1F1D4-6B7B-C0A8-4E09-A15C21078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F33B3-7786-1FD9-CA0A-AB32564F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DAC27-8FD8-0743-9E7D-FB412060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3EDE3-E8DA-2AAE-202F-9F65EE02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D7F71-273F-3BE7-77CC-C936ACE1B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3D354-1508-881D-8589-31C88B6B2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6426-827D-DF63-A6EC-458B3A27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6FA68-3B27-71D3-1178-BCF14F31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9F44B-3DDF-764E-6D2F-5AAAECEC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1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029B-1995-5C10-2ADC-8783BFFD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8A3C-F51E-0862-9840-285D8CC79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27827-289B-17B8-5D8E-458FCA91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C4C7C-D1BB-33E7-7255-E5F27B99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E6003-0D84-2CD9-2C7B-1A113621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0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0711-2E78-D941-4EA0-FC83539D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7EE9A-60A8-0948-0788-5B0C3B27E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DCD10-6B9B-2D89-1C8A-149DF44C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B9274-9411-9269-F848-E920A974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26255-BCC8-42A0-C595-0666C5F1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3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0BD9-53A3-E49D-23B2-BB2709A5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C4F74-1DA6-C57E-1F25-3C13E40B1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28279-0435-1FEE-95B9-1B880D0C7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375EE-C1ED-8C92-F48E-A1042A72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8FAB5-81F3-148D-8BA9-C1556FCE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9DC4A-C212-F6C9-7D0D-671647F8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7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87BF-434E-2D2C-3E5E-406D8D89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55F6F-E3EC-305D-501A-7F8D01F21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F0C44-6F64-5D12-7A59-5309FF7D6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EF6CE-07C5-5F8B-CCAD-12E02D092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B4371-BCC8-5430-163C-31EAB79B0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973FF-AAE3-9E23-1C42-604AFD07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ACA63-CCAA-9615-7EE4-D4280677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BF235-D641-FA35-2F73-497577C0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4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0833-1323-8A45-8846-CDCE2348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6A20B-5DDC-B6C0-344D-AAB90780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97876-658B-6539-3DB4-C9EACD1E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FAC52-9A50-B374-A24F-48698C78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2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DD0424-2FE0-A88D-992C-5D06E2DE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63F37-B3CA-AF3C-2E4C-F66B300D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0A5DC-1EC2-814E-CD50-491AB818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8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5578-4AC6-8BB6-C202-12EBD869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3B4B-0E0F-48BB-B0F3-566E9270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051D2-5AC1-6E1E-5115-4C4779085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CAE70-2692-A52E-34A7-AA672E48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1348-6599-79F0-A2C7-DACC7531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499FA-0B2C-07BE-6797-E822F9A0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F7D0-6D47-BAD4-753D-2182A4B8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BDC81-6424-02FD-CDF3-4BDD926E7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AD79D-7D7D-4F5C-174D-75D7F593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938CE-6E9E-6A11-4E5F-41EB368E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8E41B-A596-7FD1-AEC5-61AE16D2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EB91E-0BB9-C331-7EC5-381462CB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C76E0-02FC-2EEA-0B81-148FFC54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4821B-9600-E9F9-DCA6-70B0023A1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B176-CB18-5263-753C-8DD138E99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78BE9B-FB3B-4620-A577-C9498EE0374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E6A54-E723-83A2-E008-34800A711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96142-7FA9-0129-45DE-1B81B6A94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2E9714-1C38-4EF3-9B42-1234A897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0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71D8-6B2D-D0B7-5640-4FD0D8D0D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3211648"/>
          </a:xfrm>
        </p:spPr>
        <p:txBody>
          <a:bodyPr>
            <a:normAutofit fontScale="90000"/>
          </a:bodyPr>
          <a:lstStyle/>
          <a:p>
            <a:r>
              <a:rPr lang="en-US" dirty="0"/>
              <a:t>The effect of reward timescale on the rate of behavioral learning in a two-alternative forced-choice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61065-09D1-54B2-BC58-D1AA91C56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6339"/>
            <a:ext cx="9144000" cy="72319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Joschua</a:t>
            </a:r>
            <a:r>
              <a:rPr lang="en-US" dirty="0"/>
              <a:t> </a:t>
            </a:r>
            <a:r>
              <a:rPr lang="en-US" dirty="0" err="1"/>
              <a:t>Geuter</a:t>
            </a:r>
            <a:r>
              <a:rPr lang="en-US" dirty="0"/>
              <a:t>, Mehul Rastogi, Mrinalini Singh</a:t>
            </a:r>
          </a:p>
          <a:p>
            <a:r>
              <a:rPr lang="en-US" dirty="0"/>
              <a:t>December 12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123702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4215-57B5-0A24-4576-7CBC9B2D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B98AA-6709-7874-E7C8-9400D0546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8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F004-ADF1-7E98-6FBB-B19FEFDF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</p:spTree>
    <p:extLst>
      <p:ext uri="{BB962C8B-B14F-4D97-AF65-F5344CB8AC3E}">
        <p14:creationId xmlns:p14="http://schemas.microsoft.com/office/powerpoint/2010/main" val="427833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165A-D86D-5143-5AB9-7B81EA52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09A0-257E-DF9E-449B-03F8A0CB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8D55-FF5B-4397-8D43-1E5FE9D8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3D76-EF45-D989-D459-C26283576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D295-62F9-FA47-CEA8-F5D67AD6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03EA0-EB0C-BB28-8A39-1094B93E1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3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3881-830A-4F59-B0A1-455997A9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E3A1-0300-A893-41C9-6D482A254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35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The effect of reward timescale on the rate of behavioral learning in a two-alternative forced-choice task</vt:lpstr>
      <vt:lpstr>Motivation</vt:lpstr>
      <vt:lpstr>Experimental Setup</vt:lpstr>
      <vt:lpstr>Results</vt:lpstr>
      <vt:lpstr>Conclusion</vt:lpstr>
      <vt:lpstr>References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Singh, Mrinalini</dc:creator>
  <cp:lastModifiedBy>Singh, Mrinalini</cp:lastModifiedBy>
  <cp:revision>2</cp:revision>
  <dcterms:created xsi:type="dcterms:W3CDTF">2024-12-09T13:02:11Z</dcterms:created>
  <dcterms:modified xsi:type="dcterms:W3CDTF">2024-12-09T16:41:12Z</dcterms:modified>
</cp:coreProperties>
</file>