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25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104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144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96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48691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42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0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134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6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7948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33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0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93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2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5323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59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4690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7C2F83-09C3-48F2-9888-679F4CD3824F}" type="datetimeFigureOut">
              <a:rPr lang="es-CR" smtClean="0"/>
              <a:t>22/11/2022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CBF962-F49C-4A52-BFB6-7E4086A237A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36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smtClean="0"/>
              <a:t>LOAD TESTING</a:t>
            </a:r>
            <a:endParaRPr lang="es-C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b="1" dirty="0" smtClean="0"/>
              <a:t>Campos Sánchez Jeremy</a:t>
            </a:r>
          </a:p>
          <a:p>
            <a:r>
              <a:rPr lang="es-MX" b="1" dirty="0" smtClean="0"/>
              <a:t>Cirus Wu Ryan Alexei</a:t>
            </a:r>
          </a:p>
          <a:p>
            <a:r>
              <a:rPr lang="es-MX" b="1" dirty="0" smtClean="0"/>
              <a:t>Luis Fernando Fonseca Sánchez</a:t>
            </a:r>
          </a:p>
          <a:p>
            <a:r>
              <a:rPr lang="es-MX" b="1" dirty="0" smtClean="0"/>
              <a:t>Josday Kaleth Méndez Rodríguez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29037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¿Qué es el Load Testing?</a:t>
            </a:r>
            <a:endParaRPr lang="es-C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La pruebas de carga o Load Testing forman parte de las pruebas </a:t>
            </a:r>
            <a:r>
              <a:rPr lang="es-MX" b="1" dirty="0"/>
              <a:t>no funcionales</a:t>
            </a:r>
            <a:r>
              <a:rPr lang="es-MX" dirty="0"/>
              <a:t>  y tienen en cuenta el </a:t>
            </a:r>
            <a:r>
              <a:rPr lang="es-MX" b="1" dirty="0" smtClean="0"/>
              <a:t>comportamiento </a:t>
            </a:r>
            <a:r>
              <a:rPr lang="es-MX" b="1" dirty="0"/>
              <a:t>externo </a:t>
            </a:r>
            <a:r>
              <a:rPr lang="es-MX" dirty="0"/>
              <a:t>del software, es decir cómo funciona el sistema y se suelen usar técnicas de diseño de caja negra.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635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/>
              <a:t>Herramienta de load Testing o prueba de carga</a:t>
            </a:r>
            <a:endParaRPr lang="es-C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Algunas herramientas utilizadas para realizar pruebas de carga son las siguientes:</a:t>
            </a:r>
          </a:p>
          <a:p>
            <a:endParaRPr lang="es-MX" dirty="0" smtClean="0"/>
          </a:p>
          <a:p>
            <a:r>
              <a:rPr lang="es-MX" b="1" dirty="0" err="1" smtClean="0"/>
              <a:t>Jmeter</a:t>
            </a:r>
            <a:r>
              <a:rPr lang="es-MX" b="1" dirty="0"/>
              <a:t>: </a:t>
            </a:r>
            <a:r>
              <a:rPr lang="es-MX" dirty="0"/>
              <a:t>herramienta de prueba de carga para análisis y medir </a:t>
            </a:r>
            <a:r>
              <a:rPr lang="es-MX" dirty="0" smtClean="0"/>
              <a:t>el desempeño </a:t>
            </a:r>
            <a:r>
              <a:rPr lang="es-MX" dirty="0"/>
              <a:t>de una variedad de servicios con énfasis en </a:t>
            </a:r>
            <a:r>
              <a:rPr lang="es-MX" dirty="0" smtClean="0"/>
              <a:t>aplicaciones Web.</a:t>
            </a:r>
          </a:p>
          <a:p>
            <a:r>
              <a:rPr lang="es-MX" b="1" dirty="0" err="1" smtClean="0"/>
              <a:t>FunkLoad</a:t>
            </a:r>
            <a:r>
              <a:rPr lang="es-MX" dirty="0"/>
              <a:t>: es una herramienta que permite realizar pruebas de </a:t>
            </a:r>
            <a:r>
              <a:rPr lang="es-MX" dirty="0" smtClean="0"/>
              <a:t>carga de </a:t>
            </a:r>
            <a:r>
              <a:rPr lang="es-MX" dirty="0"/>
              <a:t>aplicaciones web, monitorizar rendimiento de servidores o </a:t>
            </a:r>
            <a:r>
              <a:rPr lang="es-MX" dirty="0" smtClean="0"/>
              <a:t>realizar pruebas </a:t>
            </a:r>
            <a:r>
              <a:rPr lang="es-MX" dirty="0"/>
              <a:t>de estrés para comprobar la capacidad de recuperación </a:t>
            </a:r>
            <a:r>
              <a:rPr lang="es-MX" dirty="0" smtClean="0"/>
              <a:t>de aplicaciones.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3305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b="1" dirty="0" smtClean="0"/>
              <a:t>Apache </a:t>
            </a:r>
            <a:r>
              <a:rPr lang="es-CR" b="1" dirty="0" err="1" smtClean="0"/>
              <a:t>JMeter</a:t>
            </a:r>
            <a:r>
              <a:rPr lang="es-CR" b="1" dirty="0" smtClean="0"/>
              <a:t> 5.5</a:t>
            </a:r>
            <a:endParaRPr lang="es-C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err="1"/>
              <a:t>JMeter</a:t>
            </a:r>
            <a:r>
              <a:rPr lang="es-MX" dirty="0"/>
              <a:t> es un proyecto de Apache que puede ser utilizado como una herramienta de prueba de carga para analizar y medir el rendimiento de una variedad de </a:t>
            </a:r>
            <a:r>
              <a:rPr lang="es-MX" dirty="0" smtClean="0"/>
              <a:t>servicios</a:t>
            </a:r>
            <a:r>
              <a:rPr lang="es-MX" dirty="0"/>
              <a:t>, con énfasis en aplicaciones </a:t>
            </a:r>
            <a:r>
              <a:rPr lang="es-MX" dirty="0" smtClean="0"/>
              <a:t>web.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946" y="4216400"/>
            <a:ext cx="2914106" cy="145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Características de </a:t>
            </a:r>
            <a:r>
              <a:rPr lang="es-MX" b="1" dirty="0" err="1" smtClean="0"/>
              <a:t>JMeter</a:t>
            </a:r>
            <a:endParaRPr lang="es-C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JMeter</a:t>
            </a:r>
            <a:r>
              <a:rPr lang="es-MX" dirty="0"/>
              <a:t> es una herramienta de </a:t>
            </a:r>
            <a:r>
              <a:rPr lang="es-MX" dirty="0" err="1"/>
              <a:t>testing</a:t>
            </a:r>
            <a:r>
              <a:rPr lang="es-MX" dirty="0"/>
              <a:t> cuyas funcionalidades se pueden resumir en tres:</a:t>
            </a:r>
          </a:p>
          <a:p>
            <a:r>
              <a:rPr lang="es-MX" dirty="0"/>
              <a:t>Diseñar un </a:t>
            </a:r>
            <a:r>
              <a:rPr lang="es-MX" dirty="0" err="1"/>
              <a:t>testplan</a:t>
            </a:r>
            <a:r>
              <a:rPr lang="es-MX" dirty="0"/>
              <a:t>, esto es, generar un fichero </a:t>
            </a:r>
            <a:r>
              <a:rPr lang="es-MX" b="1" dirty="0">
                <a:solidFill>
                  <a:srgbClr val="FF0000"/>
                </a:solidFill>
              </a:rPr>
              <a:t>.</a:t>
            </a:r>
            <a:r>
              <a:rPr lang="es-MX" b="1" dirty="0" err="1">
                <a:solidFill>
                  <a:srgbClr val="FF0000"/>
                </a:solidFill>
              </a:rPr>
              <a:t>jmx</a:t>
            </a:r>
            <a:endParaRPr lang="es-MX" b="1" dirty="0">
              <a:solidFill>
                <a:srgbClr val="FF0000"/>
              </a:solidFill>
            </a:endParaRPr>
          </a:p>
          <a:p>
            <a:r>
              <a:rPr lang="es-MX" dirty="0"/>
              <a:t>Ejecutar un </a:t>
            </a:r>
            <a:r>
              <a:rPr lang="es-MX" dirty="0" err="1"/>
              <a:t>testplan</a:t>
            </a:r>
            <a:endParaRPr lang="es-MX" dirty="0"/>
          </a:p>
          <a:p>
            <a:r>
              <a:rPr lang="es-MX" dirty="0"/>
              <a:t>Ver de distintas formas los resultados de la ejecución de un </a:t>
            </a:r>
            <a:r>
              <a:rPr lang="es-MX" dirty="0" err="1"/>
              <a:t>testplan</a:t>
            </a:r>
            <a:r>
              <a:rPr lang="es-MX" dirty="0"/>
              <a:t> (vía </a:t>
            </a:r>
            <a:r>
              <a:rPr lang="es-MX" dirty="0" err="1"/>
              <a:t>listeners</a:t>
            </a:r>
            <a:r>
              <a:rPr lang="es-MX" dirty="0" smtClean="0"/>
              <a:t>).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182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Aplicación de la herramienta</a:t>
            </a:r>
            <a:endParaRPr lang="es-CR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dirty="0" smtClean="0"/>
              <a:t>Para el proyecto se realizará la aplicación de ocho pruebas, las cuales se mencionan a </a:t>
            </a:r>
            <a:r>
              <a:rPr lang="es-MX" dirty="0" smtClean="0"/>
              <a:t>continuación:</a:t>
            </a:r>
          </a:p>
          <a:p>
            <a:r>
              <a:rPr lang="es-MX" b="1" dirty="0" smtClean="0"/>
              <a:t>Reserve/</a:t>
            </a:r>
            <a:r>
              <a:rPr lang="es-MX" b="1" dirty="0" err="1" smtClean="0"/>
              <a:t>Confirmation</a:t>
            </a:r>
            <a:endParaRPr lang="es-MX" b="1" dirty="0" smtClean="0"/>
          </a:p>
          <a:p>
            <a:r>
              <a:rPr lang="es-MX" b="1" dirty="0" smtClean="0"/>
              <a:t>Home</a:t>
            </a:r>
          </a:p>
          <a:p>
            <a:r>
              <a:rPr lang="es-MX" b="1" dirty="0" err="1" smtClean="0"/>
              <a:t>Login</a:t>
            </a:r>
            <a:endParaRPr lang="es-MX" b="1" dirty="0" smtClean="0"/>
          </a:p>
          <a:p>
            <a:r>
              <a:rPr lang="es-MX" b="1" dirty="0" err="1" smtClean="0"/>
              <a:t>Register</a:t>
            </a:r>
            <a:endParaRPr lang="es-MX" b="1" dirty="0" smtClean="0"/>
          </a:p>
          <a:p>
            <a:r>
              <a:rPr lang="es-MX" b="1" dirty="0" err="1" smtClean="0"/>
              <a:t>Password</a:t>
            </a:r>
            <a:r>
              <a:rPr lang="es-MX" b="1" dirty="0" smtClean="0"/>
              <a:t> </a:t>
            </a:r>
            <a:r>
              <a:rPr lang="es-MX" b="1" dirty="0" err="1" smtClean="0"/>
              <a:t>reset</a:t>
            </a:r>
            <a:endParaRPr lang="es-MX" b="1" dirty="0" smtClean="0"/>
          </a:p>
          <a:p>
            <a:r>
              <a:rPr lang="es-MX" b="1" dirty="0" err="1" smtClean="0"/>
              <a:t>Purchase</a:t>
            </a:r>
            <a:r>
              <a:rPr lang="es-MX" b="1" dirty="0" smtClean="0"/>
              <a:t>/ </a:t>
            </a:r>
            <a:r>
              <a:rPr lang="es-MX" b="1" dirty="0" err="1" smtClean="0"/>
              <a:t>Confirmation</a:t>
            </a:r>
            <a:endParaRPr lang="es-MX" b="1" dirty="0" smtClean="0"/>
          </a:p>
          <a:p>
            <a:r>
              <a:rPr lang="es-MX" b="1" dirty="0" err="1" smtClean="0"/>
              <a:t>Index</a:t>
            </a:r>
            <a:endParaRPr lang="es-MX" b="1" dirty="0" smtClean="0"/>
          </a:p>
          <a:p>
            <a:r>
              <a:rPr lang="es-MX" b="1" dirty="0" err="1" smtClean="0"/>
              <a:t>Vacation</a:t>
            </a:r>
            <a:endParaRPr lang="es-CR" b="1" dirty="0"/>
          </a:p>
        </p:txBody>
      </p:sp>
    </p:spTree>
    <p:extLst>
      <p:ext uri="{BB962C8B-B14F-4D97-AF65-F5344CB8AC3E}">
        <p14:creationId xmlns:p14="http://schemas.microsoft.com/office/powerpoint/2010/main" val="42872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Aplicación de la herramienta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670"/>
          <a:stretch/>
        </p:blipFill>
        <p:spPr>
          <a:xfrm>
            <a:off x="2669768" y="2455817"/>
            <a:ext cx="6852464" cy="359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Aplicación de la herramienta</a:t>
            </a:r>
            <a:endParaRPr lang="es-C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750" t="9695" b="6264"/>
          <a:stretch/>
        </p:blipFill>
        <p:spPr>
          <a:xfrm>
            <a:off x="2876939" y="2468880"/>
            <a:ext cx="6438122" cy="38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8271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</TotalTime>
  <Words>269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Orgánico</vt:lpstr>
      <vt:lpstr>LOAD TESTING</vt:lpstr>
      <vt:lpstr>¿Qué es el Load Testing?</vt:lpstr>
      <vt:lpstr>Herramienta de load Testing o prueba de carga</vt:lpstr>
      <vt:lpstr>Apache JMeter 5.5</vt:lpstr>
      <vt:lpstr>Características de JMeter</vt:lpstr>
      <vt:lpstr>Aplicación de la herramienta</vt:lpstr>
      <vt:lpstr>Aplicación de la herramienta</vt:lpstr>
      <vt:lpstr>Aplicación de la herramienta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TESTING</dc:title>
  <dc:creator>Biblioteca</dc:creator>
  <cp:lastModifiedBy>Biblioteca</cp:lastModifiedBy>
  <cp:revision>26</cp:revision>
  <dcterms:created xsi:type="dcterms:W3CDTF">2022-11-21T00:41:03Z</dcterms:created>
  <dcterms:modified xsi:type="dcterms:W3CDTF">2022-11-23T04:34:42Z</dcterms:modified>
</cp:coreProperties>
</file>