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E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E3E-D0F3-E89A-68A4-C9DE3B15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59DEC-86E8-BC94-7063-F557EA4C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BB4E-311C-70A1-5AAE-8ED2B77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8C00-4CA4-8D08-F063-5175ED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245-59B5-1BA6-39D4-2DD612D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65FA-537D-368A-8181-61A495D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76C8-39EA-14C2-D31E-EA0D4B24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45857-B56A-9D38-10BD-325CC21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D00A-97D4-7A27-7598-976939CC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8EBB-6B38-D9AF-EC09-77DD1ED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F582-7F69-2E22-8B06-795D6CB2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0D80-C607-B3F1-189C-A9C7076D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4E1C-E3A7-DC19-E94C-AC740D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1F66-F1BE-6EF5-2590-1152837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48AED-BEB8-BAA9-AEBB-AF88C58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A6FF-8E68-A5B0-DB3C-44A02816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4764-A9EA-C34C-C38B-0C83582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F8567-62AF-9D97-D441-E06DBD3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A8A0-489E-9BAB-C80D-31B8AFF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D72D2-E060-20D5-7ED6-EBBE9DA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2003-A3D6-FF57-EA06-E2E5090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8726-34F0-49FE-57E4-9535A112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F86E-E3F8-2C3F-B27F-9C95B86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00D8-3A31-91EA-F7B6-532EAFC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C0E87-B767-4C10-C7B5-82A26CBC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5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0B17-03E4-6E12-6063-ABAE12C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B29B3-7CAD-20A0-934A-6F02DC6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DB13-3197-1C90-79B3-E0B55377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9A33D-9021-623E-10B2-4F5F47F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043C0-87B9-D550-B5DA-35C4513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8E4E9-BEB2-A537-F8EC-370FEB9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2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1EFF-6247-47ED-DD09-71EE1EEA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D7A6E-14E3-4C52-E3CE-69E10D01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481EB-3CFD-D5AA-BFC4-60604E18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001C6-001A-F62B-7714-C69205CA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EB522D-CD6B-7B01-58FB-6875FD0D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28FB2-B622-6A4B-FC37-870ABB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A5E7B-94E1-50AB-88BA-5599E2A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2415C0-AD7F-E21B-95A9-2F9EBE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BAC9-A9E2-2AE9-A4C4-3AD1E20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0B14A9-6B61-DE1C-720B-53569E0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A0234-90A7-0D58-49E4-1BFB30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8C080F-3A2D-C4A4-1ECD-B547291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1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B051A-7F32-D31A-CA11-86000B7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E56D2-FDD9-9BDB-EDE7-5BDCF3E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BF8212-D167-4D6A-6761-2477349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5B46-0FB3-5C08-4E34-4B6309C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346-5EB4-0596-FB2B-7EE42DD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B9C86-4527-BF30-2F55-C24A9366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0AE-DFA9-7509-2B17-AE9C237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D01A0-A309-80D8-42E1-FEDB40C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6E50F-F8E8-2DFC-1845-6A89DF0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7E6A-B617-37E1-1CA5-844D101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E6D76-E868-EE68-4463-C8A76286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246874-B8CC-1F00-9955-C44D66BC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78FFB-3DAE-F1D2-7731-C634E76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C5D9F-0B42-D506-E63A-766330B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FA2C0-D5AE-8187-661F-34DBF17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4ABF-CF24-45DC-0729-56F7475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B72C8-6A75-DAE7-26D1-DD2C0A1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1B8-B566-F507-C27A-B314F904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BF9C-6FDD-4182-97AF-D1BF5F7C50EB}" type="datetimeFigureOut">
              <a:rPr lang="es-ES" smtClean="0"/>
              <a:t>16/10/2024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CE8A7-1081-E806-A07A-AAC9C452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720C5-CCC8-DC93-E9D0-33D3D9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E3638-3D34-049A-B12A-FE525D6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640012"/>
            <a:ext cx="152400" cy="152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24B3512-8460-0FD1-1F6D-1D0C7127BDB3}"/>
              </a:ext>
            </a:extLst>
          </p:cNvPr>
          <p:cNvGrpSpPr/>
          <p:nvPr/>
        </p:nvGrpSpPr>
        <p:grpSpPr>
          <a:xfrm>
            <a:off x="4916487" y="2502908"/>
            <a:ext cx="457200" cy="584775"/>
            <a:chOff x="5673726" y="2852734"/>
            <a:chExt cx="457200" cy="584775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2AE446F3-42AE-B226-BE80-A5E293B3D11C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E59413-5914-BA7B-DBD3-9AF106BAF26E}"/>
                </a:ext>
              </a:extLst>
            </p:cNvPr>
            <p:cNvSpPr txBox="1"/>
            <p:nvPr/>
          </p:nvSpPr>
          <p:spPr>
            <a:xfrm>
              <a:off x="5746183" y="285273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68EE4E4-64FC-7CEE-2F02-F1D8CE65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19779" r="4270" b="18971"/>
          <a:stretch/>
        </p:blipFill>
        <p:spPr>
          <a:xfrm>
            <a:off x="6369050" y="2898776"/>
            <a:ext cx="523875" cy="524442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38B6A93-9FBC-7360-5C23-7704733D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17739" r="4730" b="20706"/>
          <a:stretch/>
        </p:blipFill>
        <p:spPr>
          <a:xfrm>
            <a:off x="4886324" y="3149886"/>
            <a:ext cx="517525" cy="5270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C6858C1-72FD-3DD4-2801-960A8E144343}"/>
              </a:ext>
            </a:extLst>
          </p:cNvPr>
          <p:cNvGrpSpPr/>
          <p:nvPr/>
        </p:nvGrpSpPr>
        <p:grpSpPr>
          <a:xfrm>
            <a:off x="5540376" y="2502908"/>
            <a:ext cx="457200" cy="584775"/>
            <a:chOff x="5673726" y="2852734"/>
            <a:chExt cx="457200" cy="58477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E8636A19-5F98-8D8D-E6A4-A96EC6236833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661DB43-6B38-DA54-7F4E-BD658C2CB6BC}"/>
                </a:ext>
              </a:extLst>
            </p:cNvPr>
            <p:cNvSpPr txBox="1"/>
            <p:nvPr/>
          </p:nvSpPr>
          <p:spPr>
            <a:xfrm>
              <a:off x="5690621" y="28527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E63CCC-3745-8750-3ADE-19979A23C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18077" r="8161" b="20367"/>
          <a:stretch/>
        </p:blipFill>
        <p:spPr>
          <a:xfrm>
            <a:off x="5524499" y="3149885"/>
            <a:ext cx="517525" cy="52705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7349D46-DB2D-F4DC-BCF9-FE7AC651DC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4399" y="1100730"/>
            <a:ext cx="3871161" cy="387116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11D9699-3E32-1083-1CB1-86FAF10DE0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29916" y="1100730"/>
            <a:ext cx="3344779" cy="335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FDA082D-DD87-D214-9FF6-747041D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498096" y="366635"/>
            <a:ext cx="3344779" cy="3358976"/>
          </a:xfrm>
          <a:prstGeom prst="rect">
            <a:avLst/>
          </a:prstGeom>
          <a:noFill/>
        </p:spPr>
      </p:pic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C38D8D7-2441-2523-EFFF-9591AEF2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17" y="520540"/>
            <a:ext cx="2908460" cy="2908460"/>
          </a:xfrm>
          <a:prstGeom prst="rect">
            <a:avLst/>
          </a:prstGeom>
        </p:spPr>
      </p:pic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C96DEDD-09E1-AE67-3093-A1F1FBF7F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008" y="3725611"/>
            <a:ext cx="2908460" cy="2908460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E911C04-8A80-43D3-B666-520E2D0E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5900" y="229694"/>
            <a:ext cx="3199306" cy="319930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8052344" y="2874812"/>
            <a:ext cx="3344779" cy="3358976"/>
          </a:xfrm>
          <a:prstGeom prst="rect">
            <a:avLst/>
          </a:prstGeom>
          <a:noFill/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7908F7B8-FC90-686B-14B9-1C8884CA7441}"/>
              </a:ext>
            </a:extLst>
          </p:cNvPr>
          <p:cNvGrpSpPr/>
          <p:nvPr/>
        </p:nvGrpSpPr>
        <p:grpSpPr>
          <a:xfrm>
            <a:off x="1453040" y="4194215"/>
            <a:ext cx="1434890" cy="1434890"/>
            <a:chOff x="1453040" y="4194215"/>
            <a:chExt cx="1434890" cy="1434890"/>
          </a:xfrm>
        </p:grpSpPr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174D64A5-7FB6-A51A-D6BF-0C079A542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59086CB-71BD-690D-8D4B-76304166B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490CA3-4A56-26C3-5131-19FB8D4AE433}"/>
              </a:ext>
            </a:extLst>
          </p:cNvPr>
          <p:cNvGrpSpPr/>
          <p:nvPr/>
        </p:nvGrpSpPr>
        <p:grpSpPr>
          <a:xfrm>
            <a:off x="3287284" y="4256810"/>
            <a:ext cx="1434890" cy="1434890"/>
            <a:chOff x="1453040" y="4194215"/>
            <a:chExt cx="1434890" cy="1434890"/>
          </a:xfrm>
        </p:grpSpPr>
        <p:sp>
          <p:nvSpPr>
            <p:cNvPr id="14" name="Círculo parcial 13">
              <a:extLst>
                <a:ext uri="{FF2B5EF4-FFF2-40B4-BE49-F238E27FC236}">
                  <a16:creationId xmlns:a16="http://schemas.microsoft.com/office/drawing/2014/main" id="{C7C3B86A-53F2-AB03-C84C-2C1D77B6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2EC2D684-8180-E345-65A6-3E338F46F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Q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856401" y="572743"/>
            <a:ext cx="3344779" cy="3358976"/>
          </a:xfrm>
          <a:prstGeom prst="rect">
            <a:avLst/>
          </a:prstGeom>
          <a:noFill/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8BD6912-EC8D-062A-38F7-EE6BC4F91B84}"/>
              </a:ext>
            </a:extLst>
          </p:cNvPr>
          <p:cNvGrpSpPr/>
          <p:nvPr/>
        </p:nvGrpSpPr>
        <p:grpSpPr>
          <a:xfrm>
            <a:off x="424616" y="2946552"/>
            <a:ext cx="3344779" cy="3358976"/>
            <a:chOff x="498096" y="366635"/>
            <a:chExt cx="3344779" cy="335897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4C74E87-1D26-80C2-2487-2E5680FEB401}"/>
                </a:ext>
              </a:extLst>
            </p:cNvPr>
            <p:cNvGrpSpPr/>
            <p:nvPr/>
          </p:nvGrpSpPr>
          <p:grpSpPr>
            <a:xfrm>
              <a:off x="498096" y="366635"/>
              <a:ext cx="3344779" cy="3358976"/>
              <a:chOff x="498096" y="366635"/>
              <a:chExt cx="3344779" cy="3358976"/>
            </a:xfrm>
          </p:grpSpPr>
          <p:pic>
            <p:nvPicPr>
              <p:cNvPr id="2" name="Imagen 1" descr="Icono&#10;&#10;Descripción generada automáticamente">
                <a:extLst>
                  <a:ext uri="{FF2B5EF4-FFF2-40B4-BE49-F238E27FC236}">
                    <a16:creationId xmlns:a16="http://schemas.microsoft.com/office/drawing/2014/main" id="{EFDA082D-DD87-D214-9FF6-747041D29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3" name="Círculo parcial 2">
                <a:extLst>
                  <a:ext uri="{FF2B5EF4-FFF2-40B4-BE49-F238E27FC236}">
                    <a16:creationId xmlns:a16="http://schemas.microsoft.com/office/drawing/2014/main" id="{CCDFBD4F-5DD8-4B6C-6A0C-F0209ABD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908F7B8-FC90-686B-14B9-1C8884CA7441}"/>
                </a:ext>
              </a:extLst>
            </p:cNvPr>
            <p:cNvGrpSpPr/>
            <p:nvPr/>
          </p:nvGrpSpPr>
          <p:grpSpPr>
            <a:xfrm>
              <a:off x="1461214" y="1320383"/>
              <a:ext cx="1434890" cy="1434890"/>
              <a:chOff x="1453040" y="4194215"/>
              <a:chExt cx="1434890" cy="1434890"/>
            </a:xfrm>
          </p:grpSpPr>
          <p:sp>
            <p:nvSpPr>
              <p:cNvPr id="10" name="Círculo parcial 9">
                <a:extLst>
                  <a:ext uri="{FF2B5EF4-FFF2-40B4-BE49-F238E27FC236}">
                    <a16:creationId xmlns:a16="http://schemas.microsoft.com/office/drawing/2014/main" id="{174D64A5-7FB6-A51A-D6BF-0C079A542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rama de flujo: conector 8">
                <a:extLst>
                  <a:ext uri="{FF2B5EF4-FFF2-40B4-BE49-F238E27FC236}">
                    <a16:creationId xmlns:a16="http://schemas.microsoft.com/office/drawing/2014/main" id="{F59086CB-71BD-690D-8D4B-76304166BC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30DA753-319C-2155-7042-42AEEA58262D}"/>
              </a:ext>
            </a:extLst>
          </p:cNvPr>
          <p:cNvGrpSpPr/>
          <p:nvPr/>
        </p:nvGrpSpPr>
        <p:grpSpPr>
          <a:xfrm>
            <a:off x="3932345" y="366635"/>
            <a:ext cx="3344779" cy="3358976"/>
            <a:chOff x="3932345" y="366635"/>
            <a:chExt cx="3344779" cy="335897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89727AF-2BC5-94C4-2457-B8BF977A6F06}"/>
                </a:ext>
              </a:extLst>
            </p:cNvPr>
            <p:cNvGrpSpPr/>
            <p:nvPr/>
          </p:nvGrpSpPr>
          <p:grpSpPr>
            <a:xfrm>
              <a:off x="3932345" y="366635"/>
              <a:ext cx="3344779" cy="3358976"/>
              <a:chOff x="498096" y="366635"/>
              <a:chExt cx="3344779" cy="3358976"/>
            </a:xfrm>
          </p:grpSpPr>
          <p:pic>
            <p:nvPicPr>
              <p:cNvPr id="16" name="Imagen 15" descr="Icono&#10;&#10;Descripción generada automáticamente">
                <a:extLst>
                  <a:ext uri="{FF2B5EF4-FFF2-40B4-BE49-F238E27FC236}">
                    <a16:creationId xmlns:a16="http://schemas.microsoft.com/office/drawing/2014/main" id="{549A1315-5E76-6C66-B455-019405E5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17" name="Círculo parcial 16">
                <a:extLst>
                  <a:ext uri="{FF2B5EF4-FFF2-40B4-BE49-F238E27FC236}">
                    <a16:creationId xmlns:a16="http://schemas.microsoft.com/office/drawing/2014/main" id="{595509A5-79E9-0C14-CE8F-5D74BC1659D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49490CA3-4A56-26C3-5131-19FB8D4AE433}"/>
                </a:ext>
              </a:extLst>
            </p:cNvPr>
            <p:cNvGrpSpPr/>
            <p:nvPr/>
          </p:nvGrpSpPr>
          <p:grpSpPr>
            <a:xfrm>
              <a:off x="4879317" y="1309502"/>
              <a:ext cx="1434890" cy="1434890"/>
              <a:chOff x="1453040" y="4194215"/>
              <a:chExt cx="1434890" cy="1434890"/>
            </a:xfrm>
          </p:grpSpPr>
          <p:sp>
            <p:nvSpPr>
              <p:cNvPr id="14" name="Círculo parcial 13">
                <a:extLst>
                  <a:ext uri="{FF2B5EF4-FFF2-40B4-BE49-F238E27FC236}">
                    <a16:creationId xmlns:a16="http://schemas.microsoft.com/office/drawing/2014/main" id="{C7C3B86A-53F2-AB03-C84C-2C1D77B6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iagrama de flujo: conector 14">
                <a:extLst>
                  <a:ext uri="{FF2B5EF4-FFF2-40B4-BE49-F238E27FC236}">
                    <a16:creationId xmlns:a16="http://schemas.microsoft.com/office/drawing/2014/main" id="{2EC2D684-8180-E345-65A6-3E338F46F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872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Arial Rounded MT Bold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AMADOR DURAN TORO</dc:creator>
  <cp:lastModifiedBy>AMADOR DURAN TORO</cp:lastModifiedBy>
  <cp:revision>4</cp:revision>
  <dcterms:created xsi:type="dcterms:W3CDTF">2024-10-12T18:40:22Z</dcterms:created>
  <dcterms:modified xsi:type="dcterms:W3CDTF">2024-10-16T19:57:56Z</dcterms:modified>
</cp:coreProperties>
</file>