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400" d="100"/>
          <a:sy n="400" d="100"/>
        </p:scale>
        <p:origin x="-11420" y="-6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7E3E-D0F3-E89A-68A4-C9DE3B15B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659DEC-86E8-BC94-7063-F557EA4C5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03BB4E-311C-70A1-5AAE-8ED2B77C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68C00-4CA4-8D08-F063-5175ED28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035245-59B5-1BA6-39D4-2DD612D2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34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065FA-537D-368A-8181-61A495DE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F376C8-39EA-14C2-D31E-EA0D4B24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745857-B56A-9D38-10BD-325CC212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DD00A-97D4-7A27-7598-976939CC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8EBB-6B38-D9AF-EC09-77DD1ED9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05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0CF582-7F69-2E22-8B06-795D6CB22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060D80-C607-B3F1-189C-A9C7076DC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134E1C-E3A7-DC19-E94C-AC740DC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71F66-F1BE-6EF5-2590-1152837F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F48AED-BEB8-BAA9-AEBB-AF88C58A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CA6FF-8E68-A5B0-DB3C-44A02816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44764-A9EA-C34C-C38B-0C835824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F8567-62AF-9D97-D441-E06DBD31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0A8A0-489E-9BAB-C80D-31B8AFFA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4D72D2-E060-20D5-7ED6-EBBE9DAE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48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2003-A3D6-FF57-EA06-E2E50901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4D8726-34F0-49FE-57E4-9535A112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AF86E-E3F8-2C3F-B27F-9C95B86C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200D8-3A31-91EA-F7B6-532EAFC6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5C0E87-B767-4C10-C7B5-82A26CBC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52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40B17-03E4-6E12-6063-ABAE12CF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B29B3-7CAD-20A0-934A-6F02DC64A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00DB13-3197-1C90-79B3-E0B55377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69A33D-9021-623E-10B2-4F5F47F9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6043C0-87B9-D550-B5DA-35C45130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88E4E9-BEB2-A537-F8EC-370FEB9F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28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F1EFF-6247-47ED-DD09-71EE1EEA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9D7A6E-14E3-4C52-E3CE-69E10D01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8481EB-3CFD-D5AA-BFC4-60604E18C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0001C6-001A-F62B-7714-C69205CAF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EB522D-CD6B-7B01-58FB-6875FD0D3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B28FB2-B622-6A4B-FC37-870ABBA3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CA5E7B-94E1-50AB-88BA-5599E2A0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2415C0-AD7F-E21B-95A9-2F9EBEB2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1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5BAC9-A9E2-2AE9-A4C4-3AD1E201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0B14A9-6B61-DE1C-720B-53569E05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EA0234-90A7-0D58-49E4-1BFB30F6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8C080F-3A2D-C4A4-1ECD-B547291E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14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0B051A-7F32-D31A-CA11-86000B75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3E56D2-FDD9-9BDB-EDE7-5BDCF3E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BF8212-D167-4D6A-6761-2477349E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73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25B46-0FB3-5C08-4E34-4B6309C9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15346-5EB4-0596-FB2B-7EE42DD7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BB9C86-4527-BF30-2F55-C24A9366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3660AE-DFA9-7509-2B17-AE9C237F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3D01A0-A309-80D8-42E1-FEDB40C3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76E50F-F8E8-2DFC-1845-6A89DF0C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6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A7E6A-B617-37E1-1CA5-844D1019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AE6D76-E868-EE68-4463-C8A76286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246874-B8CC-1F00-9955-C44D66BC1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778FFB-3DAE-F1D2-7731-C634E76D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C5D9F-0B42-D506-E63A-766330B2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8FA2C0-D5AE-8187-661F-34DBF173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1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9F4ABF-CF24-45DC-0729-56F74755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B72C8-6A75-DAE7-26D1-DD2C0A18C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451B8-B566-F507-C27A-B314F9041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CBF9C-6FDD-4182-97AF-D1BF5F7C50EB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CE8A7-1081-E806-A07A-AAC9C4521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720C5-CCC8-DC93-E9D0-33D3D99BC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51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7E3638-3D34-049A-B12A-FE525D644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63" y="2640012"/>
            <a:ext cx="152400" cy="15240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24B3512-8460-0FD1-1F6D-1D0C7127BDB3}"/>
              </a:ext>
            </a:extLst>
          </p:cNvPr>
          <p:cNvGrpSpPr/>
          <p:nvPr/>
        </p:nvGrpSpPr>
        <p:grpSpPr>
          <a:xfrm>
            <a:off x="4916487" y="2502908"/>
            <a:ext cx="457200" cy="584775"/>
            <a:chOff x="5673726" y="2852734"/>
            <a:chExt cx="457200" cy="584775"/>
          </a:xfrm>
        </p:grpSpPr>
        <p:sp>
          <p:nvSpPr>
            <p:cNvPr id="4" name="Diagrama de flujo: conector 3">
              <a:extLst>
                <a:ext uri="{FF2B5EF4-FFF2-40B4-BE49-F238E27FC236}">
                  <a16:creationId xmlns:a16="http://schemas.microsoft.com/office/drawing/2014/main" id="{2AE446F3-42AE-B226-BE80-A5E293B3D11C}"/>
                </a:ext>
              </a:extLst>
            </p:cNvPr>
            <p:cNvSpPr/>
            <p:nvPr/>
          </p:nvSpPr>
          <p:spPr>
            <a:xfrm>
              <a:off x="5673726" y="2928937"/>
              <a:ext cx="457200" cy="457200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3E59413-5914-BA7B-DBD3-9AF106BAF26E}"/>
                </a:ext>
              </a:extLst>
            </p:cNvPr>
            <p:cNvSpPr txBox="1"/>
            <p:nvPr/>
          </p:nvSpPr>
          <p:spPr>
            <a:xfrm>
              <a:off x="5746183" y="2852734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s-E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368EE4E4-64FC-7CEE-2F02-F1D8CE65C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9" t="19779" r="4270" b="18971"/>
          <a:stretch/>
        </p:blipFill>
        <p:spPr>
          <a:xfrm>
            <a:off x="6369050" y="2898776"/>
            <a:ext cx="523875" cy="524442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238B6A93-9FBC-7360-5C23-7704733D0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1" t="17739" r="4730" b="20706"/>
          <a:stretch/>
        </p:blipFill>
        <p:spPr>
          <a:xfrm>
            <a:off x="4886324" y="3149886"/>
            <a:ext cx="517525" cy="527050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8C6858C1-72FD-3DD4-2801-960A8E144343}"/>
              </a:ext>
            </a:extLst>
          </p:cNvPr>
          <p:cNvGrpSpPr/>
          <p:nvPr/>
        </p:nvGrpSpPr>
        <p:grpSpPr>
          <a:xfrm>
            <a:off x="5540376" y="2502908"/>
            <a:ext cx="457200" cy="584775"/>
            <a:chOff x="5673726" y="2852734"/>
            <a:chExt cx="457200" cy="584775"/>
          </a:xfrm>
        </p:grpSpPr>
        <p:sp>
          <p:nvSpPr>
            <p:cNvPr id="12" name="Diagrama de flujo: conector 11">
              <a:extLst>
                <a:ext uri="{FF2B5EF4-FFF2-40B4-BE49-F238E27FC236}">
                  <a16:creationId xmlns:a16="http://schemas.microsoft.com/office/drawing/2014/main" id="{E8636A19-5F98-8D8D-E6A4-A96EC6236833}"/>
                </a:ext>
              </a:extLst>
            </p:cNvPr>
            <p:cNvSpPr/>
            <p:nvPr/>
          </p:nvSpPr>
          <p:spPr>
            <a:xfrm>
              <a:off x="5673726" y="2928937"/>
              <a:ext cx="457200" cy="457200"/>
            </a:xfrm>
            <a:prstGeom prst="flowChartConnector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661DB43-6B38-DA54-7F4E-BD658C2CB6BC}"/>
                </a:ext>
              </a:extLst>
            </p:cNvPr>
            <p:cNvSpPr txBox="1"/>
            <p:nvPr/>
          </p:nvSpPr>
          <p:spPr>
            <a:xfrm>
              <a:off x="5690621" y="285273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E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0EE63CCC-3745-8750-3ADE-19979A23C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1" t="18077" r="8161" b="20367"/>
          <a:stretch/>
        </p:blipFill>
        <p:spPr>
          <a:xfrm>
            <a:off x="5524499" y="3149885"/>
            <a:ext cx="517525" cy="52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91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AMADOR DURAN TORO</dc:creator>
  <cp:lastModifiedBy>AMADOR DURAN TORO</cp:lastModifiedBy>
  <cp:revision>2</cp:revision>
  <dcterms:created xsi:type="dcterms:W3CDTF">2024-10-12T18:40:22Z</dcterms:created>
  <dcterms:modified xsi:type="dcterms:W3CDTF">2024-10-12T19:56:40Z</dcterms:modified>
</cp:coreProperties>
</file>