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777DBE-BFA2-4286-950D-A170967956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7EEFDB4-5B3E-4FBE-B3BA-BB1650612D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CC7D8EF-5E32-4CEA-AB21-138F74847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64E93-6263-4543-9D66-879D3140B903}" type="datetimeFigureOut">
              <a:rPr lang="es-ES" smtClean="0"/>
              <a:t>16/10/2019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7E85A8E-6D70-4DEE-888D-4410B24C5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23F2F21-7434-4A2C-ADF1-FDE66C2AE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3DB88-9AB2-4E66-AA77-C881ECE0D83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5003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5B99EF-2ED4-4D01-AB77-7DF708674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D5B3A22-8CD9-485E-9DC0-A9E09FE8DC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B11F26D-A548-46EB-9CE2-9ECA0D68E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64E93-6263-4543-9D66-879D3140B903}" type="datetimeFigureOut">
              <a:rPr lang="es-ES" smtClean="0"/>
              <a:t>16/10/2019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F46DAC6-A4A9-4444-917C-04A76AC69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48B68AF-59B4-4DA7-BAF9-37001FAFE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3DB88-9AB2-4E66-AA77-C881ECE0D83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99114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10974B1-7D9D-4591-B29A-4C2D6C601D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7530D35-7C79-46F8-B1BF-FC135916AE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829E6E1-B815-4AC0-AA68-ABB5A4CB9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64E93-6263-4543-9D66-879D3140B903}" type="datetimeFigureOut">
              <a:rPr lang="es-ES" smtClean="0"/>
              <a:t>16/10/2019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5A6E95B-02CA-4B57-83BE-C4540C884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83B6A51-022A-4ADF-8DA7-E5A675C89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3DB88-9AB2-4E66-AA77-C881ECE0D83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07858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8B1C12-1F3F-470F-89CF-6C2ABEA56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8C5ACA8-61E5-4506-A00F-ACB625D6C6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1829A13-DE29-48AC-BF72-3A3FA8CBD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64E93-6263-4543-9D66-879D3140B903}" type="datetimeFigureOut">
              <a:rPr lang="es-ES" smtClean="0"/>
              <a:t>16/10/2019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C8EE58F-852D-471E-ABBD-94D539807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6014F27-E4B2-49B9-9BCA-ACD6022F1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3DB88-9AB2-4E66-AA77-C881ECE0D83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07147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0FF4F3-FD82-4C5C-A947-776F72C08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CFE10C4-9816-452A-BE0F-213F62E64B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7CCEDF0-0979-49B5-B3CB-55F8186A4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64E93-6263-4543-9D66-879D3140B903}" type="datetimeFigureOut">
              <a:rPr lang="es-ES" smtClean="0"/>
              <a:t>16/10/2019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6B3FFDE-FEAF-40F3-8829-A8CB7DA24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7F6BD6E-0951-47A7-9D5C-5AA45391E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3DB88-9AB2-4E66-AA77-C881ECE0D83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91480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DF30C8-D671-46DC-AB07-92B7D2A49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9E3958B-D980-4A09-BB63-95F233041A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A1E74D9-2CDC-4540-8ACF-CF85B94198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0C8936A-4907-4748-AABA-9AC2936D8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64E93-6263-4543-9D66-879D3140B903}" type="datetimeFigureOut">
              <a:rPr lang="es-ES" smtClean="0"/>
              <a:t>16/10/2019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82492EA-7095-438E-A589-7141C24D0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7E7CB8C-85BD-4F01-8F54-81485FE64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3DB88-9AB2-4E66-AA77-C881ECE0D83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90890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DFFAF1-3468-40A5-B1E0-65FA5DE15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38B6311-DCE9-432C-B0CE-0A0151595B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3562F7D-27C5-48F4-AFD5-378376C503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BCA4431-AA23-4D2F-911D-C52F18BB26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926EE59-C8C8-4B56-A676-F7E03ACBBA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D7F604E-A353-4519-8C3C-BCCE36E38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64E93-6263-4543-9D66-879D3140B903}" type="datetimeFigureOut">
              <a:rPr lang="es-ES" smtClean="0"/>
              <a:t>16/10/2019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1336C3F-2C3D-44A7-8003-5F507C3E4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E8220C6-417D-4818-9BB4-CFB4A72B3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3DB88-9AB2-4E66-AA77-C881ECE0D83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89877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7AF3D2-E325-40BB-BE14-628E809BE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8B63E2F-CF3B-455E-A7C7-050944BC5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64E93-6263-4543-9D66-879D3140B903}" type="datetimeFigureOut">
              <a:rPr lang="es-ES" smtClean="0"/>
              <a:t>16/10/2019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D6395B8-3133-446E-8422-ADC1F1BCA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2130FB1-37D3-4347-BB41-6605CD565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3DB88-9AB2-4E66-AA77-C881ECE0D83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70062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C674AA0-F54B-4BC9-A671-853708824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64E93-6263-4543-9D66-879D3140B903}" type="datetimeFigureOut">
              <a:rPr lang="es-ES" smtClean="0"/>
              <a:t>16/10/2019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E8472DF-7CEC-4785-9F95-480925B11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0B62B3E-2D60-469C-BD9E-8B8887BB7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3DB88-9AB2-4E66-AA77-C881ECE0D83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3085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B996B5-C19D-4B16-B991-99C30C6A2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BB0F8E6-BCED-4BEE-A9FA-75E92B5D5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AAAA40F-8446-4898-B6B0-64EF9EC1F4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49405E8-5C9C-4434-BAD0-26C551672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64E93-6263-4543-9D66-879D3140B903}" type="datetimeFigureOut">
              <a:rPr lang="es-ES" smtClean="0"/>
              <a:t>16/10/2019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6876D26-2B1F-4572-823A-2879BA72B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393C1AF-6665-42D6-8B8D-C1D3BD751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3DB88-9AB2-4E66-AA77-C881ECE0D83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37817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81D5BC-E451-475F-83EE-9D2210C12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977734E-3269-474C-AF55-F5878D36D3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28D6F52-49A0-44AB-A910-156AB6B0EF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9CD4642-A6B6-4AD1-AC03-EEF49F042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64E93-6263-4543-9D66-879D3140B903}" type="datetimeFigureOut">
              <a:rPr lang="es-ES" smtClean="0"/>
              <a:t>16/10/2019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C5AF002-F342-4F0C-8C6D-AE232D8A2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3965F4A-07CB-4D67-83EF-370563479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3DB88-9AB2-4E66-AA77-C881ECE0D83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79209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2514C68-1183-4E91-A6F4-2DD22EB30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67698B9-01D7-4054-BF04-20FF961468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5CBCC90-1B97-4AD0-8304-813EF7A9B0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764E93-6263-4543-9D66-879D3140B903}" type="datetimeFigureOut">
              <a:rPr lang="es-ES" smtClean="0"/>
              <a:t>16/10/2019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0FB90A3-31DB-4C9B-90BC-F070672EF0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BEB91E3-5EB8-4226-97E9-E037BAA0C5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23DB88-9AB2-4E66-AA77-C881ECE0D83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72476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37AD6B6-7551-4369-87F3-333B3633DA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6628" y="1783959"/>
            <a:ext cx="4904902" cy="2722053"/>
          </a:xfrm>
        </p:spPr>
        <p:txBody>
          <a:bodyPr anchor="b">
            <a:normAutofit/>
          </a:bodyPr>
          <a:lstStyle/>
          <a:p>
            <a:pPr algn="l"/>
            <a:r>
              <a:rPr lang="es-ES">
                <a:solidFill>
                  <a:schemeClr val="bg1"/>
                </a:solidFill>
              </a:rPr>
              <a:t>AUTOESCUELA LA RASA</a:t>
            </a:r>
            <a:br>
              <a:rPr lang="es-ES">
                <a:solidFill>
                  <a:schemeClr val="bg1"/>
                </a:solidFill>
              </a:rPr>
            </a:b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70CF89E-9969-4E93-807A-C9EEF454D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6627" y="4750893"/>
            <a:ext cx="4645250" cy="1442517"/>
          </a:xfrm>
        </p:spPr>
        <p:txBody>
          <a:bodyPr anchor="t">
            <a:normAutofit fontScale="92500" lnSpcReduction="10000"/>
          </a:bodyPr>
          <a:lstStyle/>
          <a:p>
            <a:pPr algn="l"/>
            <a:r>
              <a:rPr lang="es-ES" sz="2000">
                <a:solidFill>
                  <a:schemeClr val="bg1"/>
                </a:solidFill>
              </a:rPr>
              <a:t>Ingeniería de requisitos</a:t>
            </a:r>
          </a:p>
          <a:p>
            <a:pPr algn="l"/>
            <a:r>
              <a:rPr lang="es-ES" sz="2000">
                <a:solidFill>
                  <a:schemeClr val="bg1"/>
                </a:solidFill>
              </a:rPr>
              <a:t>-Antonio Fernández</a:t>
            </a:r>
          </a:p>
          <a:p>
            <a:pPr algn="l"/>
            <a:r>
              <a:rPr lang="es-ES" sz="2000">
                <a:solidFill>
                  <a:schemeClr val="bg1"/>
                </a:solidFill>
              </a:rPr>
              <a:t>-Chao Hu</a:t>
            </a:r>
          </a:p>
          <a:p>
            <a:pPr algn="l"/>
            <a:r>
              <a:rPr lang="es-ES" sz="2000">
                <a:solidFill>
                  <a:schemeClr val="bg1"/>
                </a:solidFill>
              </a:rPr>
              <a:t>-Jose Delgado</a:t>
            </a:r>
          </a:p>
          <a:p>
            <a:pPr algn="l"/>
            <a:endParaRPr lang="es-ES" sz="2000" dirty="0">
              <a:solidFill>
                <a:schemeClr val="bg1"/>
              </a:solidFill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871EBC0-9E81-46C8-B657-C914642185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382" y="720993"/>
            <a:ext cx="4047843" cy="404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0939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1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94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CA81DBE-04F5-4B28-B7C5-1D5889B73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2600">
                <a:solidFill>
                  <a:srgbClr val="FFFFFF"/>
                </a:solidFill>
              </a:rPr>
              <a:t>Introducción</a:t>
            </a:r>
            <a:endParaRPr lang="en-US" sz="26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D7D92CDC-E4D3-4938-B8D1-0DAE9BBDD5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817123"/>
            <a:ext cx="7188199" cy="3366403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357AB5C-E8E4-4EBD-90B8-510A0AC5F5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8600" y="4884873"/>
            <a:ext cx="7188199" cy="1292090"/>
          </a:xfrm>
        </p:spPr>
        <p:txBody>
          <a:bodyPr>
            <a:normAutofit/>
          </a:bodyPr>
          <a:lstStyle/>
          <a:p>
            <a:r>
              <a:rPr lang="en-US" sz="1800"/>
              <a:t>Se inauguró en </a:t>
            </a:r>
            <a:r>
              <a:rPr lang="en-US" sz="1800" dirty="0"/>
              <a:t>2013</a:t>
            </a:r>
          </a:p>
          <a:p>
            <a:r>
              <a:rPr lang="en-US" sz="1800"/>
              <a:t>Tiene varios permisos </a:t>
            </a:r>
            <a:r>
              <a:rPr lang="en-US" sz="1800" dirty="0"/>
              <a:t>y </a:t>
            </a:r>
            <a:r>
              <a:rPr lang="en-US" sz="1800"/>
              <a:t>es económica</a:t>
            </a:r>
            <a:endParaRPr lang="en-US" sz="1800" dirty="0"/>
          </a:p>
          <a:p>
            <a:r>
              <a:rPr lang="en-US" sz="1800" dirty="0"/>
              <a:t>Dispone </a:t>
            </a:r>
            <a:r>
              <a:rPr lang="en-US" sz="1800"/>
              <a:t>de aplicación propia </a:t>
            </a:r>
            <a:r>
              <a:rPr lang="en-US" sz="1800" dirty="0"/>
              <a:t>para pc </a:t>
            </a:r>
            <a:r>
              <a:rPr lang="en-US" sz="1800"/>
              <a:t>y teléfono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542860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A37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3133EBF-3A25-4550-B52B-AA94329DF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>
            <a:normAutofit/>
          </a:bodyPr>
          <a:lstStyle/>
          <a:p>
            <a:pPr algn="ctr"/>
            <a:r>
              <a:rPr lang="es-ES" sz="2600" dirty="0">
                <a:solidFill>
                  <a:srgbClr val="FFFFFF"/>
                </a:solidFill>
              </a:rPr>
              <a:t>Problemas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9D7BD8A2-3D6D-4249-94A9-CE6AE17FA6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599" y="367645"/>
            <a:ext cx="7273565" cy="4036800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A8A3955-52EF-46D1-833A-69C1330DFE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3186" y="4668056"/>
            <a:ext cx="7188199" cy="1973127"/>
          </a:xfrm>
        </p:spPr>
        <p:txBody>
          <a:bodyPr>
            <a:normAutofit/>
          </a:bodyPr>
          <a:lstStyle/>
          <a:p>
            <a:r>
              <a:rPr lang="en-US" sz="1800" dirty="0" err="1"/>
              <a:t>Aplicación</a:t>
            </a:r>
            <a:r>
              <a:rPr lang="en-US" sz="1800" dirty="0"/>
              <a:t> </a:t>
            </a:r>
            <a:r>
              <a:rPr lang="en-US" sz="1800" dirty="0" err="1"/>
              <a:t>obsoleta</a:t>
            </a:r>
            <a:r>
              <a:rPr lang="en-US" sz="1800" dirty="0"/>
              <a:t> y no disponible </a:t>
            </a:r>
            <a:r>
              <a:rPr lang="en-US" sz="1800" dirty="0" err="1"/>
              <a:t>en</a:t>
            </a:r>
            <a:r>
              <a:rPr lang="en-US" sz="1800" dirty="0"/>
              <a:t> </a:t>
            </a:r>
            <a:r>
              <a:rPr lang="en-US" sz="1800" dirty="0" err="1"/>
              <a:t>otros</a:t>
            </a:r>
            <a:r>
              <a:rPr lang="en-US" sz="1800" dirty="0"/>
              <a:t> </a:t>
            </a:r>
            <a:r>
              <a:rPr lang="en-US" sz="1800" dirty="0" err="1"/>
              <a:t>lugares</a:t>
            </a:r>
            <a:endParaRPr lang="en-US" sz="1800" dirty="0"/>
          </a:p>
          <a:p>
            <a:r>
              <a:rPr lang="en-US" sz="1800" dirty="0" err="1"/>
              <a:t>Impresión</a:t>
            </a:r>
            <a:r>
              <a:rPr lang="en-US" sz="1800" dirty="0"/>
              <a:t> de </a:t>
            </a:r>
            <a:r>
              <a:rPr lang="en-US" sz="1800" dirty="0" err="1"/>
              <a:t>bonos</a:t>
            </a:r>
            <a:endParaRPr lang="en-US" sz="1800" dirty="0"/>
          </a:p>
          <a:p>
            <a:r>
              <a:rPr lang="en-US" sz="1800" dirty="0" err="1"/>
              <a:t>Problemas</a:t>
            </a:r>
            <a:r>
              <a:rPr lang="en-US" sz="1800" dirty="0"/>
              <a:t> de </a:t>
            </a:r>
            <a:r>
              <a:rPr lang="en-US" sz="1800" dirty="0" err="1"/>
              <a:t>actualización</a:t>
            </a:r>
            <a:r>
              <a:rPr lang="en-US" sz="1800" dirty="0"/>
              <a:t> de los </a:t>
            </a:r>
            <a:r>
              <a:rPr lang="en-US" sz="1800" dirty="0" err="1"/>
              <a:t>informes</a:t>
            </a:r>
            <a:r>
              <a:rPr lang="en-US" sz="1800" dirty="0"/>
              <a:t> de la DGT</a:t>
            </a:r>
          </a:p>
          <a:p>
            <a:r>
              <a:rPr lang="en-US" sz="1800" dirty="0" err="1"/>
              <a:t>Matriculación</a:t>
            </a:r>
            <a:r>
              <a:rPr lang="en-US" sz="1800" dirty="0"/>
              <a:t> Online</a:t>
            </a:r>
          </a:p>
          <a:p>
            <a:r>
              <a:rPr lang="en-US" sz="1800" dirty="0" err="1"/>
              <a:t>Horario</a:t>
            </a:r>
            <a:r>
              <a:rPr lang="en-US" sz="1800" dirty="0"/>
              <a:t> de </a:t>
            </a:r>
            <a:r>
              <a:rPr lang="en-US" sz="1800" dirty="0" err="1"/>
              <a:t>prácticas</a:t>
            </a:r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991980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455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7493678-FFBD-4EFC-AD28-A70ED54E8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2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Propuestas</a:t>
            </a:r>
            <a:endParaRPr lang="en-US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F94B5941-B13E-4940-8DAA-BEB828D7C5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535021"/>
            <a:ext cx="7576226" cy="3869424"/>
          </a:xfrm>
          <a:prstGeom prst="rect">
            <a:avLst/>
          </a:prstGeom>
        </p:spPr>
      </p:pic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1C0D03F0-4E7C-422C-BF7F-4DC6A269A6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8600" y="4884872"/>
            <a:ext cx="7188199" cy="1647903"/>
          </a:xfrm>
        </p:spPr>
        <p:txBody>
          <a:bodyPr>
            <a:normAutofit/>
          </a:bodyPr>
          <a:lstStyle/>
          <a:p>
            <a:r>
              <a:rPr lang="en-US" sz="1800" dirty="0" err="1"/>
              <a:t>Disponibilidad</a:t>
            </a:r>
            <a:r>
              <a:rPr lang="en-US" sz="1800" dirty="0"/>
              <a:t> de </a:t>
            </a:r>
            <a:r>
              <a:rPr lang="en-US" sz="1800" dirty="0" err="1"/>
              <a:t>aplicación</a:t>
            </a:r>
            <a:endParaRPr lang="en-US" sz="1800" dirty="0"/>
          </a:p>
          <a:p>
            <a:r>
              <a:rPr lang="en-US" sz="1800" dirty="0" err="1"/>
              <a:t>Distribución</a:t>
            </a:r>
            <a:r>
              <a:rPr lang="en-US" sz="1800" dirty="0"/>
              <a:t> de </a:t>
            </a:r>
            <a:r>
              <a:rPr lang="en-US" sz="1800" dirty="0" err="1"/>
              <a:t>horarios</a:t>
            </a:r>
            <a:endParaRPr lang="en-US" sz="1800" dirty="0"/>
          </a:p>
          <a:p>
            <a:r>
              <a:rPr lang="en-US" sz="1800" dirty="0" err="1"/>
              <a:t>Bonos</a:t>
            </a:r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0128998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57845966-6EFC-468A-9CC7-BAB4B95854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54372" y="0"/>
            <a:ext cx="9483256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5554383-98AF-4A47-BB65-705FAAA4B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DAD1991-FFD1-4E94-ABAB-7560D33008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44484" y="0"/>
            <a:ext cx="7837716" cy="6858000"/>
          </a:xfrm>
          <a:custGeom>
            <a:avLst/>
            <a:gdLst>
              <a:gd name="connsiteX0" fmla="*/ 2232159 w 7837716"/>
              <a:gd name="connsiteY0" fmla="*/ 0 h 6858000"/>
              <a:gd name="connsiteX1" fmla="*/ 5605557 w 7837716"/>
              <a:gd name="connsiteY1" fmla="*/ 0 h 6858000"/>
              <a:gd name="connsiteX2" fmla="*/ 5617845 w 7837716"/>
              <a:gd name="connsiteY2" fmla="*/ 5384 h 6858000"/>
              <a:gd name="connsiteX3" fmla="*/ 7837716 w 7837716"/>
              <a:gd name="connsiteY3" fmla="*/ 3429000 h 6858000"/>
              <a:gd name="connsiteX4" fmla="*/ 5617845 w 7837716"/>
              <a:gd name="connsiteY4" fmla="*/ 6852616 h 6858000"/>
              <a:gd name="connsiteX5" fmla="*/ 5605557 w 7837716"/>
              <a:gd name="connsiteY5" fmla="*/ 6858000 h 6858000"/>
              <a:gd name="connsiteX6" fmla="*/ 2232159 w 7837716"/>
              <a:gd name="connsiteY6" fmla="*/ 6858000 h 6858000"/>
              <a:gd name="connsiteX7" fmla="*/ 2219871 w 7837716"/>
              <a:gd name="connsiteY7" fmla="*/ 6852616 h 6858000"/>
              <a:gd name="connsiteX8" fmla="*/ 0 w 7837716"/>
              <a:gd name="connsiteY8" fmla="*/ 3429000 h 6858000"/>
              <a:gd name="connsiteX9" fmla="*/ 2219871 w 7837716"/>
              <a:gd name="connsiteY9" fmla="*/ 538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837716" h="6858000">
                <a:moveTo>
                  <a:pt x="2232159" y="0"/>
                </a:moveTo>
                <a:lnTo>
                  <a:pt x="5605557" y="0"/>
                </a:lnTo>
                <a:lnTo>
                  <a:pt x="5617845" y="5384"/>
                </a:lnTo>
                <a:cubicBezTo>
                  <a:pt x="6931322" y="618789"/>
                  <a:pt x="7837716" y="1921305"/>
                  <a:pt x="7837716" y="3429000"/>
                </a:cubicBezTo>
                <a:cubicBezTo>
                  <a:pt x="7837716" y="4936696"/>
                  <a:pt x="6931322" y="6239212"/>
                  <a:pt x="5617845" y="6852616"/>
                </a:cubicBezTo>
                <a:lnTo>
                  <a:pt x="5605557" y="6858000"/>
                </a:lnTo>
                <a:lnTo>
                  <a:pt x="2232159" y="6858000"/>
                </a:lnTo>
                <a:lnTo>
                  <a:pt x="2219871" y="6852616"/>
                </a:lnTo>
                <a:cubicBezTo>
                  <a:pt x="906394" y="6239212"/>
                  <a:pt x="0" y="4936696"/>
                  <a:pt x="0" y="3429000"/>
                </a:cubicBezTo>
                <a:cubicBezTo>
                  <a:pt x="0" y="1921305"/>
                  <a:pt x="906394" y="618789"/>
                  <a:pt x="2219871" y="5384"/>
                </a:cubicBezTo>
                <a:close/>
              </a:path>
            </a:pathLst>
          </a:custGeom>
          <a:solidFill>
            <a:schemeClr val="bg1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2000"/>
                  </a:schemeClr>
                </a:gs>
                <a:gs pos="100000">
                  <a:schemeClr val="bg2">
                    <a:lumMod val="87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9" name="Marcador de contenido 8">
            <a:extLst>
              <a:ext uri="{FF2B5EF4-FFF2-40B4-BE49-F238E27FC236}">
                <a16:creationId xmlns:a16="http://schemas.microsoft.com/office/drawing/2014/main" id="{9C315009-2B68-4E1B-8138-6E802ED28E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6181" y="1429724"/>
            <a:ext cx="5462546" cy="4042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2305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</Words>
  <Application>Microsoft Office PowerPoint</Application>
  <PresentationFormat>Panorámica</PresentationFormat>
  <Paragraphs>19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de Office</vt:lpstr>
      <vt:lpstr>AUTOESCUELA LA RASA </vt:lpstr>
      <vt:lpstr>Introducción</vt:lpstr>
      <vt:lpstr>Problemas</vt:lpstr>
      <vt:lpstr>Propuestas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AUTOESCUELA LA RASA </dc:title>
  <dc:creator>jose delgado serrano</dc:creator>
  <cp:lastModifiedBy>jose delgado serrano</cp:lastModifiedBy>
  <cp:revision>1</cp:revision>
  <dcterms:created xsi:type="dcterms:W3CDTF">2019-10-16T16:56:58Z</dcterms:created>
  <dcterms:modified xsi:type="dcterms:W3CDTF">2019-10-16T16:57:10Z</dcterms:modified>
</cp:coreProperties>
</file>