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4dd7cba7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4dd7cba7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4dd7cba7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4dd7cba7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4dd7cba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4dd7cba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20250" y="3833850"/>
            <a:ext cx="72918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[Insert summary here]</a:t>
            </a:r>
            <a:endParaRPr i="1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¿Su envío llegó a tiempo?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828750" y="4253850"/>
            <a:ext cx="748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Gracias a la contratación de más repartidores y la reevaluación de las rutas de reparto después de la Semana 2, la tasa de entregas a tiempo ha mejorado significativamente. Resalta cómo estos ajustes han ayudado a acercarse al objetivo del 95%.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79" name="Google Shape;79;p15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950" y="756550"/>
            <a:ext cx="5408100" cy="3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910825" y="4253825"/>
            <a:ext cx="729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Observa que la mayoría de los clientes prefieren recibir su pedido antes del mediodía, lo que podría ayudar al equipo logístico a planificar mejor las rutas y los horarios de entrega.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¿Cuál es su hora del día preferida para recibir un envío de Plant Pals?</a:t>
            </a:r>
            <a:endParaRPr sz="1500"/>
          </a:p>
        </p:txBody>
      </p:sp>
      <p:sp>
        <p:nvSpPr>
          <p:cNvPr id="92" name="Google Shape;92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3" name="Google Shape;93;p16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950" y="749600"/>
            <a:ext cx="5408100" cy="3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9" name="Google Shape;99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2" name="Google Shape;102;p17"/>
          <p:cNvSpPr txBox="1"/>
          <p:nvPr/>
        </p:nvSpPr>
        <p:spPr>
          <a:xfrm>
            <a:off x="764425" y="4101425"/>
            <a:ext cx="762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La solución del problema de software después de la Semana 2 resultó en un aumento drástico en la satisfacción del cliente. Resaltando la mejora continua, lo que indica que las iniciativas del equipo están teniendo éxito.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En una escala del 1 al 5, siendo 1 el nivel más bajo y 5 el más alto, ¿qué tan satisfecho está con la atención al cliente?</a:t>
            </a:r>
            <a:endParaRPr sz="1500"/>
          </a:p>
        </p:txBody>
      </p:sp>
      <p:sp>
        <p:nvSpPr>
          <p:cNvPr id="105" name="Google Shape;105;p17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7" name="Google Shape;107;p17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950" y="763350"/>
            <a:ext cx="5408100" cy="3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3" name="Google Shape;113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6" name="Google Shape;116;p18"/>
          <p:cNvSpPr txBox="1"/>
          <p:nvPr/>
        </p:nvSpPr>
        <p:spPr>
          <a:xfrm>
            <a:off x="869100" y="4253825"/>
            <a:ext cx="748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El chat en vivo es una opción preferida por la mayoría, lo que indica una clara dirección hacia la cual mejorar los servicios de soporte.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621200" y="182625"/>
            <a:ext cx="598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En general, ¿cómo sugiere que mejoremos nuestra atención al cliente?</a:t>
            </a:r>
            <a:endParaRPr sz="1500"/>
          </a:p>
        </p:txBody>
      </p:sp>
      <p:pic>
        <p:nvPicPr>
          <p:cNvPr id="121" name="Google Shape;121;p18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950" y="761226"/>
            <a:ext cx="5495091" cy="3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7" name="Google Shape;127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Contenido:</a:t>
            </a:r>
            <a:endParaRPr sz="1800">
              <a:solidFill>
                <a:srgbClr val="38761D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○"/>
            </a:pPr>
            <a:r>
              <a:rPr lang="en" sz="1300">
                <a:solidFill>
                  <a:srgbClr val="38761D"/>
                </a:solidFill>
              </a:rPr>
              <a:t>Resumen de hallazgos clave:</a:t>
            </a:r>
            <a:endParaRPr sz="1300">
              <a:solidFill>
                <a:srgbClr val="38761D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○"/>
            </a:pPr>
            <a:r>
              <a:rPr lang="en" sz="1300">
                <a:solidFill>
                  <a:srgbClr val="38761D"/>
                </a:solidFill>
              </a:rPr>
              <a:t>Las entregas a tiempo han mejorado significativamente gracias a la reevaluación de rutas.</a:t>
            </a:r>
            <a:endParaRPr sz="1300">
              <a:solidFill>
                <a:srgbClr val="38761D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○"/>
            </a:pPr>
            <a:r>
              <a:rPr lang="en" sz="1300">
                <a:solidFill>
                  <a:srgbClr val="38761D"/>
                </a:solidFill>
              </a:rPr>
              <a:t>La satisfacción con la atención al cliente aumentó notablemente después de corregir el problema de software.</a:t>
            </a:r>
            <a:endParaRPr sz="1300">
              <a:solidFill>
                <a:srgbClr val="38761D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○"/>
            </a:pPr>
            <a:r>
              <a:rPr lang="en" sz="1300">
                <a:solidFill>
                  <a:srgbClr val="38761D"/>
                </a:solidFill>
              </a:rPr>
              <a:t>Los clientes prefieren recibir entregas antes del mediodía y valoran el soporte por chat en vivo.</a:t>
            </a:r>
            <a:endParaRPr sz="1300">
              <a:solidFill>
                <a:srgbClr val="38761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 sz="1800">
                <a:solidFill>
                  <a:srgbClr val="38761D"/>
                </a:solidFill>
              </a:rPr>
              <a:t>Próximos pasos:</a:t>
            </a:r>
            <a:endParaRPr sz="1800">
              <a:solidFill>
                <a:srgbClr val="38761D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○"/>
            </a:pPr>
            <a:r>
              <a:rPr lang="en" sz="1300">
                <a:solidFill>
                  <a:srgbClr val="38761D"/>
                </a:solidFill>
              </a:rPr>
              <a:t>Seguir mejorando las rutas de entrega para alcanzar el objetivo del 95%.</a:t>
            </a:r>
            <a:endParaRPr sz="1300">
              <a:solidFill>
                <a:srgbClr val="38761D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○"/>
            </a:pPr>
            <a:r>
              <a:rPr lang="en" sz="1300">
                <a:solidFill>
                  <a:srgbClr val="38761D"/>
                </a:solidFill>
              </a:rPr>
              <a:t>Evaluar la posibilidad de implementar un sistema de chat en vivo.</a:t>
            </a:r>
            <a:endParaRPr sz="1300">
              <a:solidFill>
                <a:srgbClr val="38761D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○"/>
            </a:pPr>
            <a:r>
              <a:rPr lang="en" sz="1300">
                <a:solidFill>
                  <a:srgbClr val="38761D"/>
                </a:solidFill>
              </a:rPr>
              <a:t>Ampliar los recursos de tutoriales para mejorar la experiencia del cliente.</a:t>
            </a:r>
            <a:endParaRPr sz="1300">
              <a:solidFill>
                <a:srgbClr val="3876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Conclusión y Próximos Pasos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